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76" r:id="rId3"/>
    <p:sldId id="470" r:id="rId4"/>
    <p:sldId id="301" r:id="rId5"/>
  </p:sldIdLst>
  <p:sldSz cx="12192000" cy="6858000"/>
  <p:notesSz cx="12192000" cy="6858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pic>
        <p:nvPicPr>
          <p:cNvPr id="2" name="图片 1" descr="segmentation_22678472_resul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3965" y="699770"/>
            <a:ext cx="10146030" cy="6087745"/>
          </a:xfrm>
          <a:prstGeom prst="rect">
            <a:avLst/>
          </a:prstGeom>
        </p:spPr>
      </p:pic>
      <p:pic>
        <p:nvPicPr>
          <p:cNvPr id="7" name="图片 6" descr="results_22678472_resul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766445"/>
            <a:ext cx="15021560" cy="6021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Siemens</a:t>
            </a:r>
            <a:endParaRPr lang="en-US" sz="3600">
              <a:sym typeface="+mn-ea"/>
            </a:endParaRPr>
          </a:p>
        </p:txBody>
      </p:sp>
      <p:pic>
        <p:nvPicPr>
          <p:cNvPr id="4" name="图片 3" descr="results_20586908_results"/>
          <p:cNvPicPr>
            <a:picLocks noChangeAspect="1"/>
          </p:cNvPicPr>
          <p:nvPr/>
        </p:nvPicPr>
        <p:blipFill>
          <a:blip r:embed="rId2"/>
          <a:srcRect l="38371" t="8343" r="34937" b="10308"/>
          <a:stretch>
            <a:fillRect/>
          </a:stretch>
        </p:blipFill>
        <p:spPr>
          <a:xfrm>
            <a:off x="5410200" y="1295400"/>
            <a:ext cx="4163695" cy="5074920"/>
          </a:xfrm>
          <a:prstGeom prst="rect">
            <a:avLst/>
          </a:prstGeom>
        </p:spPr>
      </p:pic>
      <p:pic>
        <p:nvPicPr>
          <p:cNvPr id="5" name="图片 4" descr="segmentation_20586908_resul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7765" y="685800"/>
            <a:ext cx="10522585" cy="6313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507</cp:revision>
  <dcterms:created xsi:type="dcterms:W3CDTF">2022-11-05T07:14:00Z</dcterms:created>
  <dcterms:modified xsi:type="dcterms:W3CDTF">2023-09-21T04:04:55Z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2022-11-11T00:00:00Z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2052-12.1.0.15398</vt:lpwstr>
  </property>
</Properties>
</file>