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2" r:id="rId3"/>
    <p:sldId id="317" r:id="rId4"/>
    <p:sldId id="291" r:id="rId5"/>
    <p:sldId id="309" r:id="rId6"/>
    <p:sldId id="310" r:id="rId7"/>
    <p:sldId id="274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8E8"/>
    <a:srgbClr val="5C5BF8"/>
    <a:srgbClr val="DEE0F9"/>
    <a:srgbClr val="0300F9"/>
    <a:srgbClr val="F0F1FE"/>
    <a:srgbClr val="0C0C88"/>
    <a:srgbClr val="6A6AFD"/>
    <a:srgbClr val="6363F5"/>
    <a:srgbClr val="1F1FC9"/>
    <a:srgbClr val="403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7"/>
    <p:restoredTop sz="94596"/>
  </p:normalViewPr>
  <p:slideViewPr>
    <p:cSldViewPr snapToGrid="0" snapToObjects="1">
      <p:cViewPr varScale="1">
        <p:scale>
          <a:sx n="120" d="100"/>
          <a:sy n="120" d="100"/>
        </p:scale>
        <p:origin x="200" y="888"/>
      </p:cViewPr>
      <p:guideLst>
        <p:guide orient="horz"/>
        <p:guide pos="7716"/>
        <p:guide orient="horz" pos="4331"/>
        <p:guide orient="horz" pos="1684"/>
        <p:guide orient="horz" pos="618"/>
        <p:guide orient="horz" pos="346"/>
        <p:guide orient="horz" pos="4111"/>
        <p:guide pos="619"/>
        <p:guide pos="3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9" d="100"/>
          <a:sy n="129" d="100"/>
        </p:scale>
        <p:origin x="402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4AFC0-EEF9-8D48-9409-ED29905CC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20-08-18 下午2.14.25"/>
          <p:cNvPicPr>
            <a:picLocks noChangeAspect="1"/>
          </p:cNvPicPr>
          <p:nvPr userDrawn="1"/>
        </p:nvPicPr>
        <p:blipFill>
          <a:blip r:embed="rId15"/>
          <a:srcRect t="-2256" b="35830"/>
          <a:stretch>
            <a:fillRect/>
          </a:stretch>
        </p:blipFill>
        <p:spPr>
          <a:xfrm>
            <a:off x="-5715" y="6396355"/>
            <a:ext cx="12204065" cy="4673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/>
          <p:nvPr/>
        </p:nvSpPr>
        <p:spPr>
          <a:xfrm>
            <a:off x="4773128" y="1194306"/>
            <a:ext cx="4898155" cy="684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王荣胜</a:t>
            </a:r>
            <a:endParaRPr lang="zh-CN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9790" y="1194435"/>
            <a:ext cx="3033395" cy="4048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73128" y="1905733"/>
            <a:ext cx="393700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本科</a:t>
            </a:r>
            <a:r>
              <a:rPr lang="en-US" alt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河南理工大学</a:t>
            </a:r>
            <a:r>
              <a:rPr lang="en-US" alt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计算机学院实验</a:t>
            </a:r>
            <a:r>
              <a:rPr lang="en-US" alt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1801</a:t>
            </a: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班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研究生</a:t>
            </a:r>
            <a:r>
              <a:rPr lang="en-US" alt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澳门理工大学</a:t>
            </a:r>
            <a:r>
              <a:rPr lang="en-US" alt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大数据与物联网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博士</a:t>
            </a:r>
            <a:r>
              <a:rPr lang="en-US" alt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明年申</a:t>
            </a:r>
            <a:r>
              <a:rPr lang="en-US" alt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港科技</a:t>
            </a:r>
            <a:r>
              <a:rPr lang="en-US" alt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港中文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pic>
        <p:nvPicPr>
          <p:cNvPr id="2" name="图片 1" descr="QQ图片202110312106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513840"/>
            <a:ext cx="2555875" cy="35794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73295" y="2767965"/>
            <a:ext cx="6903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2000">
                <a:solidFill>
                  <a:srgbClr val="1918E8"/>
                </a:solidFill>
              </a:rPr>
              <a:t>百度飞桨技术开发者认证专家</a:t>
            </a:r>
            <a:r>
              <a:rPr lang="en-US" altLang="zh-CN" sz="2000">
                <a:solidFill>
                  <a:srgbClr val="1918E8"/>
                </a:solidFill>
              </a:rPr>
              <a:t>-PPDE</a:t>
            </a:r>
            <a:endParaRPr lang="zh-CN" altLang="en-US" sz="2000">
              <a:solidFill>
                <a:srgbClr val="1918E8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>
                <a:solidFill>
                  <a:srgbClr val="1918E8"/>
                </a:solidFill>
              </a:rPr>
              <a:t>2021</a:t>
            </a:r>
            <a:r>
              <a:rPr lang="zh-CN" altLang="en-US" sz="2000">
                <a:solidFill>
                  <a:srgbClr val="1918E8"/>
                </a:solidFill>
              </a:rPr>
              <a:t>百度人工智能创意赛创意组全国</a:t>
            </a:r>
            <a:r>
              <a:rPr lang="zh-CN" altLang="en-US" sz="2000">
                <a:solidFill>
                  <a:srgbClr val="1918E8"/>
                </a:solidFill>
              </a:rPr>
              <a:t>总决赛二等奖</a:t>
            </a:r>
            <a:r>
              <a:rPr lang="en-US" altLang="zh-CN" sz="2000">
                <a:solidFill>
                  <a:srgbClr val="1918E8"/>
                </a:solidFill>
              </a:rPr>
              <a:t>-C4</a:t>
            </a:r>
            <a:r>
              <a:rPr lang="zh-CN" altLang="en-US" sz="2000">
                <a:solidFill>
                  <a:srgbClr val="1918E8"/>
                </a:solidFill>
              </a:rPr>
              <a:t>赛</a:t>
            </a:r>
            <a:endParaRPr lang="zh-CN" altLang="en-US" sz="2000">
              <a:solidFill>
                <a:srgbClr val="1918E8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rgbClr val="1918E8"/>
                </a:solidFill>
              </a:rPr>
              <a:t>参加百度飞桨开发者说</a:t>
            </a:r>
            <a:r>
              <a:rPr lang="en-US" altLang="zh-CN" sz="2000">
                <a:solidFill>
                  <a:srgbClr val="1918E8"/>
                </a:solidFill>
              </a:rPr>
              <a:t> / AI</a:t>
            </a:r>
            <a:r>
              <a:rPr lang="zh-CN" altLang="en-US" sz="2000">
                <a:solidFill>
                  <a:srgbClr val="1918E8"/>
                </a:solidFill>
              </a:rPr>
              <a:t>达人创造营课程讲师</a:t>
            </a:r>
            <a:endParaRPr lang="zh-CN" altLang="en-US" sz="2000">
              <a:solidFill>
                <a:srgbClr val="1918E8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rgbClr val="1918E8"/>
                </a:solidFill>
              </a:rPr>
              <a:t>受邀参加</a:t>
            </a:r>
            <a:r>
              <a:rPr lang="en-US" altLang="zh-CN" sz="2000">
                <a:solidFill>
                  <a:srgbClr val="1918E8"/>
                </a:solidFill>
              </a:rPr>
              <a:t>2021</a:t>
            </a:r>
            <a:r>
              <a:rPr lang="zh-CN" altLang="en-US" sz="2000">
                <a:solidFill>
                  <a:srgbClr val="1918E8"/>
                </a:solidFill>
              </a:rPr>
              <a:t>百度开发者峰会市集</a:t>
            </a:r>
            <a:r>
              <a:rPr lang="en-US" altLang="zh-CN" sz="2000">
                <a:solidFill>
                  <a:srgbClr val="1918E8"/>
                </a:solidFill>
              </a:rPr>
              <a:t>-WAVE SUMMI.+2021</a:t>
            </a:r>
            <a:endParaRPr lang="en-US" altLang="zh-CN" sz="2000">
              <a:solidFill>
                <a:srgbClr val="1918E8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rgbClr val="1918E8"/>
                </a:solidFill>
              </a:rPr>
              <a:t>百度</a:t>
            </a:r>
            <a:r>
              <a:rPr lang="en-US" altLang="zh-CN" sz="2000">
                <a:solidFill>
                  <a:srgbClr val="1918E8"/>
                </a:solidFill>
              </a:rPr>
              <a:t>EasyDL</a:t>
            </a:r>
            <a:r>
              <a:rPr lang="zh-CN" altLang="en-US" sz="2000">
                <a:solidFill>
                  <a:srgbClr val="1918E8"/>
                </a:solidFill>
              </a:rPr>
              <a:t>系列赛的第九</a:t>
            </a:r>
            <a:r>
              <a:rPr lang="zh-CN" altLang="en-US" sz="2000">
                <a:solidFill>
                  <a:srgbClr val="1918E8"/>
                </a:solidFill>
              </a:rPr>
              <a:t>名和第</a:t>
            </a:r>
            <a:r>
              <a:rPr lang="zh-CN" altLang="en-US" sz="2000">
                <a:solidFill>
                  <a:srgbClr val="1918E8"/>
                </a:solidFill>
              </a:rPr>
              <a:t>二名</a:t>
            </a:r>
            <a:endParaRPr lang="zh-CN" altLang="en-US" sz="2000">
              <a:solidFill>
                <a:srgbClr val="1918E8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626870" y="120650"/>
            <a:ext cx="2027555" cy="8686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8" y="354111"/>
            <a:ext cx="1292665" cy="6348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6010" y="5354320"/>
            <a:ext cx="255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Email</a:t>
            </a:r>
            <a:r>
              <a:rPr lang="zh-CN" altLang="en-US"/>
              <a:t>：</a:t>
            </a:r>
            <a:r>
              <a:rPr lang="en-US" altLang="zh-CN"/>
              <a:t>wrs6@88.</a:t>
            </a:r>
            <a:r>
              <a:rPr lang="en-US" altLang="zh-CN"/>
              <a:t>com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1626870" y="120650"/>
            <a:ext cx="4650105" cy="8686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" y="354111"/>
            <a:ext cx="1292665" cy="634832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61060" y="1774190"/>
            <a:ext cx="92030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、比赛的大概介绍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、复赛的建议（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点）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、复赛阶段系统的开发部署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、回顾我们当时复赛的资料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Q&amp;A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1626870" y="120650"/>
            <a:ext cx="4650105" cy="8686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创意赛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" y="354111"/>
            <a:ext cx="1292665" cy="634832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378643" y="1054388"/>
            <a:ext cx="11434713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	</a:t>
            </a:r>
            <a:r>
              <a:rPr lang="zh-CN" altLang="en-US" dirty="0"/>
              <a:t>“中国高校计算机大赛</a:t>
            </a:r>
            <a:r>
              <a:rPr lang="en-US" altLang="zh-CN" dirty="0"/>
              <a:t>-</a:t>
            </a:r>
            <a:r>
              <a:rPr lang="zh-CN" altLang="en-US" dirty="0"/>
              <a:t>人工智能创意赛” 目前已列入中国高等教育学会“全国普通高校大学生竞赛排行榜”竞赛项目，作为目前面向高校群体规格最高、覆盖最广的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国字头高校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竞赛</a:t>
            </a:r>
            <a:r>
              <a:rPr lang="zh-CN" altLang="en-US" dirty="0"/>
              <a:t>，由教育部高等学校计算机教指委、教育部软件工程教指委、教育部大学计算机课程教指委、全国高等学校计算机教育研究会于</a:t>
            </a:r>
            <a:r>
              <a:rPr lang="en-US" altLang="zh-CN" dirty="0"/>
              <a:t>2018</a:t>
            </a:r>
            <a:r>
              <a:rPr lang="zh-CN" altLang="en-US" dirty="0"/>
              <a:t>年联合创办，今年继续由全国高等学校计算机教育研究会主办，浙江大学、百度公司联合承办。竞赛旨在提升学生人工智能创新实践应用能力，培养团队合作精神，推动“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AI+X</a:t>
            </a:r>
            <a:r>
              <a:rPr lang="en-US" altLang="zh-CN" dirty="0"/>
              <a:t>”</a:t>
            </a:r>
            <a:r>
              <a:rPr lang="zh-CN" altLang="en-US" dirty="0"/>
              <a:t>知识体系下的人才培养。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报名要求：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参赛团队学生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需在同一学校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，可跨专业、跨年级，可单人参赛或自由组队，每队人数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不超过 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3 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人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，每支参赛队伍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须有一名指导教师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，且指导教师必须为参赛队伍所属高校在职正式职工。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竞赛分为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赋能组与创新组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两个赛道，选手可根据自身兴趣及技术能力基础选择其一，竞赛采用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开放命题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，让创意自由发挥，不惧专业门坎。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大赛为选手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指导教师准备了丰厚的竞赛奖励，奖金池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万元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证书，同时，为大家准备了参与百度组织的重大峰会、培训交流机会，百度校园招聘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实习生招聘绿色通道机会，以及优秀项目的投资孵化落地支持。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每支队伍仅有一次队员与指导教师的信息更新机会。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比赛时间在当年的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月末或者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月初启动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比赛过程：初赛（提交创意文档</a:t>
            </a:r>
            <a:r>
              <a:rPr lang="en-US" altLang="zh-CN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/</a:t>
            </a:r>
            <a:r>
              <a:rPr lang="zh-CN" altLang="en-US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初代产品视频）</a:t>
            </a:r>
            <a:r>
              <a:rPr lang="en-US" altLang="zh-CN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-&gt;</a:t>
            </a:r>
            <a:r>
              <a:rPr lang="zh-CN" altLang="en-US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复赛（开发文档</a:t>
            </a:r>
            <a:r>
              <a:rPr lang="en-US" altLang="zh-CN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+</a:t>
            </a:r>
            <a:r>
              <a:rPr lang="zh-CN" altLang="en-US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代码</a:t>
            </a:r>
            <a:r>
              <a:rPr lang="en-US" altLang="zh-CN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+</a:t>
            </a:r>
            <a:r>
              <a:rPr lang="zh-CN" altLang="en-US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视频）</a:t>
            </a:r>
            <a:r>
              <a:rPr lang="en-US" altLang="zh-CN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-&gt;</a:t>
            </a:r>
            <a:r>
              <a:rPr lang="zh-CN" altLang="en-US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决赛（演讲</a:t>
            </a:r>
            <a:r>
              <a:rPr lang="en-US" altLang="zh-CN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+</a:t>
            </a:r>
            <a:r>
              <a:rPr lang="zh-CN" altLang="en-US" b="0" i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Arial" panose="020B0604020202020204" pitchFamily="34" charset="0"/>
              </a:rPr>
              <a:t>演示）</a:t>
            </a:r>
            <a:endParaRPr lang="en-US" altLang="zh-CN" b="0" i="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官方比赛网站：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http://aicontest.baidu.com/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1626870" y="120650"/>
            <a:ext cx="4650105" cy="8686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创意赛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" y="354111"/>
            <a:ext cx="1292665" cy="6348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9278" y="1108998"/>
            <a:ext cx="11434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赛题选择：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</a:rPr>
              <a:t>参赛作品须围绕人工智能核心技术，探索有具体落地场景的技术应用创意方案，如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人工智能技术在工业、农业、医疗、文化、教育、金融、交通、公共安全、日常生活、公益等行业领域的应用探索</a:t>
            </a:r>
            <a:r>
              <a:rPr lang="zh-CN" altLang="en-US" sz="1800" dirty="0">
                <a:latin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赛道选择：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8" y="3072874"/>
            <a:ext cx="11286198" cy="20042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1626870" y="120650"/>
            <a:ext cx="7000240" cy="8686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人工智能创意赛</a:t>
            </a:r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复赛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" y="354111"/>
            <a:ext cx="1292665" cy="6348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6435" y="1751965"/>
            <a:ext cx="81800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dirty="0"/>
              <a:t>比赛提交的</a:t>
            </a:r>
            <a:r>
              <a:rPr lang="zh-CN" altLang="en-US" dirty="0">
                <a:solidFill>
                  <a:srgbClr val="FF0000"/>
                </a:solidFill>
              </a:rPr>
              <a:t>演示视频</a:t>
            </a:r>
            <a:r>
              <a:rPr lang="zh-CN" altLang="en-US" dirty="0"/>
              <a:t>要认真做，详解介绍项目的</a:t>
            </a:r>
            <a:r>
              <a:rPr lang="zh-CN" altLang="en-US" dirty="0">
                <a:solidFill>
                  <a:srgbClr val="FF0000"/>
                </a:solidFill>
              </a:rPr>
              <a:t>来源、亮点和未来前景</a:t>
            </a:r>
            <a:r>
              <a:rPr lang="zh-CN" altLang="en-US" dirty="0"/>
              <a:t>；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比赛要提交的文档要</a:t>
            </a:r>
            <a:r>
              <a:rPr lang="zh-CN" altLang="en-US" dirty="0">
                <a:solidFill>
                  <a:srgbClr val="FF0000"/>
                </a:solidFill>
              </a:rPr>
              <a:t>图文结合</a:t>
            </a:r>
            <a:r>
              <a:rPr lang="zh-CN" altLang="en-US" dirty="0"/>
              <a:t>；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复赛比的是</a:t>
            </a:r>
            <a:r>
              <a:rPr lang="zh-CN" altLang="en-US" dirty="0"/>
              <a:t>团队对整个项目更好的把握和开发，视频要展示出你的特色和要点；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不要把比赛真的看成是比赛，通过一次的比赛项目，你可以去拿投资、申专利，</a:t>
            </a:r>
            <a:r>
              <a:rPr lang="zh-CN" altLang="en-US" dirty="0"/>
              <a:t>发论文，让项目变得比之前更有价值，更有利于你的</a:t>
            </a:r>
            <a:r>
              <a:rPr lang="zh-CN" altLang="en-US" dirty="0"/>
              <a:t>发展；</a:t>
            </a:r>
            <a:endParaRPr lang="zh-CN" altLang="en-US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pPr indent="0">
              <a:buNone/>
            </a:pPr>
            <a:r>
              <a:rPr lang="zh-CN" altLang="en-US" dirty="0">
                <a:sym typeface="+mn-ea"/>
              </a:rPr>
              <a:t>演示界面的开发：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Gradio</a:t>
            </a:r>
            <a:r>
              <a:rPr lang="zh-CN" altLang="en-US" dirty="0">
                <a:sym typeface="+mn-ea"/>
              </a:rPr>
              <a:t>：https://gradio.app/getting_started/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、Streamlit：https://streamlit.io/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Flask+Web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、微信小程序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Pyqt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、硬件部署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树莓派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edgeboard</a:t>
            </a:r>
            <a:r>
              <a:rPr lang="zh-CN" altLang="en-US" dirty="0">
                <a:sym typeface="+mn-ea"/>
              </a:rPr>
              <a:t>、安卓部署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、官方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部署</a:t>
            </a:r>
            <a:endParaRPr lang="zh-CN" altLang="en-US" dirty="0"/>
          </a:p>
          <a:p>
            <a:pPr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9074" y="-74428"/>
            <a:ext cx="12577303" cy="70812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59723" y="2976002"/>
            <a:ext cx="2999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4400" b="1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谢谢观看</a:t>
            </a:r>
            <a:endParaRPr kumimoji="1" lang="en-US" altLang="en-US" sz="4400" b="1" dirty="0">
              <a:solidFill>
                <a:schemeClr val="bg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0143" y="2677886"/>
            <a:ext cx="2198914" cy="2188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二维码</a:t>
            </a:r>
            <a:endParaRPr kumimoji="1" lang="zh-CN" altLang="en-US" dirty="0"/>
          </a:p>
        </p:txBody>
      </p:sp>
      <p:pic>
        <p:nvPicPr>
          <p:cNvPr id="5" name="图片 4" descr="QQ图片20220119171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15" y="2677795"/>
            <a:ext cx="2265045" cy="2260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VlY2Y0YzZkYWYzNzA2YzFkODE0ZTMyNGM0MmJjMmMifQ=="/>
</p:tagLst>
</file>

<file path=ppt/theme/theme1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WPS 演示</Application>
  <PresentationFormat>宽屏</PresentationFormat>
  <Paragraphs>68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微软雅黑 Light</vt:lpstr>
      <vt:lpstr>Times New Roman</vt:lpstr>
      <vt:lpstr>Lantinghei SC Demibold</vt:lpstr>
      <vt:lpstr>等线</vt:lpstr>
      <vt:lpstr>Arial Unicode MS</vt:lpstr>
      <vt:lpstr>等线 Light</vt:lpstr>
      <vt:lpstr>Calibri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Cas0279</dc:creator>
  <cp:lastModifiedBy>王荣胜</cp:lastModifiedBy>
  <cp:revision>481</cp:revision>
  <dcterms:created xsi:type="dcterms:W3CDTF">2021-07-28T06:13:00Z</dcterms:created>
  <dcterms:modified xsi:type="dcterms:W3CDTF">2022-08-12T01:50:43Z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23B18301F22249D699FD60561E9C3409</vt:lpwstr>
  </property>
</Properties>
</file>