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0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69335" y="1093470"/>
            <a:ext cx="1887855" cy="175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30295" y="1148715"/>
            <a:ext cx="16922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任意分割模型：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 Unet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 nnUnet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 SAM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...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4025" y="1347470"/>
            <a:ext cx="1170305" cy="127762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2902585" y="1858010"/>
            <a:ext cx="641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3"/>
            </p:custDataLst>
          </p:nvPr>
        </p:nvSpPr>
        <p:spPr>
          <a:xfrm>
            <a:off x="5482590" y="1851025"/>
            <a:ext cx="64135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149340" y="1093470"/>
            <a:ext cx="1887855" cy="175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6503670" y="1786255"/>
            <a:ext cx="169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疾病标签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7004685" y="2890520"/>
            <a:ext cx="250825" cy="501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149340" y="3473450"/>
            <a:ext cx="1887855" cy="175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283960" y="3750945"/>
            <a:ext cx="1692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根据前置的乳腺视觉模型构建特定疾病</a:t>
            </a:r>
            <a:r>
              <a:rPr lang="zh-CN" altLang="en-US">
                <a:solidFill>
                  <a:schemeClr val="bg1"/>
                </a:solidFill>
              </a:rPr>
              <a:t>的问答</a:t>
            </a:r>
            <a:r>
              <a:rPr lang="en-US" altLang="zh-CN">
                <a:solidFill>
                  <a:schemeClr val="bg1"/>
                </a:solidFill>
              </a:rPr>
              <a:t>B</a:t>
            </a:r>
            <a:r>
              <a:rPr lang="en-US" altLang="zh-CN">
                <a:solidFill>
                  <a:schemeClr val="bg1"/>
                </a:solidFill>
              </a:rPr>
              <a:t>ot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" name="右箭头 14"/>
          <p:cNvSpPr/>
          <p:nvPr>
            <p:custDataLst>
              <p:tags r:id="rId8"/>
            </p:custDataLst>
          </p:nvPr>
        </p:nvSpPr>
        <p:spPr>
          <a:xfrm>
            <a:off x="8096885" y="4231005"/>
            <a:ext cx="163068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9"/>
            </p:custDataLst>
          </p:nvPr>
        </p:nvSpPr>
        <p:spPr>
          <a:xfrm>
            <a:off x="8096885" y="1858010"/>
            <a:ext cx="1630680" cy="238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9727565" y="1093470"/>
            <a:ext cx="1887855" cy="413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00285" y="2625090"/>
            <a:ext cx="1637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针对乳腺的问答与视觉诊断一体化</a:t>
            </a:r>
            <a:r>
              <a:rPr lang="en-US" altLang="zh-CN">
                <a:solidFill>
                  <a:schemeClr val="bg1"/>
                </a:solidFill>
              </a:rPr>
              <a:t>Bot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YzVlY2Y0YzZkYWYzNzA2YzFkODE0ZTMyNGM0MmJjMm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王荣胜</cp:lastModifiedBy>
  <cp:revision>20</cp:revision>
  <dcterms:created xsi:type="dcterms:W3CDTF">2023-04-16T04:00:36Z</dcterms:created>
  <dcterms:modified xsi:type="dcterms:W3CDTF">2023-04-16T04:11:42Z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677A112F43E04C0B80B211C13B55C6B5_12</vt:lpwstr>
  </property>
  <property fmtid="{D5CDD505-2E9C-101B-9397-08002B2CF9AE}" pid="3" name="KSOProductBuildVer">
    <vt:lpwstr>2052-11.1.0.14036</vt:lpwstr>
  </property>
</Properties>
</file>