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15"/>
  </p:handoutMasterIdLst>
  <p:sldIdLst>
    <p:sldId id="256" r:id="rId4"/>
    <p:sldId id="260" r:id="rId6"/>
    <p:sldId id="266" r:id="rId7"/>
    <p:sldId id="267" r:id="rId8"/>
    <p:sldId id="268" r:id="rId9"/>
    <p:sldId id="272" r:id="rId10"/>
    <p:sldId id="273" r:id="rId11"/>
    <p:sldId id="270" r:id="rId12"/>
    <p:sldId id="259" r:id="rId13"/>
    <p:sldId id="269" r:id="rId14"/>
  </p:sldIdLst>
  <p:sldSz cx="9719945" cy="4319905"/>
  <p:notesSz cx="7103745" cy="10234295"/>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userDrawn="1">
          <p15:clr>
            <a:srgbClr val="A4A3A4"/>
          </p15:clr>
        </p15:guide>
        <p15:guide id="2" pos="30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1245"/>
        <p:guide pos="308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6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33375" y="1279525"/>
            <a:ext cx="777240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15062" y="833468"/>
            <a:ext cx="7290374" cy="1377814"/>
          </a:xfrm>
        </p:spPr>
        <p:txBody>
          <a:bodyPr anchor="b">
            <a:normAutofit/>
          </a:bodyPr>
          <a:lstStyle>
            <a:lvl1pPr algn="ctr">
              <a:lnSpc>
                <a:spcPct val="130000"/>
              </a:lnSpc>
              <a:defRPr sz="378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219915" y="4004508"/>
            <a:ext cx="3280668" cy="230029"/>
          </a:xfrm>
        </p:spPr>
        <p:txBody>
          <a:bodyPr/>
          <a:lstStyle/>
          <a:p>
            <a:endParaRPr lang="zh-CN" altLang="en-US"/>
          </a:p>
        </p:txBody>
      </p:sp>
      <p:sp>
        <p:nvSpPr>
          <p:cNvPr id="6" name="灯片编号占位符 5"/>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215062" y="2269288"/>
            <a:ext cx="7290374" cy="1043132"/>
          </a:xfrm>
        </p:spPr>
        <p:txBody>
          <a:bodyPr>
            <a:normAutofit/>
          </a:bodyPr>
          <a:lstStyle>
            <a:lvl1pPr marL="0" indent="0" algn="ctr">
              <a:buNone/>
              <a:defRPr sz="1515">
                <a:solidFill>
                  <a:schemeClr val="tx1">
                    <a:lumMod val="65000"/>
                    <a:lumOff val="35000"/>
                  </a:schemeClr>
                </a:solidFill>
                <a:effectLst/>
                <a:latin typeface="+mn-ea"/>
                <a:ea typeface="+mn-ea"/>
              </a:defRPr>
            </a:lvl1pPr>
            <a:lvl2pPr marL="288290" indent="0" algn="ctr">
              <a:buNone/>
              <a:defRPr sz="1255"/>
            </a:lvl2pPr>
            <a:lvl3pPr marL="576580" indent="0" algn="ctr">
              <a:buNone/>
              <a:defRPr sz="1130"/>
            </a:lvl3pPr>
            <a:lvl4pPr marL="864235" indent="0" algn="ctr">
              <a:buNone/>
              <a:defRPr sz="1005"/>
            </a:lvl4pPr>
            <a:lvl5pPr marL="1151890" indent="0" algn="ctr">
              <a:buNone/>
              <a:defRPr sz="1005"/>
            </a:lvl5pPr>
            <a:lvl6pPr marL="1440180" indent="0" algn="ctr">
              <a:buNone/>
              <a:defRPr sz="1005"/>
            </a:lvl6pPr>
            <a:lvl7pPr marL="1727835" indent="0" algn="ctr">
              <a:buNone/>
              <a:defRPr sz="1005"/>
            </a:lvl7pPr>
            <a:lvl8pPr marL="2016125" indent="0" algn="ctr">
              <a:buNone/>
              <a:defRPr sz="1005"/>
            </a:lvl8pPr>
            <a:lvl9pPr marL="2304415" indent="0" algn="ctr">
              <a:buNone/>
              <a:defRPr sz="1005"/>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219915" y="4004508"/>
            <a:ext cx="3280668" cy="230029"/>
          </a:xfrm>
        </p:spPr>
        <p:txBody>
          <a:bodyPr/>
          <a:lstStyle/>
          <a:p>
            <a:endParaRPr lang="zh-CN" altLang="en-US"/>
          </a:p>
        </p:txBody>
      </p:sp>
      <p:sp>
        <p:nvSpPr>
          <p:cNvPr id="5" name="灯片编号占位符 4"/>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8284" y="347473"/>
            <a:ext cx="8383930" cy="350215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15062" y="833468"/>
            <a:ext cx="7290374" cy="1377814"/>
          </a:xfrm>
        </p:spPr>
        <p:txBody>
          <a:bodyPr anchor="b">
            <a:normAutofit/>
          </a:bodyPr>
          <a:lstStyle>
            <a:lvl1pPr algn="ctr">
              <a:lnSpc>
                <a:spcPct val="130000"/>
              </a:lnSpc>
              <a:defRPr sz="378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219915" y="4004508"/>
            <a:ext cx="3280668" cy="230029"/>
          </a:xfrm>
        </p:spPr>
        <p:txBody>
          <a:bodyPr/>
          <a:lstStyle/>
          <a:p>
            <a:endParaRPr lang="zh-CN" altLang="en-US"/>
          </a:p>
        </p:txBody>
      </p:sp>
      <p:sp>
        <p:nvSpPr>
          <p:cNvPr id="6" name="灯片编号占位符 5"/>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215062" y="2269288"/>
            <a:ext cx="7290374" cy="1043132"/>
          </a:xfrm>
        </p:spPr>
        <p:txBody>
          <a:bodyPr>
            <a:normAutofit/>
          </a:bodyPr>
          <a:lstStyle>
            <a:lvl1pPr marL="0" indent="0" algn="ctr">
              <a:buNone/>
              <a:defRPr sz="1515">
                <a:solidFill>
                  <a:schemeClr val="tx1">
                    <a:lumMod val="65000"/>
                    <a:lumOff val="35000"/>
                  </a:schemeClr>
                </a:solidFill>
                <a:effectLst/>
                <a:latin typeface="+mn-ea"/>
                <a:ea typeface="+mn-ea"/>
              </a:defRPr>
            </a:lvl1pPr>
            <a:lvl2pPr marL="288290" indent="0" algn="ctr">
              <a:buNone/>
              <a:defRPr sz="1255"/>
            </a:lvl2pPr>
            <a:lvl3pPr marL="576580" indent="0" algn="ctr">
              <a:buNone/>
              <a:defRPr sz="1130"/>
            </a:lvl3pPr>
            <a:lvl4pPr marL="864235" indent="0" algn="ctr">
              <a:buNone/>
              <a:defRPr sz="1005"/>
            </a:lvl4pPr>
            <a:lvl5pPr marL="1151890" indent="0" algn="ctr">
              <a:buNone/>
              <a:defRPr sz="1005"/>
            </a:lvl5pPr>
            <a:lvl6pPr marL="1440180" indent="0" algn="ctr">
              <a:buNone/>
              <a:defRPr sz="1005"/>
            </a:lvl6pPr>
            <a:lvl7pPr marL="1727835" indent="0" algn="ctr">
              <a:buNone/>
              <a:defRPr sz="1005"/>
            </a:lvl7pPr>
            <a:lvl8pPr marL="2016125" indent="0" algn="ctr">
              <a:buNone/>
              <a:defRPr sz="1005"/>
            </a:lvl8pPr>
            <a:lvl9pPr marL="2304415" indent="0" algn="ctr">
              <a:buNone/>
              <a:defRPr sz="1005"/>
            </a:lvl9pPr>
          </a:lstStyle>
          <a:p>
            <a:r>
              <a:rPr lang="zh-CN" altLang="en-US" dirty="0"/>
              <a:t>单击此处添加副标题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6402" y="162821"/>
            <a:ext cx="8383930" cy="835106"/>
          </a:xfrm>
        </p:spPr>
        <p:txBody>
          <a:bodyPr anchor="ctr" anchorCtr="0">
            <a:normAutofit/>
          </a:bodyPr>
          <a:lstStyle>
            <a:lvl1pPr>
              <a:defRPr sz="277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16402" y="1150146"/>
            <a:ext cx="8383930" cy="2741348"/>
          </a:xfrm>
        </p:spPr>
        <p:txBody>
          <a:bodyPr>
            <a:normAutofit/>
          </a:bodyPr>
          <a:lstStyle>
            <a:lvl1pPr>
              <a:defRPr sz="1765">
                <a:solidFill>
                  <a:schemeClr val="tx1">
                    <a:lumMod val="75000"/>
                    <a:lumOff val="25000"/>
                  </a:schemeClr>
                </a:solidFill>
              </a:defRPr>
            </a:lvl1pPr>
            <a:lvl2pPr>
              <a:defRPr sz="1515">
                <a:solidFill>
                  <a:schemeClr val="tx1">
                    <a:lumMod val="75000"/>
                    <a:lumOff val="25000"/>
                  </a:schemeClr>
                </a:solidFill>
              </a:defRPr>
            </a:lvl2pPr>
            <a:lvl3pPr>
              <a:defRPr sz="1255">
                <a:solidFill>
                  <a:schemeClr val="tx1">
                    <a:lumMod val="75000"/>
                    <a:lumOff val="25000"/>
                  </a:schemeClr>
                </a:solidFill>
              </a:defRPr>
            </a:lvl3pPr>
            <a:lvl4pPr>
              <a:defRPr sz="1130">
                <a:solidFill>
                  <a:schemeClr val="tx1">
                    <a:lumMod val="75000"/>
                    <a:lumOff val="25000"/>
                  </a:schemeClr>
                </a:solidFill>
              </a:defRPr>
            </a:lvl4pPr>
            <a:lvl5pPr>
              <a:defRPr sz="113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219915" y="4004508"/>
            <a:ext cx="3280668" cy="230029"/>
          </a:xfrm>
        </p:spPr>
        <p:txBody>
          <a:bodyPr/>
          <a:lstStyle/>
          <a:p>
            <a:endParaRPr lang="zh-CN" altLang="en-US"/>
          </a:p>
        </p:txBody>
      </p:sp>
      <p:sp>
        <p:nvSpPr>
          <p:cNvPr id="6" name="灯片编号占位符 5"/>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63221" y="295551"/>
            <a:ext cx="8218355" cy="2578813"/>
          </a:xfrm>
        </p:spPr>
        <p:txBody>
          <a:bodyPr anchor="b">
            <a:normAutofit/>
          </a:bodyPr>
          <a:lstStyle>
            <a:lvl1pPr>
              <a:defRPr sz="378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3222" y="2904323"/>
            <a:ext cx="8218354" cy="407960"/>
          </a:xfrm>
        </p:spPr>
        <p:txBody>
          <a:bodyPr>
            <a:normAutofit/>
          </a:bodyPr>
          <a:lstStyle>
            <a:lvl1pPr marL="0" indent="0">
              <a:buNone/>
              <a:defRPr sz="1515">
                <a:solidFill>
                  <a:schemeClr val="tx1">
                    <a:lumMod val="65000"/>
                    <a:lumOff val="35000"/>
                  </a:schemeClr>
                </a:solidFill>
              </a:defRPr>
            </a:lvl1pPr>
            <a:lvl2pPr marL="288290" indent="0">
              <a:buNone/>
              <a:defRPr sz="1255">
                <a:solidFill>
                  <a:schemeClr val="tx1">
                    <a:tint val="75000"/>
                  </a:schemeClr>
                </a:solidFill>
              </a:defRPr>
            </a:lvl2pPr>
            <a:lvl3pPr marL="576580" indent="0">
              <a:buNone/>
              <a:defRPr sz="1130">
                <a:solidFill>
                  <a:schemeClr val="tx1">
                    <a:tint val="75000"/>
                  </a:schemeClr>
                </a:solidFill>
              </a:defRPr>
            </a:lvl3pPr>
            <a:lvl4pPr marL="864235" indent="0">
              <a:buNone/>
              <a:defRPr sz="1005">
                <a:solidFill>
                  <a:schemeClr val="tx1">
                    <a:tint val="75000"/>
                  </a:schemeClr>
                </a:solidFill>
              </a:defRPr>
            </a:lvl4pPr>
            <a:lvl5pPr marL="1151890" indent="0">
              <a:buNone/>
              <a:defRPr sz="1005">
                <a:solidFill>
                  <a:schemeClr val="tx1">
                    <a:tint val="75000"/>
                  </a:schemeClr>
                </a:solidFill>
              </a:defRPr>
            </a:lvl5pPr>
            <a:lvl6pPr marL="1440180" indent="0">
              <a:buNone/>
              <a:defRPr sz="1005">
                <a:solidFill>
                  <a:schemeClr val="tx1">
                    <a:tint val="75000"/>
                  </a:schemeClr>
                </a:solidFill>
              </a:defRPr>
            </a:lvl6pPr>
            <a:lvl7pPr marL="1727835" indent="0">
              <a:buNone/>
              <a:defRPr sz="1005">
                <a:solidFill>
                  <a:schemeClr val="tx1">
                    <a:tint val="75000"/>
                  </a:schemeClr>
                </a:solidFill>
              </a:defRPr>
            </a:lvl7pPr>
            <a:lvl8pPr marL="2016125" indent="0">
              <a:buNone/>
              <a:defRPr sz="1005">
                <a:solidFill>
                  <a:schemeClr val="tx1">
                    <a:tint val="75000"/>
                  </a:schemeClr>
                </a:solidFill>
              </a:defRPr>
            </a:lvl8pPr>
            <a:lvl9pPr marL="2304415" indent="0">
              <a:buNone/>
              <a:defRPr sz="1005">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219915" y="4004508"/>
            <a:ext cx="3280668" cy="230029"/>
          </a:xfrm>
        </p:spPr>
        <p:txBody>
          <a:bodyPr/>
          <a:lstStyle/>
          <a:p>
            <a:endParaRPr lang="zh-CN" altLang="en-US"/>
          </a:p>
        </p:txBody>
      </p:sp>
      <p:sp>
        <p:nvSpPr>
          <p:cNvPr id="6" name="灯片编号占位符 5"/>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16402" y="162821"/>
            <a:ext cx="8383930" cy="835106"/>
          </a:xfrm>
        </p:spPr>
        <p:txBody>
          <a:bodyPr>
            <a:normAutofit/>
          </a:bodyPr>
          <a:lstStyle>
            <a:lvl1pPr>
              <a:defRPr sz="2770" b="0" i="0">
                <a:solidFill>
                  <a:schemeClr val="tx1">
                    <a:lumMod val="85000"/>
                    <a:lumOff val="15000"/>
                  </a:schemeClr>
                </a:solidFill>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516402" y="1150146"/>
            <a:ext cx="4131212" cy="2741348"/>
          </a:xfrm>
        </p:spPr>
        <p:txBody>
          <a:bodyPr>
            <a:normAutofit/>
          </a:bodyPr>
          <a:lstStyle>
            <a:lvl1pPr>
              <a:lnSpc>
                <a:spcPct val="90000"/>
              </a:lnSpc>
              <a:defRPr sz="1765">
                <a:solidFill>
                  <a:schemeClr val="tx1">
                    <a:lumMod val="65000"/>
                    <a:lumOff val="35000"/>
                  </a:schemeClr>
                </a:solidFill>
              </a:defRPr>
            </a:lvl1pPr>
            <a:lvl2pPr>
              <a:lnSpc>
                <a:spcPct val="90000"/>
              </a:lnSpc>
              <a:defRPr sz="1515">
                <a:solidFill>
                  <a:schemeClr val="tx1">
                    <a:lumMod val="65000"/>
                    <a:lumOff val="35000"/>
                  </a:schemeClr>
                </a:solidFill>
              </a:defRPr>
            </a:lvl2pPr>
            <a:lvl3pPr>
              <a:lnSpc>
                <a:spcPct val="90000"/>
              </a:lnSpc>
              <a:defRPr sz="1255">
                <a:solidFill>
                  <a:schemeClr val="tx1">
                    <a:lumMod val="65000"/>
                    <a:lumOff val="35000"/>
                  </a:schemeClr>
                </a:solidFill>
              </a:defRPr>
            </a:lvl3pPr>
            <a:lvl4pPr>
              <a:lnSpc>
                <a:spcPct val="90000"/>
              </a:lnSpc>
              <a:defRPr sz="1130">
                <a:solidFill>
                  <a:schemeClr val="tx1">
                    <a:lumMod val="65000"/>
                    <a:lumOff val="35000"/>
                  </a:schemeClr>
                </a:solidFill>
              </a:defRPr>
            </a:lvl4pPr>
            <a:lvl5pPr>
              <a:lnSpc>
                <a:spcPct val="90000"/>
              </a:lnSpc>
              <a:defRPr sz="113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769120" y="1150146"/>
            <a:ext cx="4131212" cy="2741348"/>
          </a:xfrm>
        </p:spPr>
        <p:txBody>
          <a:bodyPr>
            <a:normAutofit/>
          </a:bodyPr>
          <a:lstStyle>
            <a:lvl1pPr>
              <a:lnSpc>
                <a:spcPct val="90000"/>
              </a:lnSpc>
              <a:defRPr sz="1765">
                <a:solidFill>
                  <a:schemeClr val="tx1">
                    <a:lumMod val="65000"/>
                    <a:lumOff val="35000"/>
                  </a:schemeClr>
                </a:solidFill>
              </a:defRPr>
            </a:lvl1pPr>
            <a:lvl2pPr>
              <a:lnSpc>
                <a:spcPct val="90000"/>
              </a:lnSpc>
              <a:defRPr sz="1515">
                <a:solidFill>
                  <a:schemeClr val="tx1">
                    <a:lumMod val="65000"/>
                    <a:lumOff val="35000"/>
                  </a:schemeClr>
                </a:solidFill>
              </a:defRPr>
            </a:lvl2pPr>
            <a:lvl3pPr>
              <a:lnSpc>
                <a:spcPct val="90000"/>
              </a:lnSpc>
              <a:defRPr sz="1255">
                <a:solidFill>
                  <a:schemeClr val="tx1">
                    <a:lumMod val="65000"/>
                    <a:lumOff val="35000"/>
                  </a:schemeClr>
                </a:solidFill>
              </a:defRPr>
            </a:lvl3pPr>
            <a:lvl4pPr>
              <a:lnSpc>
                <a:spcPct val="90000"/>
              </a:lnSpc>
              <a:defRPr sz="1130">
                <a:solidFill>
                  <a:schemeClr val="tx1">
                    <a:lumMod val="65000"/>
                    <a:lumOff val="35000"/>
                  </a:schemeClr>
                </a:solidFill>
              </a:defRPr>
            </a:lvl4pPr>
            <a:lvl5pPr>
              <a:lnSpc>
                <a:spcPct val="90000"/>
              </a:lnSpc>
              <a:defRPr sz="113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219915" y="4004508"/>
            <a:ext cx="3280668" cy="230029"/>
          </a:xfrm>
        </p:spPr>
        <p:txBody>
          <a:bodyPr/>
          <a:lstStyle/>
          <a:p>
            <a:endParaRPr lang="zh-CN" altLang="en-US"/>
          </a:p>
        </p:txBody>
      </p:sp>
      <p:sp>
        <p:nvSpPr>
          <p:cNvPr id="7" name="灯片编号占位符 6"/>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69551" y="230029"/>
            <a:ext cx="8383930" cy="835106"/>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551" y="1099328"/>
            <a:ext cx="4112227" cy="519066"/>
          </a:xfrm>
        </p:spPr>
        <p:txBody>
          <a:bodyPr anchor="b">
            <a:normAutofit/>
          </a:bodyPr>
          <a:lstStyle>
            <a:lvl1pPr marL="0" indent="0">
              <a:buNone/>
              <a:defRPr sz="1765" b="0"/>
            </a:lvl1pPr>
            <a:lvl2pPr marL="288290" indent="0">
              <a:buNone/>
              <a:defRPr sz="1255" b="1"/>
            </a:lvl2pPr>
            <a:lvl3pPr marL="576580" indent="0">
              <a:buNone/>
              <a:defRPr sz="1130" b="1"/>
            </a:lvl3pPr>
            <a:lvl4pPr marL="864235" indent="0">
              <a:buNone/>
              <a:defRPr sz="1005" b="1"/>
            </a:lvl4pPr>
            <a:lvl5pPr marL="1151890" indent="0">
              <a:buNone/>
              <a:defRPr sz="1005" b="1"/>
            </a:lvl5pPr>
            <a:lvl6pPr marL="1440180" indent="0">
              <a:buNone/>
              <a:defRPr sz="1005" b="1"/>
            </a:lvl6pPr>
            <a:lvl7pPr marL="1727835" indent="0">
              <a:buNone/>
              <a:defRPr sz="1005" b="1"/>
            </a:lvl7pPr>
            <a:lvl8pPr marL="2016125" indent="0">
              <a:buNone/>
              <a:defRPr sz="1005" b="1"/>
            </a:lvl8pPr>
            <a:lvl9pPr marL="2304415" indent="0">
              <a:buNone/>
              <a:defRPr sz="1005"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69551" y="1647837"/>
            <a:ext cx="4112227" cy="225165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921003" y="1099328"/>
            <a:ext cx="4132478" cy="519066"/>
          </a:xfrm>
        </p:spPr>
        <p:txBody>
          <a:bodyPr anchor="b">
            <a:normAutofit/>
          </a:bodyPr>
          <a:lstStyle>
            <a:lvl1pPr marL="0" indent="0">
              <a:buNone/>
              <a:defRPr sz="1765" b="0"/>
            </a:lvl1pPr>
            <a:lvl2pPr marL="288290" indent="0">
              <a:buNone/>
              <a:defRPr sz="1255" b="1"/>
            </a:lvl2pPr>
            <a:lvl3pPr marL="576580" indent="0">
              <a:buNone/>
              <a:defRPr sz="1130" b="1"/>
            </a:lvl3pPr>
            <a:lvl4pPr marL="864235" indent="0">
              <a:buNone/>
              <a:defRPr sz="1005" b="1"/>
            </a:lvl4pPr>
            <a:lvl5pPr marL="1151890" indent="0">
              <a:buNone/>
              <a:defRPr sz="1005" b="1"/>
            </a:lvl5pPr>
            <a:lvl6pPr marL="1440180" indent="0">
              <a:buNone/>
              <a:defRPr sz="1005" b="1"/>
            </a:lvl6pPr>
            <a:lvl7pPr marL="1727835" indent="0">
              <a:buNone/>
              <a:defRPr sz="1005" b="1"/>
            </a:lvl7pPr>
            <a:lvl8pPr marL="2016125" indent="0">
              <a:buNone/>
              <a:defRPr sz="1005" b="1"/>
            </a:lvl8pPr>
            <a:lvl9pPr marL="2304415" indent="0">
              <a:buNone/>
              <a:defRPr sz="1005"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921003" y="1647837"/>
            <a:ext cx="4132478" cy="225165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219915" y="4004508"/>
            <a:ext cx="3280668" cy="230029"/>
          </a:xfrm>
        </p:spPr>
        <p:txBody>
          <a:bodyPr/>
          <a:lstStyle/>
          <a:p>
            <a:endParaRPr lang="zh-CN" altLang="en-US"/>
          </a:p>
        </p:txBody>
      </p:sp>
      <p:sp>
        <p:nvSpPr>
          <p:cNvPr id="9" name="灯片编号占位符 8"/>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8284" y="1742722"/>
            <a:ext cx="8383930" cy="835106"/>
          </a:xfrm>
        </p:spPr>
        <p:txBody>
          <a:bodyPr>
            <a:normAutofit/>
          </a:bodyPr>
          <a:lstStyle>
            <a:lvl1pPr algn="ctr">
              <a:defRPr sz="277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219915" y="4004508"/>
            <a:ext cx="3280668" cy="230029"/>
          </a:xfrm>
        </p:spPr>
        <p:txBody>
          <a:bodyPr/>
          <a:lstStyle/>
          <a:p>
            <a:endParaRPr lang="zh-CN" altLang="en-US"/>
          </a:p>
        </p:txBody>
      </p:sp>
      <p:sp>
        <p:nvSpPr>
          <p:cNvPr id="5" name="灯片编号占位符 4"/>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219915" y="4004508"/>
            <a:ext cx="3280668" cy="230029"/>
          </a:xfrm>
        </p:spPr>
        <p:txBody>
          <a:bodyPr/>
          <a:lstStyle/>
          <a:p>
            <a:endParaRPr lang="zh-CN" altLang="en-US"/>
          </a:p>
        </p:txBody>
      </p:sp>
      <p:sp>
        <p:nvSpPr>
          <p:cNvPr id="4" name="灯片编号占位符 3"/>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15642" y="80010"/>
            <a:ext cx="3320851" cy="1008128"/>
          </a:xfrm>
        </p:spPr>
        <p:txBody>
          <a:bodyPr anchor="ctr" anchorCtr="0">
            <a:normAutofit/>
          </a:bodyPr>
          <a:lstStyle>
            <a:lvl1pPr>
              <a:defRPr sz="2015"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4133126" y="482804"/>
            <a:ext cx="4638106" cy="3209507"/>
          </a:xfrm>
        </p:spPr>
        <p:txBody>
          <a:bodyPr/>
          <a:lstStyle>
            <a:lvl1pPr marL="0" indent="0">
              <a:buNone/>
              <a:defRPr sz="2015"/>
            </a:lvl1pPr>
            <a:lvl2pPr marL="288290" indent="0">
              <a:buNone/>
              <a:defRPr sz="1765"/>
            </a:lvl2pPr>
            <a:lvl3pPr marL="576580" indent="0">
              <a:buNone/>
              <a:defRPr sz="1515"/>
            </a:lvl3pPr>
            <a:lvl4pPr marL="864235" indent="0">
              <a:buNone/>
              <a:defRPr sz="1255"/>
            </a:lvl4pPr>
            <a:lvl5pPr marL="1151890" indent="0">
              <a:buNone/>
              <a:defRPr sz="1255"/>
            </a:lvl5pPr>
            <a:lvl6pPr marL="1440180" indent="0">
              <a:buNone/>
              <a:defRPr sz="1255"/>
            </a:lvl6pPr>
            <a:lvl7pPr marL="1727835" indent="0">
              <a:buNone/>
              <a:defRPr sz="1255"/>
            </a:lvl7pPr>
            <a:lvl8pPr marL="2016125" indent="0">
              <a:buNone/>
              <a:defRPr sz="1255"/>
            </a:lvl8pPr>
            <a:lvl9pPr marL="2304415" indent="0">
              <a:buNone/>
              <a:defRPr sz="1255"/>
            </a:lvl9pPr>
          </a:lstStyle>
          <a:p>
            <a:endParaRPr lang="zh-CN" altLang="en-US" dirty="0"/>
          </a:p>
        </p:txBody>
      </p:sp>
      <p:sp>
        <p:nvSpPr>
          <p:cNvPr id="4" name="文本占位符 3"/>
          <p:cNvSpPr>
            <a:spLocks noGrp="1"/>
          </p:cNvSpPr>
          <p:nvPr>
            <p:ph type="body" sz="half" idx="2"/>
          </p:nvPr>
        </p:nvSpPr>
        <p:spPr>
          <a:xfrm>
            <a:off x="519692" y="1296165"/>
            <a:ext cx="3320851" cy="2401305"/>
          </a:xfrm>
        </p:spPr>
        <p:txBody>
          <a:bodyPr>
            <a:normAutofit/>
          </a:bodyPr>
          <a:lstStyle>
            <a:lvl1pPr marL="0" indent="0">
              <a:lnSpc>
                <a:spcPct val="150000"/>
              </a:lnSpc>
              <a:buNone/>
              <a:defRPr sz="1255"/>
            </a:lvl1pPr>
            <a:lvl2pPr marL="288290" indent="0">
              <a:buNone/>
              <a:defRPr sz="880"/>
            </a:lvl2pPr>
            <a:lvl3pPr marL="576580" indent="0">
              <a:buNone/>
              <a:defRPr sz="755"/>
            </a:lvl3pPr>
            <a:lvl4pPr marL="864235" indent="0">
              <a:buNone/>
              <a:defRPr sz="630"/>
            </a:lvl4pPr>
            <a:lvl5pPr marL="1151890" indent="0">
              <a:buNone/>
              <a:defRPr sz="630"/>
            </a:lvl5pPr>
            <a:lvl6pPr marL="1440180" indent="0">
              <a:buNone/>
              <a:defRPr sz="630"/>
            </a:lvl6pPr>
            <a:lvl7pPr marL="1727835" indent="0">
              <a:buNone/>
              <a:defRPr sz="630"/>
            </a:lvl7pPr>
            <a:lvl8pPr marL="2016125" indent="0">
              <a:buNone/>
              <a:defRPr sz="630"/>
            </a:lvl8pPr>
            <a:lvl9pPr marL="2304415" indent="0">
              <a:buNone/>
              <a:defRPr sz="63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668284" y="4004508"/>
            <a:ext cx="2187112" cy="230029"/>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219915" y="4004508"/>
            <a:ext cx="3280668" cy="230029"/>
          </a:xfrm>
        </p:spPr>
        <p:txBody>
          <a:bodyPr/>
          <a:lstStyle/>
          <a:p>
            <a:endParaRPr lang="zh-CN" altLang="en-US" dirty="0"/>
          </a:p>
        </p:txBody>
      </p:sp>
      <p:sp>
        <p:nvSpPr>
          <p:cNvPr id="7" name="灯片编号占位符 6"/>
          <p:cNvSpPr>
            <a:spLocks noGrp="1"/>
          </p:cNvSpPr>
          <p:nvPr>
            <p:ph type="sldNum" sz="quarter" idx="12"/>
          </p:nvPr>
        </p:nvSpPr>
        <p:spPr>
          <a:xfrm>
            <a:off x="6865102" y="4004508"/>
            <a:ext cx="2187112" cy="230029"/>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2913" y="230029"/>
            <a:ext cx="1219301" cy="3661465"/>
          </a:xfrm>
        </p:spPr>
        <p:txBody>
          <a:bodyPr vert="eaVert">
            <a:normAutofit/>
          </a:bodyPr>
          <a:lstStyle>
            <a:lvl1pPr>
              <a:defRPr sz="277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668284" y="230029"/>
            <a:ext cx="7079857" cy="3661465"/>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219915" y="4004508"/>
            <a:ext cx="3280668" cy="230029"/>
          </a:xfrm>
        </p:spPr>
        <p:txBody>
          <a:bodyPr/>
          <a:lstStyle/>
          <a:p>
            <a:endParaRPr lang="zh-CN" altLang="en-US"/>
          </a:p>
        </p:txBody>
      </p:sp>
      <p:sp>
        <p:nvSpPr>
          <p:cNvPr id="6" name="灯片编号占位符 5"/>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6402" y="162821"/>
            <a:ext cx="8383930" cy="835106"/>
          </a:xfrm>
        </p:spPr>
        <p:txBody>
          <a:bodyPr anchor="ctr" anchorCtr="0">
            <a:normAutofit/>
          </a:bodyPr>
          <a:lstStyle>
            <a:lvl1pPr>
              <a:defRPr sz="277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16402" y="1150146"/>
            <a:ext cx="8383930" cy="2741348"/>
          </a:xfrm>
        </p:spPr>
        <p:txBody>
          <a:bodyPr>
            <a:normAutofit/>
          </a:bodyPr>
          <a:lstStyle>
            <a:lvl1pPr>
              <a:defRPr sz="1765">
                <a:solidFill>
                  <a:schemeClr val="tx1">
                    <a:lumMod val="75000"/>
                    <a:lumOff val="25000"/>
                  </a:schemeClr>
                </a:solidFill>
              </a:defRPr>
            </a:lvl1pPr>
            <a:lvl2pPr>
              <a:defRPr sz="1515">
                <a:solidFill>
                  <a:schemeClr val="tx1">
                    <a:lumMod val="75000"/>
                    <a:lumOff val="25000"/>
                  </a:schemeClr>
                </a:solidFill>
              </a:defRPr>
            </a:lvl2pPr>
            <a:lvl3pPr>
              <a:defRPr sz="1255">
                <a:solidFill>
                  <a:schemeClr val="tx1">
                    <a:lumMod val="75000"/>
                    <a:lumOff val="25000"/>
                  </a:schemeClr>
                </a:solidFill>
              </a:defRPr>
            </a:lvl3pPr>
            <a:lvl4pPr>
              <a:defRPr sz="1130">
                <a:solidFill>
                  <a:schemeClr val="tx1">
                    <a:lumMod val="75000"/>
                    <a:lumOff val="25000"/>
                  </a:schemeClr>
                </a:solidFill>
              </a:defRPr>
            </a:lvl4pPr>
            <a:lvl5pPr>
              <a:defRPr sz="113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219915" y="4004508"/>
            <a:ext cx="3280668" cy="230029"/>
          </a:xfrm>
        </p:spPr>
        <p:txBody>
          <a:bodyPr/>
          <a:lstStyle/>
          <a:p>
            <a:endParaRPr lang="zh-CN" altLang="en-US"/>
          </a:p>
        </p:txBody>
      </p:sp>
      <p:sp>
        <p:nvSpPr>
          <p:cNvPr id="6" name="灯片编号占位符 5"/>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219915" y="4004508"/>
            <a:ext cx="3280668" cy="230029"/>
          </a:xfrm>
        </p:spPr>
        <p:txBody>
          <a:bodyPr/>
          <a:lstStyle/>
          <a:p>
            <a:endParaRPr lang="zh-CN" altLang="en-US"/>
          </a:p>
        </p:txBody>
      </p:sp>
      <p:sp>
        <p:nvSpPr>
          <p:cNvPr id="5" name="灯片编号占位符 4"/>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8284" y="347473"/>
            <a:ext cx="8383930" cy="350215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63221" y="295551"/>
            <a:ext cx="8218355" cy="2578813"/>
          </a:xfrm>
        </p:spPr>
        <p:txBody>
          <a:bodyPr anchor="b">
            <a:normAutofit/>
          </a:bodyPr>
          <a:lstStyle>
            <a:lvl1pPr>
              <a:defRPr sz="378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3222" y="2904323"/>
            <a:ext cx="8218354" cy="407960"/>
          </a:xfrm>
        </p:spPr>
        <p:txBody>
          <a:bodyPr>
            <a:normAutofit/>
          </a:bodyPr>
          <a:lstStyle>
            <a:lvl1pPr marL="0" indent="0">
              <a:buNone/>
              <a:defRPr sz="1515">
                <a:solidFill>
                  <a:schemeClr val="tx1">
                    <a:lumMod val="65000"/>
                    <a:lumOff val="35000"/>
                  </a:schemeClr>
                </a:solidFill>
              </a:defRPr>
            </a:lvl1pPr>
            <a:lvl2pPr marL="288290" indent="0">
              <a:buNone/>
              <a:defRPr sz="1255">
                <a:solidFill>
                  <a:schemeClr val="tx1">
                    <a:tint val="75000"/>
                  </a:schemeClr>
                </a:solidFill>
              </a:defRPr>
            </a:lvl2pPr>
            <a:lvl3pPr marL="576580" indent="0">
              <a:buNone/>
              <a:defRPr sz="1130">
                <a:solidFill>
                  <a:schemeClr val="tx1">
                    <a:tint val="75000"/>
                  </a:schemeClr>
                </a:solidFill>
              </a:defRPr>
            </a:lvl3pPr>
            <a:lvl4pPr marL="864235" indent="0">
              <a:buNone/>
              <a:defRPr sz="1005">
                <a:solidFill>
                  <a:schemeClr val="tx1">
                    <a:tint val="75000"/>
                  </a:schemeClr>
                </a:solidFill>
              </a:defRPr>
            </a:lvl4pPr>
            <a:lvl5pPr marL="1151890" indent="0">
              <a:buNone/>
              <a:defRPr sz="1005">
                <a:solidFill>
                  <a:schemeClr val="tx1">
                    <a:tint val="75000"/>
                  </a:schemeClr>
                </a:solidFill>
              </a:defRPr>
            </a:lvl5pPr>
            <a:lvl6pPr marL="1440180" indent="0">
              <a:buNone/>
              <a:defRPr sz="1005">
                <a:solidFill>
                  <a:schemeClr val="tx1">
                    <a:tint val="75000"/>
                  </a:schemeClr>
                </a:solidFill>
              </a:defRPr>
            </a:lvl6pPr>
            <a:lvl7pPr marL="1727835" indent="0">
              <a:buNone/>
              <a:defRPr sz="1005">
                <a:solidFill>
                  <a:schemeClr val="tx1">
                    <a:tint val="75000"/>
                  </a:schemeClr>
                </a:solidFill>
              </a:defRPr>
            </a:lvl7pPr>
            <a:lvl8pPr marL="2016125" indent="0">
              <a:buNone/>
              <a:defRPr sz="1005">
                <a:solidFill>
                  <a:schemeClr val="tx1">
                    <a:tint val="75000"/>
                  </a:schemeClr>
                </a:solidFill>
              </a:defRPr>
            </a:lvl8pPr>
            <a:lvl9pPr marL="2304415" indent="0">
              <a:buNone/>
              <a:defRPr sz="1005">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219915" y="4004508"/>
            <a:ext cx="3280668" cy="230029"/>
          </a:xfrm>
        </p:spPr>
        <p:txBody>
          <a:bodyPr/>
          <a:lstStyle/>
          <a:p>
            <a:endParaRPr lang="zh-CN" altLang="en-US"/>
          </a:p>
        </p:txBody>
      </p:sp>
      <p:sp>
        <p:nvSpPr>
          <p:cNvPr id="6" name="灯片编号占位符 5"/>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16402" y="162821"/>
            <a:ext cx="8383930" cy="835106"/>
          </a:xfrm>
        </p:spPr>
        <p:txBody>
          <a:bodyPr>
            <a:normAutofit/>
          </a:bodyPr>
          <a:lstStyle>
            <a:lvl1pPr>
              <a:defRPr sz="2770" b="0" i="0">
                <a:solidFill>
                  <a:schemeClr val="tx1">
                    <a:lumMod val="85000"/>
                    <a:lumOff val="15000"/>
                  </a:schemeClr>
                </a:solidFill>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516402" y="1150146"/>
            <a:ext cx="4131212" cy="2741348"/>
          </a:xfrm>
        </p:spPr>
        <p:txBody>
          <a:bodyPr>
            <a:normAutofit/>
          </a:bodyPr>
          <a:lstStyle>
            <a:lvl1pPr>
              <a:lnSpc>
                <a:spcPct val="90000"/>
              </a:lnSpc>
              <a:defRPr sz="1765">
                <a:solidFill>
                  <a:schemeClr val="tx1">
                    <a:lumMod val="65000"/>
                    <a:lumOff val="35000"/>
                  </a:schemeClr>
                </a:solidFill>
              </a:defRPr>
            </a:lvl1pPr>
            <a:lvl2pPr>
              <a:lnSpc>
                <a:spcPct val="90000"/>
              </a:lnSpc>
              <a:defRPr sz="1515">
                <a:solidFill>
                  <a:schemeClr val="tx1">
                    <a:lumMod val="65000"/>
                    <a:lumOff val="35000"/>
                  </a:schemeClr>
                </a:solidFill>
              </a:defRPr>
            </a:lvl2pPr>
            <a:lvl3pPr>
              <a:lnSpc>
                <a:spcPct val="90000"/>
              </a:lnSpc>
              <a:defRPr sz="1255">
                <a:solidFill>
                  <a:schemeClr val="tx1">
                    <a:lumMod val="65000"/>
                    <a:lumOff val="35000"/>
                  </a:schemeClr>
                </a:solidFill>
              </a:defRPr>
            </a:lvl3pPr>
            <a:lvl4pPr>
              <a:lnSpc>
                <a:spcPct val="90000"/>
              </a:lnSpc>
              <a:defRPr sz="1130">
                <a:solidFill>
                  <a:schemeClr val="tx1">
                    <a:lumMod val="65000"/>
                    <a:lumOff val="35000"/>
                  </a:schemeClr>
                </a:solidFill>
              </a:defRPr>
            </a:lvl4pPr>
            <a:lvl5pPr>
              <a:lnSpc>
                <a:spcPct val="90000"/>
              </a:lnSpc>
              <a:defRPr sz="113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769120" y="1150146"/>
            <a:ext cx="4131212" cy="2741348"/>
          </a:xfrm>
        </p:spPr>
        <p:txBody>
          <a:bodyPr>
            <a:normAutofit/>
          </a:bodyPr>
          <a:lstStyle>
            <a:lvl1pPr>
              <a:lnSpc>
                <a:spcPct val="90000"/>
              </a:lnSpc>
              <a:defRPr sz="1765">
                <a:solidFill>
                  <a:schemeClr val="tx1">
                    <a:lumMod val="65000"/>
                    <a:lumOff val="35000"/>
                  </a:schemeClr>
                </a:solidFill>
              </a:defRPr>
            </a:lvl1pPr>
            <a:lvl2pPr>
              <a:lnSpc>
                <a:spcPct val="90000"/>
              </a:lnSpc>
              <a:defRPr sz="1515">
                <a:solidFill>
                  <a:schemeClr val="tx1">
                    <a:lumMod val="65000"/>
                    <a:lumOff val="35000"/>
                  </a:schemeClr>
                </a:solidFill>
              </a:defRPr>
            </a:lvl2pPr>
            <a:lvl3pPr>
              <a:lnSpc>
                <a:spcPct val="90000"/>
              </a:lnSpc>
              <a:defRPr sz="1255">
                <a:solidFill>
                  <a:schemeClr val="tx1">
                    <a:lumMod val="65000"/>
                    <a:lumOff val="35000"/>
                  </a:schemeClr>
                </a:solidFill>
              </a:defRPr>
            </a:lvl3pPr>
            <a:lvl4pPr>
              <a:lnSpc>
                <a:spcPct val="90000"/>
              </a:lnSpc>
              <a:defRPr sz="1130">
                <a:solidFill>
                  <a:schemeClr val="tx1">
                    <a:lumMod val="65000"/>
                    <a:lumOff val="35000"/>
                  </a:schemeClr>
                </a:solidFill>
              </a:defRPr>
            </a:lvl4pPr>
            <a:lvl5pPr>
              <a:lnSpc>
                <a:spcPct val="90000"/>
              </a:lnSpc>
              <a:defRPr sz="113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219915" y="4004508"/>
            <a:ext cx="3280668" cy="230029"/>
          </a:xfrm>
        </p:spPr>
        <p:txBody>
          <a:bodyPr/>
          <a:lstStyle/>
          <a:p>
            <a:endParaRPr lang="zh-CN" altLang="en-US"/>
          </a:p>
        </p:txBody>
      </p:sp>
      <p:sp>
        <p:nvSpPr>
          <p:cNvPr id="7" name="灯片编号占位符 6"/>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69551" y="230029"/>
            <a:ext cx="8383930" cy="835106"/>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551" y="1099328"/>
            <a:ext cx="4112227" cy="519066"/>
          </a:xfrm>
        </p:spPr>
        <p:txBody>
          <a:bodyPr anchor="b">
            <a:normAutofit/>
          </a:bodyPr>
          <a:lstStyle>
            <a:lvl1pPr marL="0" indent="0">
              <a:buNone/>
              <a:defRPr sz="1765" b="0"/>
            </a:lvl1pPr>
            <a:lvl2pPr marL="288290" indent="0">
              <a:buNone/>
              <a:defRPr sz="1255" b="1"/>
            </a:lvl2pPr>
            <a:lvl3pPr marL="576580" indent="0">
              <a:buNone/>
              <a:defRPr sz="1130" b="1"/>
            </a:lvl3pPr>
            <a:lvl4pPr marL="864235" indent="0">
              <a:buNone/>
              <a:defRPr sz="1005" b="1"/>
            </a:lvl4pPr>
            <a:lvl5pPr marL="1151890" indent="0">
              <a:buNone/>
              <a:defRPr sz="1005" b="1"/>
            </a:lvl5pPr>
            <a:lvl6pPr marL="1440180" indent="0">
              <a:buNone/>
              <a:defRPr sz="1005" b="1"/>
            </a:lvl6pPr>
            <a:lvl7pPr marL="1727835" indent="0">
              <a:buNone/>
              <a:defRPr sz="1005" b="1"/>
            </a:lvl7pPr>
            <a:lvl8pPr marL="2016125" indent="0">
              <a:buNone/>
              <a:defRPr sz="1005" b="1"/>
            </a:lvl8pPr>
            <a:lvl9pPr marL="2304415" indent="0">
              <a:buNone/>
              <a:defRPr sz="1005"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69551" y="1647837"/>
            <a:ext cx="4112227" cy="225165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921003" y="1099328"/>
            <a:ext cx="4132478" cy="519066"/>
          </a:xfrm>
        </p:spPr>
        <p:txBody>
          <a:bodyPr anchor="b">
            <a:normAutofit/>
          </a:bodyPr>
          <a:lstStyle>
            <a:lvl1pPr marL="0" indent="0">
              <a:buNone/>
              <a:defRPr sz="1765" b="0"/>
            </a:lvl1pPr>
            <a:lvl2pPr marL="288290" indent="0">
              <a:buNone/>
              <a:defRPr sz="1255" b="1"/>
            </a:lvl2pPr>
            <a:lvl3pPr marL="576580" indent="0">
              <a:buNone/>
              <a:defRPr sz="1130" b="1"/>
            </a:lvl3pPr>
            <a:lvl4pPr marL="864235" indent="0">
              <a:buNone/>
              <a:defRPr sz="1005" b="1"/>
            </a:lvl4pPr>
            <a:lvl5pPr marL="1151890" indent="0">
              <a:buNone/>
              <a:defRPr sz="1005" b="1"/>
            </a:lvl5pPr>
            <a:lvl6pPr marL="1440180" indent="0">
              <a:buNone/>
              <a:defRPr sz="1005" b="1"/>
            </a:lvl6pPr>
            <a:lvl7pPr marL="1727835" indent="0">
              <a:buNone/>
              <a:defRPr sz="1005" b="1"/>
            </a:lvl7pPr>
            <a:lvl8pPr marL="2016125" indent="0">
              <a:buNone/>
              <a:defRPr sz="1005" b="1"/>
            </a:lvl8pPr>
            <a:lvl9pPr marL="2304415" indent="0">
              <a:buNone/>
              <a:defRPr sz="1005"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921003" y="1647837"/>
            <a:ext cx="4132478" cy="225165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219915" y="4004508"/>
            <a:ext cx="3280668" cy="230029"/>
          </a:xfrm>
        </p:spPr>
        <p:txBody>
          <a:bodyPr/>
          <a:lstStyle/>
          <a:p>
            <a:endParaRPr lang="zh-CN" altLang="en-US"/>
          </a:p>
        </p:txBody>
      </p:sp>
      <p:sp>
        <p:nvSpPr>
          <p:cNvPr id="9" name="灯片编号占位符 8"/>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8284" y="1742722"/>
            <a:ext cx="8383930" cy="835106"/>
          </a:xfrm>
        </p:spPr>
        <p:txBody>
          <a:bodyPr>
            <a:normAutofit/>
          </a:bodyPr>
          <a:lstStyle>
            <a:lvl1pPr algn="ctr">
              <a:defRPr sz="277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219915" y="4004508"/>
            <a:ext cx="3280668" cy="230029"/>
          </a:xfrm>
        </p:spPr>
        <p:txBody>
          <a:bodyPr/>
          <a:lstStyle/>
          <a:p>
            <a:endParaRPr lang="zh-CN" altLang="en-US"/>
          </a:p>
        </p:txBody>
      </p:sp>
      <p:sp>
        <p:nvSpPr>
          <p:cNvPr id="5" name="灯片编号占位符 4"/>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219915" y="4004508"/>
            <a:ext cx="3280668" cy="230029"/>
          </a:xfrm>
        </p:spPr>
        <p:txBody>
          <a:bodyPr/>
          <a:lstStyle/>
          <a:p>
            <a:endParaRPr lang="zh-CN" altLang="en-US"/>
          </a:p>
        </p:txBody>
      </p:sp>
      <p:sp>
        <p:nvSpPr>
          <p:cNvPr id="4" name="灯片编号占位符 3"/>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15642" y="80010"/>
            <a:ext cx="3320851" cy="1008128"/>
          </a:xfrm>
        </p:spPr>
        <p:txBody>
          <a:bodyPr anchor="ctr" anchorCtr="0">
            <a:normAutofit/>
          </a:bodyPr>
          <a:lstStyle>
            <a:lvl1pPr>
              <a:defRPr sz="2015"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4133126" y="482804"/>
            <a:ext cx="4638106" cy="3209507"/>
          </a:xfrm>
        </p:spPr>
        <p:txBody>
          <a:bodyPr/>
          <a:lstStyle>
            <a:lvl1pPr marL="0" indent="0">
              <a:buNone/>
              <a:defRPr sz="2015"/>
            </a:lvl1pPr>
            <a:lvl2pPr marL="288290" indent="0">
              <a:buNone/>
              <a:defRPr sz="1765"/>
            </a:lvl2pPr>
            <a:lvl3pPr marL="576580" indent="0">
              <a:buNone/>
              <a:defRPr sz="1515"/>
            </a:lvl3pPr>
            <a:lvl4pPr marL="864235" indent="0">
              <a:buNone/>
              <a:defRPr sz="1255"/>
            </a:lvl4pPr>
            <a:lvl5pPr marL="1151890" indent="0">
              <a:buNone/>
              <a:defRPr sz="1255"/>
            </a:lvl5pPr>
            <a:lvl6pPr marL="1440180" indent="0">
              <a:buNone/>
              <a:defRPr sz="1255"/>
            </a:lvl6pPr>
            <a:lvl7pPr marL="1727835" indent="0">
              <a:buNone/>
              <a:defRPr sz="1255"/>
            </a:lvl7pPr>
            <a:lvl8pPr marL="2016125" indent="0">
              <a:buNone/>
              <a:defRPr sz="1255"/>
            </a:lvl8pPr>
            <a:lvl9pPr marL="2304415" indent="0">
              <a:buNone/>
              <a:defRPr sz="1255"/>
            </a:lvl9pPr>
          </a:lstStyle>
          <a:p>
            <a:endParaRPr lang="zh-CN" altLang="en-US" dirty="0"/>
          </a:p>
        </p:txBody>
      </p:sp>
      <p:sp>
        <p:nvSpPr>
          <p:cNvPr id="4" name="文本占位符 3"/>
          <p:cNvSpPr>
            <a:spLocks noGrp="1"/>
          </p:cNvSpPr>
          <p:nvPr>
            <p:ph type="body" sz="half" idx="2"/>
          </p:nvPr>
        </p:nvSpPr>
        <p:spPr>
          <a:xfrm>
            <a:off x="519692" y="1296165"/>
            <a:ext cx="3320851" cy="2401305"/>
          </a:xfrm>
        </p:spPr>
        <p:txBody>
          <a:bodyPr>
            <a:normAutofit/>
          </a:bodyPr>
          <a:lstStyle>
            <a:lvl1pPr marL="0" indent="0">
              <a:lnSpc>
                <a:spcPct val="150000"/>
              </a:lnSpc>
              <a:buNone/>
              <a:defRPr sz="1255"/>
            </a:lvl1pPr>
            <a:lvl2pPr marL="288290" indent="0">
              <a:buNone/>
              <a:defRPr sz="880"/>
            </a:lvl2pPr>
            <a:lvl3pPr marL="576580" indent="0">
              <a:buNone/>
              <a:defRPr sz="755"/>
            </a:lvl3pPr>
            <a:lvl4pPr marL="864235" indent="0">
              <a:buNone/>
              <a:defRPr sz="630"/>
            </a:lvl4pPr>
            <a:lvl5pPr marL="1151890" indent="0">
              <a:buNone/>
              <a:defRPr sz="630"/>
            </a:lvl5pPr>
            <a:lvl6pPr marL="1440180" indent="0">
              <a:buNone/>
              <a:defRPr sz="630"/>
            </a:lvl6pPr>
            <a:lvl7pPr marL="1727835" indent="0">
              <a:buNone/>
              <a:defRPr sz="630"/>
            </a:lvl7pPr>
            <a:lvl8pPr marL="2016125" indent="0">
              <a:buNone/>
              <a:defRPr sz="630"/>
            </a:lvl8pPr>
            <a:lvl9pPr marL="2304415" indent="0">
              <a:buNone/>
              <a:defRPr sz="63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668284" y="4004508"/>
            <a:ext cx="2187112" cy="230029"/>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219915" y="4004508"/>
            <a:ext cx="3280668" cy="230029"/>
          </a:xfrm>
        </p:spPr>
        <p:txBody>
          <a:bodyPr/>
          <a:lstStyle/>
          <a:p>
            <a:endParaRPr lang="zh-CN" altLang="en-US" dirty="0"/>
          </a:p>
        </p:txBody>
      </p:sp>
      <p:sp>
        <p:nvSpPr>
          <p:cNvPr id="7" name="灯片编号占位符 6"/>
          <p:cNvSpPr>
            <a:spLocks noGrp="1"/>
          </p:cNvSpPr>
          <p:nvPr>
            <p:ph type="sldNum" sz="quarter" idx="12"/>
          </p:nvPr>
        </p:nvSpPr>
        <p:spPr>
          <a:xfrm>
            <a:off x="6865102" y="4004508"/>
            <a:ext cx="2187112" cy="230029"/>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2913" y="230029"/>
            <a:ext cx="1219301" cy="3661465"/>
          </a:xfrm>
        </p:spPr>
        <p:txBody>
          <a:bodyPr vert="eaVert">
            <a:normAutofit/>
          </a:bodyPr>
          <a:lstStyle>
            <a:lvl1pPr>
              <a:defRPr sz="277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668284" y="230029"/>
            <a:ext cx="7079857" cy="3661465"/>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68284" y="4004508"/>
            <a:ext cx="2187112" cy="230029"/>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219915" y="4004508"/>
            <a:ext cx="3280668" cy="230029"/>
          </a:xfrm>
        </p:spPr>
        <p:txBody>
          <a:bodyPr/>
          <a:lstStyle/>
          <a:p>
            <a:endParaRPr lang="zh-CN" altLang="en-US"/>
          </a:p>
        </p:txBody>
      </p:sp>
      <p:sp>
        <p:nvSpPr>
          <p:cNvPr id="6" name="灯片编号占位符 5"/>
          <p:cNvSpPr>
            <a:spLocks noGrp="1"/>
          </p:cNvSpPr>
          <p:nvPr>
            <p:ph type="sldNum" sz="quarter" idx="12"/>
          </p:nvPr>
        </p:nvSpPr>
        <p:spPr>
          <a:xfrm>
            <a:off x="6865102" y="4004508"/>
            <a:ext cx="2187112" cy="230029"/>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9.xml"/><Relationship Id="rId2" Type="http://schemas.openxmlformats.org/officeDocument/2006/relationships/slideLayout" Target="../slideLayouts/slideLayout2.xml"/><Relationship Id="rId19" Type="http://schemas.openxmlformats.org/officeDocument/2006/relationships/tags" Target="../tags/tag8.xml"/><Relationship Id="rId18" Type="http://schemas.openxmlformats.org/officeDocument/2006/relationships/tags" Target="../tags/tag7.xml"/><Relationship Id="rId17" Type="http://schemas.openxmlformats.org/officeDocument/2006/relationships/tags" Target="../tags/tag6.xml"/><Relationship Id="rId16" Type="http://schemas.openxmlformats.org/officeDocument/2006/relationships/tags" Target="../tags/tag5.xml"/><Relationship Id="rId15" Type="http://schemas.openxmlformats.org/officeDocument/2006/relationships/tags" Target="../tags/tag4.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image" Target="../media/image1.png"/><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1" Type="http://schemas.openxmlformats.org/officeDocument/2006/relationships/theme" Target="../theme/theme2.xml"/><Relationship Id="rId20" Type="http://schemas.openxmlformats.org/officeDocument/2006/relationships/tags" Target="../tags/tag18.xml"/><Relationship Id="rId2" Type="http://schemas.openxmlformats.org/officeDocument/2006/relationships/slideLayout" Target="../slideLayouts/slideLayout12.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image" Target="../media/image1.png"/><Relationship Id="rId11" Type="http://schemas.openxmlformats.org/officeDocument/2006/relationships/tags" Target="../tags/tag10.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3" name="bg object 33"/>
          <p:cNvPicPr/>
          <p:nvPr userDrawn="1">
            <p:custDataLst>
              <p:tags r:id="rId11"/>
            </p:custDataLst>
          </p:nvPr>
        </p:nvPicPr>
        <p:blipFill>
          <a:blip r:embed="rId12" cstate="print"/>
          <a:stretch>
            <a:fillRect/>
          </a:stretch>
        </p:blipFill>
        <p:spPr>
          <a:xfrm rot="360000">
            <a:off x="1222629" y="3835019"/>
            <a:ext cx="210312" cy="208788"/>
          </a:xfrm>
          <a:prstGeom prst="rect">
            <a:avLst/>
          </a:prstGeom>
        </p:spPr>
      </p:pic>
      <p:sp>
        <p:nvSpPr>
          <p:cNvPr id="16" name="bg object 16"/>
          <p:cNvSpPr/>
          <p:nvPr userDrawn="1">
            <p:custDataLst>
              <p:tags r:id="rId13"/>
            </p:custDataLst>
          </p:nvPr>
        </p:nvSpPr>
        <p:spPr>
          <a:xfrm>
            <a:off x="1401317" y="3960622"/>
            <a:ext cx="6564630" cy="0"/>
          </a:xfrm>
          <a:custGeom>
            <a:avLst/>
            <a:gdLst/>
            <a:ahLst/>
            <a:cxnLst/>
            <a:rect l="l" t="t" r="r" b="b"/>
            <a:pathLst>
              <a:path w="6564630">
                <a:moveTo>
                  <a:pt x="0" y="0"/>
                </a:moveTo>
                <a:lnTo>
                  <a:pt x="6564503" y="0"/>
                </a:lnTo>
              </a:path>
            </a:pathLst>
          </a:custGeom>
          <a:ln w="19812">
            <a:solidFill>
              <a:srgbClr val="D9D9D9"/>
            </a:solidFill>
          </a:ln>
        </p:spPr>
        <p:txBody>
          <a:bodyPr wrap="square" lIns="0" tIns="0" rIns="0" bIns="0" rtlCol="0"/>
          <a:p/>
        </p:txBody>
      </p:sp>
      <p:pic>
        <p:nvPicPr>
          <p:cNvPr id="7" name="bg object 33"/>
          <p:cNvPicPr/>
          <p:nvPr userDrawn="1">
            <p:custDataLst>
              <p:tags r:id="rId14"/>
            </p:custDataLst>
          </p:nvPr>
        </p:nvPicPr>
        <p:blipFill>
          <a:blip r:embed="rId12" cstate="print"/>
          <a:stretch>
            <a:fillRect/>
          </a:stretch>
        </p:blipFill>
        <p:spPr>
          <a:xfrm rot="360000">
            <a:off x="3357499" y="3835019"/>
            <a:ext cx="210312" cy="208788"/>
          </a:xfrm>
          <a:prstGeom prst="rect">
            <a:avLst/>
          </a:prstGeom>
        </p:spPr>
      </p:pic>
      <p:sp>
        <p:nvSpPr>
          <p:cNvPr id="12" name="Holder 4"/>
          <p:cNvSpPr txBox="1"/>
          <p:nvPr userDrawn="1">
            <p:custDataLst>
              <p:tags r:id="rId15"/>
            </p:custDataLst>
          </p:nvPr>
        </p:nvSpPr>
        <p:spPr>
          <a:xfrm>
            <a:off x="687382" y="4054486"/>
            <a:ext cx="1282956" cy="215265"/>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85"/>
              </a:spcBef>
            </a:pPr>
            <a:r>
              <a:rPr lang="zh-CN" altLang="en-US" spc="-10" dirty="0"/>
              <a:t>任务</a:t>
            </a:r>
            <a:r>
              <a:rPr lang="zh-CN" altLang="en-US" spc="-10" dirty="0"/>
              <a:t>目标</a:t>
            </a:r>
            <a:endParaRPr lang="zh-CN" altLang="en-US" spc="-10" dirty="0"/>
          </a:p>
        </p:txBody>
      </p:sp>
      <p:pic>
        <p:nvPicPr>
          <p:cNvPr id="2" name="bg object 33"/>
          <p:cNvPicPr/>
          <p:nvPr userDrawn="1">
            <p:custDataLst>
              <p:tags r:id="rId16"/>
            </p:custDataLst>
          </p:nvPr>
        </p:nvPicPr>
        <p:blipFill>
          <a:blip r:embed="rId12" cstate="print"/>
          <a:stretch>
            <a:fillRect/>
          </a:stretch>
        </p:blipFill>
        <p:spPr>
          <a:xfrm rot="360000">
            <a:off x="5491480" y="3822700"/>
            <a:ext cx="210185" cy="219710"/>
          </a:xfrm>
          <a:prstGeom prst="rect">
            <a:avLst/>
          </a:prstGeom>
        </p:spPr>
      </p:pic>
      <p:pic>
        <p:nvPicPr>
          <p:cNvPr id="3" name="bg object 33"/>
          <p:cNvPicPr/>
          <p:nvPr userDrawn="1">
            <p:custDataLst>
              <p:tags r:id="rId17"/>
            </p:custDataLst>
          </p:nvPr>
        </p:nvPicPr>
        <p:blipFill>
          <a:blip r:embed="rId12" cstate="print"/>
          <a:stretch>
            <a:fillRect/>
          </a:stretch>
        </p:blipFill>
        <p:spPr>
          <a:xfrm rot="360000">
            <a:off x="7880350" y="3822700"/>
            <a:ext cx="210185" cy="220980"/>
          </a:xfrm>
          <a:prstGeom prst="rect">
            <a:avLst/>
          </a:prstGeom>
        </p:spPr>
      </p:pic>
      <p:sp>
        <p:nvSpPr>
          <p:cNvPr id="4" name="Holder 4"/>
          <p:cNvSpPr txBox="1"/>
          <p:nvPr userDrawn="1">
            <p:custDataLst>
              <p:tags r:id="rId18"/>
            </p:custDataLst>
          </p:nvPr>
        </p:nvSpPr>
        <p:spPr>
          <a:xfrm>
            <a:off x="2821617" y="4054486"/>
            <a:ext cx="1282956" cy="215265"/>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85"/>
              </a:spcBef>
            </a:pPr>
            <a:r>
              <a:rPr lang="zh-CN" altLang="en-US" spc="-10" dirty="0"/>
              <a:t>方案</a:t>
            </a:r>
            <a:r>
              <a:rPr lang="zh-CN" altLang="en-US" spc="-10" dirty="0"/>
              <a:t>介绍</a:t>
            </a:r>
            <a:endParaRPr lang="zh-CN" altLang="en-US" spc="-10" dirty="0"/>
          </a:p>
        </p:txBody>
      </p:sp>
      <p:sp>
        <p:nvSpPr>
          <p:cNvPr id="5" name="Holder 4"/>
          <p:cNvSpPr txBox="1"/>
          <p:nvPr userDrawn="1">
            <p:custDataLst>
              <p:tags r:id="rId19"/>
            </p:custDataLst>
          </p:nvPr>
        </p:nvSpPr>
        <p:spPr>
          <a:xfrm>
            <a:off x="4955852" y="4054486"/>
            <a:ext cx="1282956" cy="215265"/>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85"/>
              </a:spcBef>
            </a:pPr>
            <a:r>
              <a:rPr lang="zh-CN" altLang="en-US" spc="-10" dirty="0"/>
              <a:t>任务</a:t>
            </a:r>
            <a:r>
              <a:rPr lang="zh-CN" altLang="en-US" spc="-10" dirty="0"/>
              <a:t>总结</a:t>
            </a:r>
            <a:endParaRPr lang="zh-CN" altLang="en-US" spc="-10" dirty="0"/>
          </a:p>
        </p:txBody>
      </p:sp>
      <p:sp>
        <p:nvSpPr>
          <p:cNvPr id="6" name="Holder 4"/>
          <p:cNvSpPr txBox="1"/>
          <p:nvPr userDrawn="1">
            <p:custDataLst>
              <p:tags r:id="rId20"/>
            </p:custDataLst>
          </p:nvPr>
        </p:nvSpPr>
        <p:spPr>
          <a:xfrm>
            <a:off x="7343452" y="4054486"/>
            <a:ext cx="1282956" cy="215265"/>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85"/>
              </a:spcBef>
            </a:pPr>
            <a:r>
              <a:rPr lang="zh-CN" altLang="en-US" spc="-10" dirty="0"/>
              <a:t>开源</a:t>
            </a:r>
            <a:r>
              <a:rPr lang="zh-CN" altLang="en-US" spc="-10" dirty="0"/>
              <a:t>开放</a:t>
            </a:r>
            <a:endParaRPr lang="zh-CN" altLang="en-US"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576580" rtl="0" eaLnBrk="1" latinLnBrk="0" hangingPunct="1">
        <a:lnSpc>
          <a:spcPct val="90000"/>
        </a:lnSpc>
        <a:spcBef>
          <a:spcPct val="0"/>
        </a:spcBef>
        <a:buNone/>
        <a:defRPr sz="2770" kern="1200">
          <a:solidFill>
            <a:schemeClr val="tx1">
              <a:lumMod val="85000"/>
              <a:lumOff val="15000"/>
            </a:schemeClr>
          </a:solidFill>
          <a:latin typeface="+mj-lt"/>
          <a:ea typeface="+mj-ea"/>
          <a:cs typeface="+mj-cs"/>
        </a:defRPr>
      </a:lvl1pPr>
    </p:titleStyle>
    <p:bodyStyle>
      <a:lvl1pPr marL="143510" indent="-143510" algn="l" defTabSz="576580" rtl="0" eaLnBrk="1" latinLnBrk="0" hangingPunct="1">
        <a:lnSpc>
          <a:spcPct val="90000"/>
        </a:lnSpc>
        <a:spcBef>
          <a:spcPct val="126000"/>
        </a:spcBef>
        <a:buFont typeface="Arial" panose="020B0604020202020204" pitchFamily="34" charset="0"/>
        <a:buChar char="•"/>
        <a:defRPr sz="1765" kern="1200">
          <a:solidFill>
            <a:schemeClr val="tx1">
              <a:lumMod val="65000"/>
              <a:lumOff val="35000"/>
            </a:schemeClr>
          </a:solidFill>
          <a:latin typeface="+mn-lt"/>
          <a:ea typeface="+mn-ea"/>
          <a:cs typeface="+mn-cs"/>
        </a:defRPr>
      </a:lvl1pPr>
      <a:lvl2pPr marL="431800" indent="-143510" algn="l" defTabSz="576580" rtl="0" eaLnBrk="1" latinLnBrk="0" hangingPunct="1">
        <a:lnSpc>
          <a:spcPct val="90000"/>
        </a:lnSpc>
        <a:spcBef>
          <a:spcPts val="315"/>
        </a:spcBef>
        <a:buFont typeface="Arial" panose="020B0604020202020204" pitchFamily="34" charset="0"/>
        <a:buChar char="•"/>
        <a:defRPr sz="1515" kern="1200">
          <a:solidFill>
            <a:schemeClr val="tx1">
              <a:lumMod val="65000"/>
              <a:lumOff val="35000"/>
            </a:schemeClr>
          </a:solidFill>
          <a:latin typeface="+mn-lt"/>
          <a:ea typeface="+mn-ea"/>
          <a:cs typeface="+mn-cs"/>
        </a:defRPr>
      </a:lvl2pPr>
      <a:lvl3pPr marL="720090" indent="-143510" algn="l" defTabSz="576580" rtl="0" eaLnBrk="1" latinLnBrk="0" hangingPunct="1">
        <a:lnSpc>
          <a:spcPct val="90000"/>
        </a:lnSpc>
        <a:spcBef>
          <a:spcPts val="315"/>
        </a:spcBef>
        <a:buFont typeface="Arial" panose="020B0604020202020204" pitchFamily="34" charset="0"/>
        <a:buChar char="•"/>
        <a:defRPr sz="1255" kern="1200">
          <a:solidFill>
            <a:schemeClr val="tx1">
              <a:lumMod val="65000"/>
              <a:lumOff val="35000"/>
            </a:schemeClr>
          </a:solidFill>
          <a:latin typeface="+mn-lt"/>
          <a:ea typeface="+mn-ea"/>
          <a:cs typeface="+mn-cs"/>
        </a:defRPr>
      </a:lvl3pPr>
      <a:lvl4pPr marL="1008380" indent="-143510" algn="l" defTabSz="576580" rtl="0" eaLnBrk="1" latinLnBrk="0" hangingPunct="1">
        <a:lnSpc>
          <a:spcPct val="90000"/>
        </a:lnSpc>
        <a:spcBef>
          <a:spcPts val="315"/>
        </a:spcBef>
        <a:buFont typeface="Arial" panose="020B0604020202020204" pitchFamily="34" charset="0"/>
        <a:buChar char="•"/>
        <a:defRPr sz="1130" kern="1200">
          <a:solidFill>
            <a:schemeClr val="tx1">
              <a:lumMod val="65000"/>
              <a:lumOff val="35000"/>
            </a:schemeClr>
          </a:solidFill>
          <a:latin typeface="+mn-lt"/>
          <a:ea typeface="+mn-ea"/>
          <a:cs typeface="+mn-cs"/>
        </a:defRPr>
      </a:lvl4pPr>
      <a:lvl5pPr marL="1296035" indent="-143510" algn="l" defTabSz="576580" rtl="0" eaLnBrk="1" latinLnBrk="0" hangingPunct="1">
        <a:lnSpc>
          <a:spcPct val="90000"/>
        </a:lnSpc>
        <a:spcBef>
          <a:spcPts val="315"/>
        </a:spcBef>
        <a:buFont typeface="Arial" panose="020B0604020202020204" pitchFamily="34" charset="0"/>
        <a:buChar char="•"/>
        <a:defRPr sz="1130" kern="1200">
          <a:solidFill>
            <a:schemeClr val="tx1">
              <a:lumMod val="65000"/>
              <a:lumOff val="35000"/>
            </a:schemeClr>
          </a:solidFill>
          <a:latin typeface="+mn-lt"/>
          <a:ea typeface="+mn-ea"/>
          <a:cs typeface="+mn-cs"/>
        </a:defRPr>
      </a:lvl5pPr>
      <a:lvl6pPr marL="1584325" indent="-143510" algn="l" defTabSz="576580" rtl="0" eaLnBrk="1" latinLnBrk="0" hangingPunct="1">
        <a:lnSpc>
          <a:spcPct val="90000"/>
        </a:lnSpc>
        <a:spcBef>
          <a:spcPts val="315"/>
        </a:spcBef>
        <a:buFont typeface="Arial" panose="020B0604020202020204" pitchFamily="34" charset="0"/>
        <a:buChar char="•"/>
        <a:defRPr sz="1130" kern="1200">
          <a:solidFill>
            <a:schemeClr val="tx1"/>
          </a:solidFill>
          <a:latin typeface="+mn-lt"/>
          <a:ea typeface="+mn-ea"/>
          <a:cs typeface="+mn-cs"/>
        </a:defRPr>
      </a:lvl6pPr>
      <a:lvl7pPr marL="1872615" indent="-143510" algn="l" defTabSz="576580" rtl="0" eaLnBrk="1" latinLnBrk="0" hangingPunct="1">
        <a:lnSpc>
          <a:spcPct val="90000"/>
        </a:lnSpc>
        <a:spcBef>
          <a:spcPts val="315"/>
        </a:spcBef>
        <a:buFont typeface="Arial" panose="020B0604020202020204" pitchFamily="34" charset="0"/>
        <a:buChar char="•"/>
        <a:defRPr sz="1130" kern="1200">
          <a:solidFill>
            <a:schemeClr val="tx1"/>
          </a:solidFill>
          <a:latin typeface="+mn-lt"/>
          <a:ea typeface="+mn-ea"/>
          <a:cs typeface="+mn-cs"/>
        </a:defRPr>
      </a:lvl7pPr>
      <a:lvl8pPr marL="2160270" indent="-143510" algn="l" defTabSz="576580" rtl="0" eaLnBrk="1" latinLnBrk="0" hangingPunct="1">
        <a:lnSpc>
          <a:spcPct val="90000"/>
        </a:lnSpc>
        <a:spcBef>
          <a:spcPts val="315"/>
        </a:spcBef>
        <a:buFont typeface="Arial" panose="020B0604020202020204" pitchFamily="34" charset="0"/>
        <a:buChar char="•"/>
        <a:defRPr sz="1130" kern="1200">
          <a:solidFill>
            <a:schemeClr val="tx1"/>
          </a:solidFill>
          <a:latin typeface="+mn-lt"/>
          <a:ea typeface="+mn-ea"/>
          <a:cs typeface="+mn-cs"/>
        </a:defRPr>
      </a:lvl8pPr>
      <a:lvl9pPr marL="2447925" indent="-143510" algn="l" defTabSz="576580" rtl="0" eaLnBrk="1" latinLnBrk="0" hangingPunct="1">
        <a:lnSpc>
          <a:spcPct val="90000"/>
        </a:lnSpc>
        <a:spcBef>
          <a:spcPts val="315"/>
        </a:spcBef>
        <a:buFont typeface="Arial" panose="020B0604020202020204" pitchFamily="34" charset="0"/>
        <a:buChar char="•"/>
        <a:defRPr sz="1130" kern="1200">
          <a:solidFill>
            <a:schemeClr val="tx1"/>
          </a:solidFill>
          <a:latin typeface="+mn-lt"/>
          <a:ea typeface="+mn-ea"/>
          <a:cs typeface="+mn-cs"/>
        </a:defRPr>
      </a:lvl9pPr>
    </p:bodyStyle>
    <p:otherStyle>
      <a:defPPr>
        <a:defRPr lang="zh-CN"/>
      </a:defPPr>
      <a:lvl1pPr marL="0" algn="l" defTabSz="576580" rtl="0" eaLnBrk="1" latinLnBrk="0" hangingPunct="1">
        <a:defRPr sz="1130" kern="1200">
          <a:solidFill>
            <a:schemeClr val="tx1"/>
          </a:solidFill>
          <a:latin typeface="+mn-lt"/>
          <a:ea typeface="+mn-ea"/>
          <a:cs typeface="+mn-cs"/>
        </a:defRPr>
      </a:lvl1pPr>
      <a:lvl2pPr marL="288290" algn="l" defTabSz="576580" rtl="0" eaLnBrk="1" latinLnBrk="0" hangingPunct="1">
        <a:defRPr sz="1130" kern="1200">
          <a:solidFill>
            <a:schemeClr val="tx1"/>
          </a:solidFill>
          <a:latin typeface="+mn-lt"/>
          <a:ea typeface="+mn-ea"/>
          <a:cs typeface="+mn-cs"/>
        </a:defRPr>
      </a:lvl2pPr>
      <a:lvl3pPr marL="576580" algn="l" defTabSz="576580" rtl="0" eaLnBrk="1" latinLnBrk="0" hangingPunct="1">
        <a:defRPr sz="1130" kern="1200">
          <a:solidFill>
            <a:schemeClr val="tx1"/>
          </a:solidFill>
          <a:latin typeface="+mn-lt"/>
          <a:ea typeface="+mn-ea"/>
          <a:cs typeface="+mn-cs"/>
        </a:defRPr>
      </a:lvl3pPr>
      <a:lvl4pPr marL="864235" algn="l" defTabSz="576580" rtl="0" eaLnBrk="1" latinLnBrk="0" hangingPunct="1">
        <a:defRPr sz="1130" kern="1200">
          <a:solidFill>
            <a:schemeClr val="tx1"/>
          </a:solidFill>
          <a:latin typeface="+mn-lt"/>
          <a:ea typeface="+mn-ea"/>
          <a:cs typeface="+mn-cs"/>
        </a:defRPr>
      </a:lvl4pPr>
      <a:lvl5pPr marL="1151890" algn="l" defTabSz="576580" rtl="0" eaLnBrk="1" latinLnBrk="0" hangingPunct="1">
        <a:defRPr sz="1130" kern="1200">
          <a:solidFill>
            <a:schemeClr val="tx1"/>
          </a:solidFill>
          <a:latin typeface="+mn-lt"/>
          <a:ea typeface="+mn-ea"/>
          <a:cs typeface="+mn-cs"/>
        </a:defRPr>
      </a:lvl5pPr>
      <a:lvl6pPr marL="1440180" algn="l" defTabSz="576580" rtl="0" eaLnBrk="1" latinLnBrk="0" hangingPunct="1">
        <a:defRPr sz="1130" kern="1200">
          <a:solidFill>
            <a:schemeClr val="tx1"/>
          </a:solidFill>
          <a:latin typeface="+mn-lt"/>
          <a:ea typeface="+mn-ea"/>
          <a:cs typeface="+mn-cs"/>
        </a:defRPr>
      </a:lvl6pPr>
      <a:lvl7pPr marL="1727835" algn="l" defTabSz="576580" rtl="0" eaLnBrk="1" latinLnBrk="0" hangingPunct="1">
        <a:defRPr sz="1130" kern="1200">
          <a:solidFill>
            <a:schemeClr val="tx1"/>
          </a:solidFill>
          <a:latin typeface="+mn-lt"/>
          <a:ea typeface="+mn-ea"/>
          <a:cs typeface="+mn-cs"/>
        </a:defRPr>
      </a:lvl7pPr>
      <a:lvl8pPr marL="2016125" algn="l" defTabSz="576580" rtl="0" eaLnBrk="1" latinLnBrk="0" hangingPunct="1">
        <a:defRPr sz="1130" kern="1200">
          <a:solidFill>
            <a:schemeClr val="tx1"/>
          </a:solidFill>
          <a:latin typeface="+mn-lt"/>
          <a:ea typeface="+mn-ea"/>
          <a:cs typeface="+mn-cs"/>
        </a:defRPr>
      </a:lvl8pPr>
      <a:lvl9pPr marL="2304415" algn="l" defTabSz="576580" rtl="0" eaLnBrk="1" latinLnBrk="0" hangingPunct="1">
        <a:defRPr sz="113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3" name="bg object 33"/>
          <p:cNvPicPr/>
          <p:nvPr userDrawn="1">
            <p:custDataLst>
              <p:tags r:id="rId11"/>
            </p:custDataLst>
          </p:nvPr>
        </p:nvPicPr>
        <p:blipFill>
          <a:blip r:embed="rId12" cstate="print"/>
          <a:stretch>
            <a:fillRect/>
          </a:stretch>
        </p:blipFill>
        <p:spPr>
          <a:xfrm rot="360000">
            <a:off x="1222629" y="3835019"/>
            <a:ext cx="210312" cy="208788"/>
          </a:xfrm>
          <a:prstGeom prst="rect">
            <a:avLst/>
          </a:prstGeom>
        </p:spPr>
      </p:pic>
      <p:sp>
        <p:nvSpPr>
          <p:cNvPr id="16" name="bg object 16"/>
          <p:cNvSpPr/>
          <p:nvPr userDrawn="1">
            <p:custDataLst>
              <p:tags r:id="rId13"/>
            </p:custDataLst>
          </p:nvPr>
        </p:nvSpPr>
        <p:spPr>
          <a:xfrm>
            <a:off x="1401317" y="3960622"/>
            <a:ext cx="6564630" cy="0"/>
          </a:xfrm>
          <a:custGeom>
            <a:avLst/>
            <a:gdLst/>
            <a:ahLst/>
            <a:cxnLst/>
            <a:rect l="l" t="t" r="r" b="b"/>
            <a:pathLst>
              <a:path w="6564630">
                <a:moveTo>
                  <a:pt x="0" y="0"/>
                </a:moveTo>
                <a:lnTo>
                  <a:pt x="6564503" y="0"/>
                </a:lnTo>
              </a:path>
            </a:pathLst>
          </a:custGeom>
          <a:ln w="19812">
            <a:solidFill>
              <a:srgbClr val="D9D9D9"/>
            </a:solidFill>
          </a:ln>
        </p:spPr>
        <p:txBody>
          <a:bodyPr wrap="square" lIns="0" tIns="0" rIns="0" bIns="0" rtlCol="0"/>
          <a:p/>
        </p:txBody>
      </p:sp>
      <p:pic>
        <p:nvPicPr>
          <p:cNvPr id="7" name="bg object 33"/>
          <p:cNvPicPr/>
          <p:nvPr userDrawn="1">
            <p:custDataLst>
              <p:tags r:id="rId14"/>
            </p:custDataLst>
          </p:nvPr>
        </p:nvPicPr>
        <p:blipFill>
          <a:blip r:embed="rId12" cstate="print"/>
          <a:stretch>
            <a:fillRect/>
          </a:stretch>
        </p:blipFill>
        <p:spPr>
          <a:xfrm rot="360000">
            <a:off x="3357499" y="3835019"/>
            <a:ext cx="210312" cy="208788"/>
          </a:xfrm>
          <a:prstGeom prst="rect">
            <a:avLst/>
          </a:prstGeom>
        </p:spPr>
      </p:pic>
      <p:sp>
        <p:nvSpPr>
          <p:cNvPr id="12" name="Holder 4"/>
          <p:cNvSpPr txBox="1"/>
          <p:nvPr userDrawn="1">
            <p:custDataLst>
              <p:tags r:id="rId15"/>
            </p:custDataLst>
          </p:nvPr>
        </p:nvSpPr>
        <p:spPr>
          <a:xfrm>
            <a:off x="687382" y="4054486"/>
            <a:ext cx="1282956" cy="215265"/>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85"/>
              </a:spcBef>
            </a:pPr>
            <a:r>
              <a:rPr lang="zh-CN" altLang="en-US" spc="-10" dirty="0"/>
              <a:t>任务</a:t>
            </a:r>
            <a:r>
              <a:rPr lang="zh-CN" altLang="en-US" spc="-10" dirty="0"/>
              <a:t>目标</a:t>
            </a:r>
            <a:endParaRPr lang="zh-CN" altLang="en-US" spc="-10" dirty="0"/>
          </a:p>
        </p:txBody>
      </p:sp>
      <p:pic>
        <p:nvPicPr>
          <p:cNvPr id="2" name="bg object 33"/>
          <p:cNvPicPr/>
          <p:nvPr userDrawn="1">
            <p:custDataLst>
              <p:tags r:id="rId16"/>
            </p:custDataLst>
          </p:nvPr>
        </p:nvPicPr>
        <p:blipFill>
          <a:blip r:embed="rId12" cstate="print"/>
          <a:stretch>
            <a:fillRect/>
          </a:stretch>
        </p:blipFill>
        <p:spPr>
          <a:xfrm rot="360000">
            <a:off x="5491480" y="3822700"/>
            <a:ext cx="210185" cy="219710"/>
          </a:xfrm>
          <a:prstGeom prst="rect">
            <a:avLst/>
          </a:prstGeom>
        </p:spPr>
      </p:pic>
      <p:pic>
        <p:nvPicPr>
          <p:cNvPr id="3" name="bg object 33"/>
          <p:cNvPicPr/>
          <p:nvPr userDrawn="1">
            <p:custDataLst>
              <p:tags r:id="rId17"/>
            </p:custDataLst>
          </p:nvPr>
        </p:nvPicPr>
        <p:blipFill>
          <a:blip r:embed="rId12" cstate="print"/>
          <a:stretch>
            <a:fillRect/>
          </a:stretch>
        </p:blipFill>
        <p:spPr>
          <a:xfrm rot="360000">
            <a:off x="7880350" y="3822700"/>
            <a:ext cx="210185" cy="220980"/>
          </a:xfrm>
          <a:prstGeom prst="rect">
            <a:avLst/>
          </a:prstGeom>
        </p:spPr>
      </p:pic>
      <p:sp>
        <p:nvSpPr>
          <p:cNvPr id="4" name="Holder 4"/>
          <p:cNvSpPr txBox="1"/>
          <p:nvPr userDrawn="1">
            <p:custDataLst>
              <p:tags r:id="rId18"/>
            </p:custDataLst>
          </p:nvPr>
        </p:nvSpPr>
        <p:spPr>
          <a:xfrm>
            <a:off x="2821617" y="4054486"/>
            <a:ext cx="1282956" cy="215265"/>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85"/>
              </a:spcBef>
            </a:pPr>
            <a:r>
              <a:rPr lang="zh-CN" altLang="en-US" spc="-10" dirty="0"/>
              <a:t>方案</a:t>
            </a:r>
            <a:r>
              <a:rPr lang="zh-CN" altLang="en-US" spc="-10" dirty="0"/>
              <a:t>介绍</a:t>
            </a:r>
            <a:endParaRPr lang="zh-CN" altLang="en-US" spc="-10" dirty="0"/>
          </a:p>
        </p:txBody>
      </p:sp>
      <p:sp>
        <p:nvSpPr>
          <p:cNvPr id="5" name="Holder 4"/>
          <p:cNvSpPr txBox="1"/>
          <p:nvPr userDrawn="1">
            <p:custDataLst>
              <p:tags r:id="rId19"/>
            </p:custDataLst>
          </p:nvPr>
        </p:nvSpPr>
        <p:spPr>
          <a:xfrm>
            <a:off x="4955852" y="4054486"/>
            <a:ext cx="1282956" cy="215265"/>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85"/>
              </a:spcBef>
            </a:pPr>
            <a:r>
              <a:rPr lang="zh-CN" altLang="en-US" spc="-10" dirty="0"/>
              <a:t>任务</a:t>
            </a:r>
            <a:r>
              <a:rPr lang="zh-CN" altLang="en-US" spc="-10" dirty="0"/>
              <a:t>总结</a:t>
            </a:r>
            <a:endParaRPr lang="zh-CN" altLang="en-US" spc="-10" dirty="0"/>
          </a:p>
        </p:txBody>
      </p:sp>
      <p:sp>
        <p:nvSpPr>
          <p:cNvPr id="6" name="Holder 4"/>
          <p:cNvSpPr txBox="1"/>
          <p:nvPr userDrawn="1">
            <p:custDataLst>
              <p:tags r:id="rId20"/>
            </p:custDataLst>
          </p:nvPr>
        </p:nvSpPr>
        <p:spPr>
          <a:xfrm>
            <a:off x="7343452" y="4054486"/>
            <a:ext cx="1282956" cy="215265"/>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85"/>
              </a:spcBef>
            </a:pPr>
            <a:r>
              <a:rPr lang="zh-CN" altLang="en-US" spc="-10" dirty="0"/>
              <a:t>开源</a:t>
            </a:r>
            <a:r>
              <a:rPr lang="zh-CN" altLang="en-US" spc="-10" dirty="0"/>
              <a:t>开放</a:t>
            </a:r>
            <a:endParaRPr lang="zh-CN" altLang="en-US" spc="-10"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576580" rtl="0" eaLnBrk="1" latinLnBrk="0" hangingPunct="1">
        <a:lnSpc>
          <a:spcPct val="90000"/>
        </a:lnSpc>
        <a:spcBef>
          <a:spcPct val="0"/>
        </a:spcBef>
        <a:buNone/>
        <a:defRPr sz="2770" kern="1200">
          <a:solidFill>
            <a:schemeClr val="tx1">
              <a:lumMod val="85000"/>
              <a:lumOff val="15000"/>
            </a:schemeClr>
          </a:solidFill>
          <a:latin typeface="+mj-lt"/>
          <a:ea typeface="+mj-ea"/>
          <a:cs typeface="+mj-cs"/>
        </a:defRPr>
      </a:lvl1pPr>
    </p:titleStyle>
    <p:bodyStyle>
      <a:lvl1pPr marL="143510" indent="-143510" algn="l" defTabSz="576580" rtl="0" eaLnBrk="1" latinLnBrk="0" hangingPunct="1">
        <a:lnSpc>
          <a:spcPct val="90000"/>
        </a:lnSpc>
        <a:spcBef>
          <a:spcPct val="126000"/>
        </a:spcBef>
        <a:buFont typeface="Arial" panose="020B0604020202020204" pitchFamily="34" charset="0"/>
        <a:buChar char="•"/>
        <a:defRPr sz="1765" kern="1200">
          <a:solidFill>
            <a:schemeClr val="tx1">
              <a:lumMod val="65000"/>
              <a:lumOff val="35000"/>
            </a:schemeClr>
          </a:solidFill>
          <a:latin typeface="+mn-lt"/>
          <a:ea typeface="+mn-ea"/>
          <a:cs typeface="+mn-cs"/>
        </a:defRPr>
      </a:lvl1pPr>
      <a:lvl2pPr marL="431800" indent="-143510" algn="l" defTabSz="576580" rtl="0" eaLnBrk="1" latinLnBrk="0" hangingPunct="1">
        <a:lnSpc>
          <a:spcPct val="90000"/>
        </a:lnSpc>
        <a:spcBef>
          <a:spcPts val="315"/>
        </a:spcBef>
        <a:buFont typeface="Arial" panose="020B0604020202020204" pitchFamily="34" charset="0"/>
        <a:buChar char="•"/>
        <a:defRPr sz="1515" kern="1200">
          <a:solidFill>
            <a:schemeClr val="tx1">
              <a:lumMod val="65000"/>
              <a:lumOff val="35000"/>
            </a:schemeClr>
          </a:solidFill>
          <a:latin typeface="+mn-lt"/>
          <a:ea typeface="+mn-ea"/>
          <a:cs typeface="+mn-cs"/>
        </a:defRPr>
      </a:lvl2pPr>
      <a:lvl3pPr marL="720090" indent="-143510" algn="l" defTabSz="576580" rtl="0" eaLnBrk="1" latinLnBrk="0" hangingPunct="1">
        <a:lnSpc>
          <a:spcPct val="90000"/>
        </a:lnSpc>
        <a:spcBef>
          <a:spcPts val="315"/>
        </a:spcBef>
        <a:buFont typeface="Arial" panose="020B0604020202020204" pitchFamily="34" charset="0"/>
        <a:buChar char="•"/>
        <a:defRPr sz="1255" kern="1200">
          <a:solidFill>
            <a:schemeClr val="tx1">
              <a:lumMod val="65000"/>
              <a:lumOff val="35000"/>
            </a:schemeClr>
          </a:solidFill>
          <a:latin typeface="+mn-lt"/>
          <a:ea typeface="+mn-ea"/>
          <a:cs typeface="+mn-cs"/>
        </a:defRPr>
      </a:lvl3pPr>
      <a:lvl4pPr marL="1008380" indent="-143510" algn="l" defTabSz="576580" rtl="0" eaLnBrk="1" latinLnBrk="0" hangingPunct="1">
        <a:lnSpc>
          <a:spcPct val="90000"/>
        </a:lnSpc>
        <a:spcBef>
          <a:spcPts val="315"/>
        </a:spcBef>
        <a:buFont typeface="Arial" panose="020B0604020202020204" pitchFamily="34" charset="0"/>
        <a:buChar char="•"/>
        <a:defRPr sz="1130" kern="1200">
          <a:solidFill>
            <a:schemeClr val="tx1">
              <a:lumMod val="65000"/>
              <a:lumOff val="35000"/>
            </a:schemeClr>
          </a:solidFill>
          <a:latin typeface="+mn-lt"/>
          <a:ea typeface="+mn-ea"/>
          <a:cs typeface="+mn-cs"/>
        </a:defRPr>
      </a:lvl4pPr>
      <a:lvl5pPr marL="1296035" indent="-143510" algn="l" defTabSz="576580" rtl="0" eaLnBrk="1" latinLnBrk="0" hangingPunct="1">
        <a:lnSpc>
          <a:spcPct val="90000"/>
        </a:lnSpc>
        <a:spcBef>
          <a:spcPts val="315"/>
        </a:spcBef>
        <a:buFont typeface="Arial" panose="020B0604020202020204" pitchFamily="34" charset="0"/>
        <a:buChar char="•"/>
        <a:defRPr sz="1130" kern="1200">
          <a:solidFill>
            <a:schemeClr val="tx1">
              <a:lumMod val="65000"/>
              <a:lumOff val="35000"/>
            </a:schemeClr>
          </a:solidFill>
          <a:latin typeface="+mn-lt"/>
          <a:ea typeface="+mn-ea"/>
          <a:cs typeface="+mn-cs"/>
        </a:defRPr>
      </a:lvl5pPr>
      <a:lvl6pPr marL="1584325" indent="-143510" algn="l" defTabSz="576580" rtl="0" eaLnBrk="1" latinLnBrk="0" hangingPunct="1">
        <a:lnSpc>
          <a:spcPct val="90000"/>
        </a:lnSpc>
        <a:spcBef>
          <a:spcPts val="315"/>
        </a:spcBef>
        <a:buFont typeface="Arial" panose="020B0604020202020204" pitchFamily="34" charset="0"/>
        <a:buChar char="•"/>
        <a:defRPr sz="1130" kern="1200">
          <a:solidFill>
            <a:schemeClr val="tx1"/>
          </a:solidFill>
          <a:latin typeface="+mn-lt"/>
          <a:ea typeface="+mn-ea"/>
          <a:cs typeface="+mn-cs"/>
        </a:defRPr>
      </a:lvl6pPr>
      <a:lvl7pPr marL="1872615" indent="-143510" algn="l" defTabSz="576580" rtl="0" eaLnBrk="1" latinLnBrk="0" hangingPunct="1">
        <a:lnSpc>
          <a:spcPct val="90000"/>
        </a:lnSpc>
        <a:spcBef>
          <a:spcPts val="315"/>
        </a:spcBef>
        <a:buFont typeface="Arial" panose="020B0604020202020204" pitchFamily="34" charset="0"/>
        <a:buChar char="•"/>
        <a:defRPr sz="1130" kern="1200">
          <a:solidFill>
            <a:schemeClr val="tx1"/>
          </a:solidFill>
          <a:latin typeface="+mn-lt"/>
          <a:ea typeface="+mn-ea"/>
          <a:cs typeface="+mn-cs"/>
        </a:defRPr>
      </a:lvl7pPr>
      <a:lvl8pPr marL="2160270" indent="-143510" algn="l" defTabSz="576580" rtl="0" eaLnBrk="1" latinLnBrk="0" hangingPunct="1">
        <a:lnSpc>
          <a:spcPct val="90000"/>
        </a:lnSpc>
        <a:spcBef>
          <a:spcPts val="315"/>
        </a:spcBef>
        <a:buFont typeface="Arial" panose="020B0604020202020204" pitchFamily="34" charset="0"/>
        <a:buChar char="•"/>
        <a:defRPr sz="1130" kern="1200">
          <a:solidFill>
            <a:schemeClr val="tx1"/>
          </a:solidFill>
          <a:latin typeface="+mn-lt"/>
          <a:ea typeface="+mn-ea"/>
          <a:cs typeface="+mn-cs"/>
        </a:defRPr>
      </a:lvl8pPr>
      <a:lvl9pPr marL="2447925" indent="-143510" algn="l" defTabSz="576580" rtl="0" eaLnBrk="1" latinLnBrk="0" hangingPunct="1">
        <a:lnSpc>
          <a:spcPct val="90000"/>
        </a:lnSpc>
        <a:spcBef>
          <a:spcPts val="315"/>
        </a:spcBef>
        <a:buFont typeface="Arial" panose="020B0604020202020204" pitchFamily="34" charset="0"/>
        <a:buChar char="•"/>
        <a:defRPr sz="1130" kern="1200">
          <a:solidFill>
            <a:schemeClr val="tx1"/>
          </a:solidFill>
          <a:latin typeface="+mn-lt"/>
          <a:ea typeface="+mn-ea"/>
          <a:cs typeface="+mn-cs"/>
        </a:defRPr>
      </a:lvl9pPr>
    </p:bodyStyle>
    <p:otherStyle>
      <a:defPPr>
        <a:defRPr lang="zh-CN"/>
      </a:defPPr>
      <a:lvl1pPr marL="0" algn="l" defTabSz="576580" rtl="0" eaLnBrk="1" latinLnBrk="0" hangingPunct="1">
        <a:defRPr sz="1130" kern="1200">
          <a:solidFill>
            <a:schemeClr val="tx1"/>
          </a:solidFill>
          <a:latin typeface="+mn-lt"/>
          <a:ea typeface="+mn-ea"/>
          <a:cs typeface="+mn-cs"/>
        </a:defRPr>
      </a:lvl1pPr>
      <a:lvl2pPr marL="288290" algn="l" defTabSz="576580" rtl="0" eaLnBrk="1" latinLnBrk="0" hangingPunct="1">
        <a:defRPr sz="1130" kern="1200">
          <a:solidFill>
            <a:schemeClr val="tx1"/>
          </a:solidFill>
          <a:latin typeface="+mn-lt"/>
          <a:ea typeface="+mn-ea"/>
          <a:cs typeface="+mn-cs"/>
        </a:defRPr>
      </a:lvl2pPr>
      <a:lvl3pPr marL="576580" algn="l" defTabSz="576580" rtl="0" eaLnBrk="1" latinLnBrk="0" hangingPunct="1">
        <a:defRPr sz="1130" kern="1200">
          <a:solidFill>
            <a:schemeClr val="tx1"/>
          </a:solidFill>
          <a:latin typeface="+mn-lt"/>
          <a:ea typeface="+mn-ea"/>
          <a:cs typeface="+mn-cs"/>
        </a:defRPr>
      </a:lvl3pPr>
      <a:lvl4pPr marL="864235" algn="l" defTabSz="576580" rtl="0" eaLnBrk="1" latinLnBrk="0" hangingPunct="1">
        <a:defRPr sz="1130" kern="1200">
          <a:solidFill>
            <a:schemeClr val="tx1"/>
          </a:solidFill>
          <a:latin typeface="+mn-lt"/>
          <a:ea typeface="+mn-ea"/>
          <a:cs typeface="+mn-cs"/>
        </a:defRPr>
      </a:lvl4pPr>
      <a:lvl5pPr marL="1151890" algn="l" defTabSz="576580" rtl="0" eaLnBrk="1" latinLnBrk="0" hangingPunct="1">
        <a:defRPr sz="1130" kern="1200">
          <a:solidFill>
            <a:schemeClr val="tx1"/>
          </a:solidFill>
          <a:latin typeface="+mn-lt"/>
          <a:ea typeface="+mn-ea"/>
          <a:cs typeface="+mn-cs"/>
        </a:defRPr>
      </a:lvl5pPr>
      <a:lvl6pPr marL="1440180" algn="l" defTabSz="576580" rtl="0" eaLnBrk="1" latinLnBrk="0" hangingPunct="1">
        <a:defRPr sz="1130" kern="1200">
          <a:solidFill>
            <a:schemeClr val="tx1"/>
          </a:solidFill>
          <a:latin typeface="+mn-lt"/>
          <a:ea typeface="+mn-ea"/>
          <a:cs typeface="+mn-cs"/>
        </a:defRPr>
      </a:lvl6pPr>
      <a:lvl7pPr marL="1727835" algn="l" defTabSz="576580" rtl="0" eaLnBrk="1" latinLnBrk="0" hangingPunct="1">
        <a:defRPr sz="1130" kern="1200">
          <a:solidFill>
            <a:schemeClr val="tx1"/>
          </a:solidFill>
          <a:latin typeface="+mn-lt"/>
          <a:ea typeface="+mn-ea"/>
          <a:cs typeface="+mn-cs"/>
        </a:defRPr>
      </a:lvl7pPr>
      <a:lvl8pPr marL="2016125" algn="l" defTabSz="576580" rtl="0" eaLnBrk="1" latinLnBrk="0" hangingPunct="1">
        <a:defRPr sz="1130" kern="1200">
          <a:solidFill>
            <a:schemeClr val="tx1"/>
          </a:solidFill>
          <a:latin typeface="+mn-lt"/>
          <a:ea typeface="+mn-ea"/>
          <a:cs typeface="+mn-cs"/>
        </a:defRPr>
      </a:lvl8pPr>
      <a:lvl9pPr marL="2304415" algn="l" defTabSz="576580" rtl="0" eaLnBrk="1" latinLnBrk="0" hangingPunct="1">
        <a:defRPr sz="11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tags" Target="../tags/tag19.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160.xml"/><Relationship Id="rId7" Type="http://schemas.openxmlformats.org/officeDocument/2006/relationships/image" Target="../media/image8.png"/><Relationship Id="rId6" Type="http://schemas.openxmlformats.org/officeDocument/2006/relationships/tags" Target="../tags/tag159.xml"/><Relationship Id="rId5" Type="http://schemas.openxmlformats.org/officeDocument/2006/relationships/image" Target="../media/image7.png"/><Relationship Id="rId4" Type="http://schemas.openxmlformats.org/officeDocument/2006/relationships/tags" Target="../tags/tag158.xml"/><Relationship Id="rId3" Type="http://schemas.openxmlformats.org/officeDocument/2006/relationships/image" Target="../media/image6.svg"/><Relationship Id="rId2" Type="http://schemas.openxmlformats.org/officeDocument/2006/relationships/image" Target="../media/image5.png"/><Relationship Id="rId10" Type="http://schemas.openxmlformats.org/officeDocument/2006/relationships/slideLayout" Target="../slideLayouts/slideLayout12.xml"/><Relationship Id="rId1" Type="http://schemas.openxmlformats.org/officeDocument/2006/relationships/tags" Target="../tags/tag157.xml"/></Relationships>
</file>

<file path=ppt/slides/_rels/slide2.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image" Target="../media/image8.png"/><Relationship Id="rId6" Type="http://schemas.openxmlformats.org/officeDocument/2006/relationships/tags" Target="../tags/tag22.xml"/><Relationship Id="rId5" Type="http://schemas.openxmlformats.org/officeDocument/2006/relationships/image" Target="../media/image7.png"/><Relationship Id="rId4" Type="http://schemas.openxmlformats.org/officeDocument/2006/relationships/tags" Target="../tags/tag21.xml"/><Relationship Id="rId3" Type="http://schemas.openxmlformats.org/officeDocument/2006/relationships/image" Target="../media/image6.svg"/><Relationship Id="rId2" Type="http://schemas.openxmlformats.org/officeDocument/2006/relationships/image" Target="../media/image5.png"/><Relationship Id="rId15" Type="http://schemas.openxmlformats.org/officeDocument/2006/relationships/slideLayout" Target="../slideLayouts/slideLayout2.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image" Target="../media/image8.png"/><Relationship Id="rId64" Type="http://schemas.openxmlformats.org/officeDocument/2006/relationships/slideLayout" Target="../slideLayouts/slideLayout12.xml"/><Relationship Id="rId63" Type="http://schemas.openxmlformats.org/officeDocument/2006/relationships/tags" Target="../tags/tag79.xml"/><Relationship Id="rId62" Type="http://schemas.openxmlformats.org/officeDocument/2006/relationships/tags" Target="../tags/tag78.xml"/><Relationship Id="rId61" Type="http://schemas.openxmlformats.org/officeDocument/2006/relationships/tags" Target="../tags/tag77.xml"/><Relationship Id="rId60" Type="http://schemas.openxmlformats.org/officeDocument/2006/relationships/tags" Target="../tags/tag76.xml"/><Relationship Id="rId6" Type="http://schemas.openxmlformats.org/officeDocument/2006/relationships/tags" Target="../tags/tag32.xml"/><Relationship Id="rId59" Type="http://schemas.openxmlformats.org/officeDocument/2006/relationships/tags" Target="../tags/tag75.xml"/><Relationship Id="rId58" Type="http://schemas.openxmlformats.org/officeDocument/2006/relationships/tags" Target="../tags/tag74.xml"/><Relationship Id="rId57" Type="http://schemas.openxmlformats.org/officeDocument/2006/relationships/tags" Target="../tags/tag73.xml"/><Relationship Id="rId56" Type="http://schemas.openxmlformats.org/officeDocument/2006/relationships/tags" Target="../tags/tag72.xml"/><Relationship Id="rId55" Type="http://schemas.openxmlformats.org/officeDocument/2006/relationships/tags" Target="../tags/tag71.xml"/><Relationship Id="rId54" Type="http://schemas.openxmlformats.org/officeDocument/2006/relationships/tags" Target="../tags/tag70.xml"/><Relationship Id="rId53" Type="http://schemas.openxmlformats.org/officeDocument/2006/relationships/tags" Target="../tags/tag69.xml"/><Relationship Id="rId52" Type="http://schemas.openxmlformats.org/officeDocument/2006/relationships/tags" Target="../tags/tag68.xml"/><Relationship Id="rId51" Type="http://schemas.openxmlformats.org/officeDocument/2006/relationships/tags" Target="../tags/tag67.xml"/><Relationship Id="rId50" Type="http://schemas.openxmlformats.org/officeDocument/2006/relationships/tags" Target="../tags/tag66.xml"/><Relationship Id="rId5" Type="http://schemas.openxmlformats.org/officeDocument/2006/relationships/image" Target="../media/image7.png"/><Relationship Id="rId49" Type="http://schemas.openxmlformats.org/officeDocument/2006/relationships/tags" Target="../tags/tag65.xml"/><Relationship Id="rId48" Type="http://schemas.openxmlformats.org/officeDocument/2006/relationships/tags" Target="../tags/tag64.xml"/><Relationship Id="rId47" Type="http://schemas.openxmlformats.org/officeDocument/2006/relationships/tags" Target="../tags/tag63.xml"/><Relationship Id="rId46" Type="http://schemas.openxmlformats.org/officeDocument/2006/relationships/tags" Target="../tags/tag62.xml"/><Relationship Id="rId45" Type="http://schemas.openxmlformats.org/officeDocument/2006/relationships/tags" Target="../tags/tag61.xml"/><Relationship Id="rId44" Type="http://schemas.openxmlformats.org/officeDocument/2006/relationships/tags" Target="../tags/tag60.xml"/><Relationship Id="rId43" Type="http://schemas.openxmlformats.org/officeDocument/2006/relationships/tags" Target="../tags/tag59.xml"/><Relationship Id="rId42" Type="http://schemas.openxmlformats.org/officeDocument/2006/relationships/tags" Target="../tags/tag58.xml"/><Relationship Id="rId41" Type="http://schemas.openxmlformats.org/officeDocument/2006/relationships/tags" Target="../tags/tag57.xml"/><Relationship Id="rId40" Type="http://schemas.openxmlformats.org/officeDocument/2006/relationships/tags" Target="../tags/tag56.xml"/><Relationship Id="rId4" Type="http://schemas.openxmlformats.org/officeDocument/2006/relationships/tags" Target="../tags/tag31.xml"/><Relationship Id="rId39" Type="http://schemas.openxmlformats.org/officeDocument/2006/relationships/tags" Target="../tags/tag55.xml"/><Relationship Id="rId38" Type="http://schemas.openxmlformats.org/officeDocument/2006/relationships/tags" Target="../tags/tag54.xml"/><Relationship Id="rId37" Type="http://schemas.openxmlformats.org/officeDocument/2006/relationships/tags" Target="../tags/tag53.xml"/><Relationship Id="rId36" Type="http://schemas.openxmlformats.org/officeDocument/2006/relationships/image" Target="../media/image17.png"/><Relationship Id="rId35" Type="http://schemas.openxmlformats.org/officeDocument/2006/relationships/tags" Target="../tags/tag52.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image" Target="../media/image16.png"/><Relationship Id="rId31" Type="http://schemas.openxmlformats.org/officeDocument/2006/relationships/tags" Target="../tags/tag49.xml"/><Relationship Id="rId30" Type="http://schemas.openxmlformats.org/officeDocument/2006/relationships/tags" Target="../tags/tag48.xml"/><Relationship Id="rId3" Type="http://schemas.openxmlformats.org/officeDocument/2006/relationships/image" Target="../media/image6.svg"/><Relationship Id="rId29" Type="http://schemas.openxmlformats.org/officeDocument/2006/relationships/tags" Target="../tags/tag47.xml"/><Relationship Id="rId28" Type="http://schemas.openxmlformats.org/officeDocument/2006/relationships/tags" Target="../tags/tag46.xml"/><Relationship Id="rId27" Type="http://schemas.openxmlformats.org/officeDocument/2006/relationships/tags" Target="../tags/tag45.xml"/><Relationship Id="rId26" Type="http://schemas.openxmlformats.org/officeDocument/2006/relationships/image" Target="../media/image15.png"/><Relationship Id="rId25" Type="http://schemas.openxmlformats.org/officeDocument/2006/relationships/tags" Target="../tags/tag44.xml"/><Relationship Id="rId24" Type="http://schemas.openxmlformats.org/officeDocument/2006/relationships/tags" Target="../tags/tag43.xml"/><Relationship Id="rId23" Type="http://schemas.openxmlformats.org/officeDocument/2006/relationships/tags" Target="../tags/tag42.xml"/><Relationship Id="rId22" Type="http://schemas.openxmlformats.org/officeDocument/2006/relationships/tags" Target="../tags/tag41.xml"/><Relationship Id="rId21" Type="http://schemas.openxmlformats.org/officeDocument/2006/relationships/tags" Target="../tags/tag40.xml"/><Relationship Id="rId20" Type="http://schemas.openxmlformats.org/officeDocument/2006/relationships/image" Target="../media/image14.png"/><Relationship Id="rId2" Type="http://schemas.openxmlformats.org/officeDocument/2006/relationships/image" Target="../media/image5.png"/><Relationship Id="rId19" Type="http://schemas.openxmlformats.org/officeDocument/2006/relationships/image" Target="../media/image13.png"/><Relationship Id="rId18" Type="http://schemas.openxmlformats.org/officeDocument/2006/relationships/tags" Target="../tags/tag39.xml"/><Relationship Id="rId17" Type="http://schemas.openxmlformats.org/officeDocument/2006/relationships/image" Target="../media/image12.png"/><Relationship Id="rId16" Type="http://schemas.openxmlformats.org/officeDocument/2006/relationships/tags" Target="../tags/tag38.xml"/><Relationship Id="rId15" Type="http://schemas.openxmlformats.org/officeDocument/2006/relationships/image" Target="../media/image11.png"/><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tags" Target="../tags/tag35.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image" Target="../media/image8.png"/><Relationship Id="rId6" Type="http://schemas.openxmlformats.org/officeDocument/2006/relationships/tags" Target="../tags/tag82.xml"/><Relationship Id="rId5" Type="http://schemas.openxmlformats.org/officeDocument/2006/relationships/image" Target="../media/image7.png"/><Relationship Id="rId4" Type="http://schemas.openxmlformats.org/officeDocument/2006/relationships/tags" Target="../tags/tag81.xml"/><Relationship Id="rId3" Type="http://schemas.openxmlformats.org/officeDocument/2006/relationships/image" Target="../media/image6.svg"/><Relationship Id="rId25" Type="http://schemas.openxmlformats.org/officeDocument/2006/relationships/slideLayout" Target="../slideLayouts/slideLayout12.xml"/><Relationship Id="rId24" Type="http://schemas.openxmlformats.org/officeDocument/2006/relationships/tags" Target="../tags/tag96.xml"/><Relationship Id="rId23" Type="http://schemas.openxmlformats.org/officeDocument/2006/relationships/tags" Target="../tags/tag95.xml"/><Relationship Id="rId22" Type="http://schemas.openxmlformats.org/officeDocument/2006/relationships/image" Target="../media/image20.png"/><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image" Target="../media/image5.png"/><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image" Target="../media/image19.png"/><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image" Target="../media/image18.png"/><Relationship Id="rId10" Type="http://schemas.openxmlformats.org/officeDocument/2006/relationships/tags" Target="../tags/tag85.xml"/><Relationship Id="rId1" Type="http://schemas.openxmlformats.org/officeDocument/2006/relationships/tags" Target="../tags/tag80.xml"/></Relationships>
</file>

<file path=ppt/slides/_rels/slide5.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image" Target="../media/image8.png"/><Relationship Id="rId6" Type="http://schemas.openxmlformats.org/officeDocument/2006/relationships/tags" Target="../tags/tag99.xml"/><Relationship Id="rId5" Type="http://schemas.openxmlformats.org/officeDocument/2006/relationships/image" Target="../media/image7.png"/><Relationship Id="rId4" Type="http://schemas.openxmlformats.org/officeDocument/2006/relationships/tags" Target="../tags/tag98.xml"/><Relationship Id="rId3" Type="http://schemas.openxmlformats.org/officeDocument/2006/relationships/image" Target="../media/image6.svg"/><Relationship Id="rId2" Type="http://schemas.openxmlformats.org/officeDocument/2006/relationships/image" Target="../media/image5.png"/><Relationship Id="rId16" Type="http://schemas.openxmlformats.org/officeDocument/2006/relationships/slideLayout" Target="../slideLayouts/slideLayout12.xml"/><Relationship Id="rId15" Type="http://schemas.openxmlformats.org/officeDocument/2006/relationships/image" Target="../media/image22.png"/><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tags" Target="../tags/tag103.xml"/><Relationship Id="rId11" Type="http://schemas.openxmlformats.org/officeDocument/2006/relationships/image" Target="../media/image21.png"/><Relationship Id="rId10" Type="http://schemas.openxmlformats.org/officeDocument/2006/relationships/tags" Target="../tags/tag102.xml"/><Relationship Id="rId1" Type="http://schemas.openxmlformats.org/officeDocument/2006/relationships/tags" Target="../tags/tag97.xml"/></Relationships>
</file>

<file path=ppt/slides/_rels/slide6.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09.xml"/><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tags" Target="../tags/tag108.xml"/><Relationship Id="rId4" Type="http://schemas.openxmlformats.org/officeDocument/2006/relationships/image" Target="../media/image24.png"/><Relationship Id="rId3" Type="http://schemas.openxmlformats.org/officeDocument/2006/relationships/tags" Target="../tags/tag107.xml"/><Relationship Id="rId28" Type="http://schemas.openxmlformats.org/officeDocument/2006/relationships/slideLayout" Target="../slideLayouts/slideLayout12.xml"/><Relationship Id="rId27" Type="http://schemas.openxmlformats.org/officeDocument/2006/relationships/tags" Target="../tags/tag124.xml"/><Relationship Id="rId26" Type="http://schemas.openxmlformats.org/officeDocument/2006/relationships/tags" Target="../tags/tag123.xml"/><Relationship Id="rId25" Type="http://schemas.openxmlformats.org/officeDocument/2006/relationships/tags" Target="../tags/tag122.xml"/><Relationship Id="rId24" Type="http://schemas.openxmlformats.org/officeDocument/2006/relationships/tags" Target="../tags/tag121.xml"/><Relationship Id="rId23" Type="http://schemas.openxmlformats.org/officeDocument/2006/relationships/tags" Target="../tags/tag120.xml"/><Relationship Id="rId22" Type="http://schemas.openxmlformats.org/officeDocument/2006/relationships/image" Target="../media/image11.png"/><Relationship Id="rId21" Type="http://schemas.openxmlformats.org/officeDocument/2006/relationships/tags" Target="../tags/tag119.xml"/><Relationship Id="rId20" Type="http://schemas.openxmlformats.org/officeDocument/2006/relationships/tags" Target="../tags/tag118.xml"/><Relationship Id="rId2" Type="http://schemas.openxmlformats.org/officeDocument/2006/relationships/image" Target="../media/image23.png"/><Relationship Id="rId19" Type="http://schemas.openxmlformats.org/officeDocument/2006/relationships/tags" Target="../tags/tag117.xml"/><Relationship Id="rId18" Type="http://schemas.openxmlformats.org/officeDocument/2006/relationships/tags" Target="../tags/tag116.xml"/><Relationship Id="rId17" Type="http://schemas.openxmlformats.org/officeDocument/2006/relationships/tags" Target="../tags/tag115.xml"/><Relationship Id="rId16" Type="http://schemas.openxmlformats.org/officeDocument/2006/relationships/tags" Target="../tags/tag114.xml"/><Relationship Id="rId15" Type="http://schemas.openxmlformats.org/officeDocument/2006/relationships/image" Target="../media/image25.png"/><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image" Target="../media/image8.png"/><Relationship Id="rId10" Type="http://schemas.openxmlformats.org/officeDocument/2006/relationships/tags" Target="../tags/tag110.xml"/><Relationship Id="rId1" Type="http://schemas.openxmlformats.org/officeDocument/2006/relationships/tags" Target="../tags/tag106.xml"/></Relationships>
</file>

<file path=ppt/slides/_rels/slide7.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media/image8.png"/><Relationship Id="rId6" Type="http://schemas.openxmlformats.org/officeDocument/2006/relationships/tags" Target="../tags/tag127.xml"/><Relationship Id="rId5" Type="http://schemas.openxmlformats.org/officeDocument/2006/relationships/image" Target="../media/image7.png"/><Relationship Id="rId4" Type="http://schemas.openxmlformats.org/officeDocument/2006/relationships/tags" Target="../tags/tag126.xml"/><Relationship Id="rId3" Type="http://schemas.openxmlformats.org/officeDocument/2006/relationships/image" Target="../media/image6.sv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30.xml"/><Relationship Id="rId1" Type="http://schemas.openxmlformats.org/officeDocument/2006/relationships/tags" Target="../tags/tag125.xml"/></Relationships>
</file>

<file path=ppt/slides/_rels/slide8.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image" Target="../media/image8.png"/><Relationship Id="rId6" Type="http://schemas.openxmlformats.org/officeDocument/2006/relationships/tags" Target="../tags/tag133.xml"/><Relationship Id="rId5" Type="http://schemas.openxmlformats.org/officeDocument/2006/relationships/image" Target="../media/image7.png"/><Relationship Id="rId4" Type="http://schemas.openxmlformats.org/officeDocument/2006/relationships/tags" Target="../tags/tag132.xml"/><Relationship Id="rId3" Type="http://schemas.openxmlformats.org/officeDocument/2006/relationships/image" Target="../media/image6.svg"/><Relationship Id="rId2" Type="http://schemas.openxmlformats.org/officeDocument/2006/relationships/image" Target="../media/image5.png"/><Relationship Id="rId15" Type="http://schemas.openxmlformats.org/officeDocument/2006/relationships/slideLayout" Target="../slideLayouts/slideLayout12.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tags" Target="../tags/tag131.xml"/></Relationships>
</file>

<file path=ppt/slides/_rels/slide9.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image" Target="../media/image8.png"/><Relationship Id="rId6" Type="http://schemas.openxmlformats.org/officeDocument/2006/relationships/tags" Target="../tags/tag143.xml"/><Relationship Id="rId5" Type="http://schemas.openxmlformats.org/officeDocument/2006/relationships/image" Target="../media/image7.png"/><Relationship Id="rId4" Type="http://schemas.openxmlformats.org/officeDocument/2006/relationships/tags" Target="../tags/tag142.xml"/><Relationship Id="rId3" Type="http://schemas.openxmlformats.org/officeDocument/2006/relationships/image" Target="../media/image6.svg"/><Relationship Id="rId21" Type="http://schemas.openxmlformats.org/officeDocument/2006/relationships/slideLayout" Target="../slideLayouts/slideLayout2.xml"/><Relationship Id="rId20" Type="http://schemas.openxmlformats.org/officeDocument/2006/relationships/tags" Target="../tags/tag156.xml"/><Relationship Id="rId2" Type="http://schemas.openxmlformats.org/officeDocument/2006/relationships/image" Target="../media/image5.png"/><Relationship Id="rId19" Type="http://schemas.openxmlformats.org/officeDocument/2006/relationships/tags" Target="../tags/tag155.xml"/><Relationship Id="rId18" Type="http://schemas.openxmlformats.org/officeDocument/2006/relationships/tags" Target="../tags/tag154.xml"/><Relationship Id="rId17" Type="http://schemas.openxmlformats.org/officeDocument/2006/relationships/tags" Target="../tags/tag153.xml"/><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tags" Target="../tags/tag1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PPT_画板 1"/>
          <p:cNvPicPr>
            <a:picLocks noChangeAspect="1"/>
          </p:cNvPicPr>
          <p:nvPr/>
        </p:nvPicPr>
        <p:blipFill>
          <a:blip r:embed="rId1"/>
          <a:stretch>
            <a:fillRect/>
          </a:stretch>
        </p:blipFill>
        <p:spPr>
          <a:xfrm>
            <a:off x="0" y="0"/>
            <a:ext cx="9737725" cy="4327525"/>
          </a:xfrm>
          <a:prstGeom prst="rect">
            <a:avLst/>
          </a:prstGeom>
        </p:spPr>
      </p:pic>
      <p:pic>
        <p:nvPicPr>
          <p:cNvPr id="5" name="图片 4" descr="WechatIMG46097"/>
          <p:cNvPicPr>
            <a:picLocks noChangeAspect="1"/>
          </p:cNvPicPr>
          <p:nvPr/>
        </p:nvPicPr>
        <p:blipFill>
          <a:blip r:embed="rId2"/>
          <a:stretch>
            <a:fillRect/>
          </a:stretch>
        </p:blipFill>
        <p:spPr>
          <a:xfrm>
            <a:off x="4314190" y="375920"/>
            <a:ext cx="1092200" cy="63055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2882900" y="80010"/>
            <a:ext cx="3840480" cy="3086100"/>
          </a:xfrm>
          <a:prstGeom prst="rect">
            <a:avLst/>
          </a:prstGeom>
        </p:spPr>
      </p:pic>
      <p:sp>
        <p:nvSpPr>
          <p:cNvPr id="4" name="文本框 3"/>
          <p:cNvSpPr txBox="1"/>
          <p:nvPr/>
        </p:nvSpPr>
        <p:spPr>
          <a:xfrm>
            <a:off x="1938020" y="2848610"/>
            <a:ext cx="5958840" cy="1137285"/>
          </a:xfrm>
          <a:prstGeom prst="rect">
            <a:avLst/>
          </a:prstGeom>
          <a:noFill/>
        </p:spPr>
        <p:txBody>
          <a:bodyPr wrap="square" rtlCol="0">
            <a:spAutoFit/>
          </a:bodyPr>
          <a:p>
            <a:pPr algn="ctr"/>
            <a:r>
              <a:rPr lang="zh-CN" altLang="en-US">
                <a:solidFill>
                  <a:schemeClr val="bg1"/>
                </a:solidFill>
              </a:rPr>
              <a:t>澳门理工大学</a:t>
            </a:r>
            <a:r>
              <a:rPr lang="en-US" altLang="zh-CN">
                <a:solidFill>
                  <a:schemeClr val="bg1"/>
                </a:solidFill>
              </a:rPr>
              <a:t> </a:t>
            </a:r>
            <a:r>
              <a:rPr lang="zh-CN" altLang="en-US">
                <a:solidFill>
                  <a:schemeClr val="bg1"/>
                </a:solidFill>
              </a:rPr>
              <a:t>应用科学</a:t>
            </a:r>
            <a:r>
              <a:rPr lang="zh-CN" altLang="en-US">
                <a:solidFill>
                  <a:schemeClr val="bg1"/>
                </a:solidFill>
              </a:rPr>
              <a:t>学院</a:t>
            </a:r>
            <a:endParaRPr lang="zh-CN" altLang="en-US">
              <a:solidFill>
                <a:schemeClr val="bg1"/>
              </a:solidFill>
            </a:endParaRPr>
          </a:p>
          <a:p>
            <a:pPr algn="ctr"/>
            <a:r>
              <a:rPr lang="zh-CN" altLang="en-US">
                <a:solidFill>
                  <a:schemeClr val="bg1"/>
                </a:solidFill>
              </a:rPr>
              <a:t>王荣胜、陈浩铭、周瑞哲、檀</a:t>
            </a:r>
            <a:r>
              <a:rPr lang="zh-CN" altLang="en-US">
                <a:solidFill>
                  <a:schemeClr val="bg1"/>
                </a:solidFill>
              </a:rPr>
              <a:t>韬</a:t>
            </a:r>
            <a:endParaRPr lang="zh-CN" altLang="en-US">
              <a:solidFill>
                <a:schemeClr val="bg1"/>
              </a:solidFill>
            </a:endParaRPr>
          </a:p>
          <a:p>
            <a:pPr algn="ctr"/>
            <a:endParaRPr lang="zh-CN" altLang="en-US">
              <a:solidFill>
                <a:schemeClr val="bg1"/>
              </a:solidFill>
            </a:endParaRPr>
          </a:p>
          <a:p>
            <a:pPr algn="ctr"/>
            <a:r>
              <a:rPr lang="en-US" altLang="zh-CN" sz="1400">
                <a:solidFill>
                  <a:schemeClr val="bg1"/>
                </a:solidFill>
              </a:rPr>
              <a:t>CareGPT</a:t>
            </a:r>
            <a:r>
              <a:rPr lang="zh-CN" altLang="en-US" sz="1400">
                <a:solidFill>
                  <a:schemeClr val="bg1"/>
                </a:solidFill>
              </a:rPr>
              <a:t>：https://github.com/WangRongsheng/CareGPT</a:t>
            </a:r>
            <a:endParaRPr lang="zh-CN" altLang="en-US" sz="14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1"/>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5901055" y="808355"/>
            <a:ext cx="2374900" cy="593725"/>
          </a:xfrm>
          <a:prstGeom prst="rect">
            <a:avLst/>
          </a:prstGeom>
        </p:spPr>
      </p:pic>
      <p:pic>
        <p:nvPicPr>
          <p:cNvPr id="7" name="图片 6" descr="logo.a56ce11a"/>
          <p:cNvPicPr>
            <a:picLocks noChangeAspect="1"/>
          </p:cNvPicPr>
          <p:nvPr>
            <p:custDataLst>
              <p:tags r:id="rId4"/>
            </p:custDataLst>
          </p:nvPr>
        </p:nvPicPr>
        <p:blipFill>
          <a:blip r:embed="rId5"/>
          <a:stretch>
            <a:fillRect/>
          </a:stretch>
        </p:blipFill>
        <p:spPr>
          <a:xfrm>
            <a:off x="1891665" y="951865"/>
            <a:ext cx="1633855" cy="450215"/>
          </a:xfrm>
          <a:prstGeom prst="rect">
            <a:avLst/>
          </a:prstGeom>
        </p:spPr>
      </p:pic>
      <p:pic>
        <p:nvPicPr>
          <p:cNvPr id="8" name="图片 7" descr="amazon_web_services_cn_logo_smile_1200x630"/>
          <p:cNvPicPr>
            <a:picLocks noChangeAspect="1"/>
          </p:cNvPicPr>
          <p:nvPr>
            <p:custDataLst>
              <p:tags r:id="rId6"/>
            </p:custDataLst>
          </p:nvPr>
        </p:nvPicPr>
        <p:blipFill>
          <a:blip r:embed="rId7"/>
          <a:srcRect l="11416" t="24996" r="11740" b="26746"/>
          <a:stretch>
            <a:fillRect/>
          </a:stretch>
        </p:blipFill>
        <p:spPr>
          <a:xfrm>
            <a:off x="3863340" y="883285"/>
            <a:ext cx="1786255" cy="588010"/>
          </a:xfrm>
          <a:prstGeom prst="rect">
            <a:avLst/>
          </a:prstGeom>
        </p:spPr>
      </p:pic>
      <p:pic>
        <p:nvPicPr>
          <p:cNvPr id="3" name="图片 2"/>
          <p:cNvPicPr>
            <a:picLocks noChangeAspect="1"/>
          </p:cNvPicPr>
          <p:nvPr>
            <p:custDataLst>
              <p:tags r:id="rId8"/>
            </p:custDataLst>
          </p:nvPr>
        </p:nvPicPr>
        <p:blipFill>
          <a:blip r:embed="rId9"/>
          <a:stretch>
            <a:fillRect/>
          </a:stretch>
        </p:blipFill>
        <p:spPr>
          <a:xfrm>
            <a:off x="764540" y="3054985"/>
            <a:ext cx="8046720" cy="1264920"/>
          </a:xfrm>
          <a:prstGeom prst="rect">
            <a:avLst/>
          </a:prstGeom>
        </p:spPr>
      </p:pic>
      <p:sp>
        <p:nvSpPr>
          <p:cNvPr id="5" name="文本框 4"/>
          <p:cNvSpPr txBox="1"/>
          <p:nvPr/>
        </p:nvSpPr>
        <p:spPr>
          <a:xfrm>
            <a:off x="2442210" y="1875155"/>
            <a:ext cx="4834890" cy="706755"/>
          </a:xfrm>
          <a:prstGeom prst="rect">
            <a:avLst/>
          </a:prstGeom>
          <a:noFill/>
        </p:spPr>
        <p:txBody>
          <a:bodyPr wrap="square" rtlCol="0">
            <a:spAutoFit/>
          </a:bodyPr>
          <a:p>
            <a:pPr algn="ctr"/>
            <a:r>
              <a:rPr lang="en-US" altLang="zh-CN" sz="4000"/>
              <a:t>Thanks</a:t>
            </a:r>
            <a:endParaRPr lang="en-US" altLang="zh-CN" sz="4000"/>
          </a:p>
        </p:txBody>
      </p:sp>
      <p:sp>
        <p:nvSpPr>
          <p:cNvPr id="9" name="文本框 8"/>
          <p:cNvSpPr txBox="1"/>
          <p:nvPr/>
        </p:nvSpPr>
        <p:spPr>
          <a:xfrm>
            <a:off x="2632710" y="2752725"/>
            <a:ext cx="4248150" cy="368300"/>
          </a:xfrm>
          <a:prstGeom prst="rect">
            <a:avLst/>
          </a:prstGeom>
          <a:noFill/>
        </p:spPr>
        <p:txBody>
          <a:bodyPr wrap="square" rtlCol="0">
            <a:spAutoFit/>
          </a:bodyPr>
          <a:p>
            <a:pPr algn="ctr"/>
            <a:r>
              <a:rPr lang="en-US" altLang="zh-CN"/>
              <a:t>Email</a:t>
            </a:r>
            <a:r>
              <a:rPr lang="zh-CN" altLang="en-US"/>
              <a:t>：</a:t>
            </a:r>
            <a:r>
              <a:rPr lang="en-US" altLang="zh-CN"/>
              <a:t>P2213046@mpu.edu.</a:t>
            </a:r>
            <a:r>
              <a:rPr lang="en-US" altLang="zh-CN"/>
              <a:t>mo</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1"/>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1676400" y="11430"/>
            <a:ext cx="1087120" cy="271780"/>
          </a:xfrm>
          <a:prstGeom prst="rect">
            <a:avLst/>
          </a:prstGeom>
        </p:spPr>
      </p:pic>
      <p:pic>
        <p:nvPicPr>
          <p:cNvPr id="7" name="图片 6" descr="logo.a56ce11a"/>
          <p:cNvPicPr>
            <a:picLocks noChangeAspect="1"/>
          </p:cNvPicPr>
          <p:nvPr>
            <p:custDataLst>
              <p:tags r:id="rId4"/>
            </p:custDataLst>
          </p:nvPr>
        </p:nvPicPr>
        <p:blipFill>
          <a:blip r:embed="rId5"/>
          <a:stretch>
            <a:fillRect/>
          </a:stretch>
        </p:blipFill>
        <p:spPr>
          <a:xfrm>
            <a:off x="76835" y="67945"/>
            <a:ext cx="779145" cy="214630"/>
          </a:xfrm>
          <a:prstGeom prst="rect">
            <a:avLst/>
          </a:prstGeom>
        </p:spPr>
      </p:pic>
      <p:pic>
        <p:nvPicPr>
          <p:cNvPr id="8" name="图片 7" descr="amazon_web_services_cn_logo_smile_1200x630"/>
          <p:cNvPicPr>
            <a:picLocks noChangeAspect="1"/>
          </p:cNvPicPr>
          <p:nvPr>
            <p:custDataLst>
              <p:tags r:id="rId6"/>
            </p:custDataLst>
          </p:nvPr>
        </p:nvPicPr>
        <p:blipFill>
          <a:blip r:embed="rId7"/>
          <a:srcRect l="11416" t="24996" r="11740" b="26746"/>
          <a:stretch>
            <a:fillRect/>
          </a:stretch>
        </p:blipFill>
        <p:spPr>
          <a:xfrm>
            <a:off x="961390" y="81915"/>
            <a:ext cx="609600" cy="200660"/>
          </a:xfrm>
          <a:prstGeom prst="rect">
            <a:avLst/>
          </a:prstGeom>
        </p:spPr>
      </p:pic>
      <p:sp>
        <p:nvSpPr>
          <p:cNvPr id="4" name="object 2"/>
          <p:cNvSpPr txBox="1">
            <a:spLocks noGrp="1"/>
          </p:cNvSpPr>
          <p:nvPr>
            <p:custDataLst>
              <p:tags r:id="rId8"/>
            </p:custDataLst>
          </p:nvPr>
        </p:nvSpPr>
        <p:spPr>
          <a:xfrm>
            <a:off x="329565" y="283210"/>
            <a:ext cx="1346835" cy="381635"/>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pc="-35" dirty="0">
                <a:latin typeface="Calibri" panose="020F0502020204030204" charset="0"/>
                <a:ea typeface="Calibri" panose="020F0502020204030204" charset="0"/>
                <a:cs typeface="Calibri" panose="020F0502020204030204" charset="0"/>
              </a:rPr>
              <a:t>任务</a:t>
            </a:r>
            <a:r>
              <a:rPr lang="zh-CN" altLang="en-US" spc="-35" dirty="0">
                <a:latin typeface="Calibri" panose="020F0502020204030204" charset="0"/>
                <a:ea typeface="Calibri" panose="020F0502020204030204" charset="0"/>
                <a:cs typeface="Calibri" panose="020F0502020204030204" charset="0"/>
              </a:rPr>
              <a:t>目标</a:t>
            </a:r>
            <a:endParaRPr lang="zh-CN" altLang="en-US" spc="-35" dirty="0">
              <a:latin typeface="Calibri" panose="020F0502020204030204" charset="0"/>
              <a:ea typeface="Calibri" panose="020F0502020204030204" charset="0"/>
              <a:cs typeface="Calibri" panose="020F0502020204030204" charset="0"/>
            </a:endParaRPr>
          </a:p>
        </p:txBody>
      </p:sp>
      <p:sp>
        <p:nvSpPr>
          <p:cNvPr id="2" name="椭圆 1"/>
          <p:cNvSpPr/>
          <p:nvPr>
            <p:custDataLst>
              <p:tags r:id="rId9"/>
            </p:custDataLst>
          </p:nvPr>
        </p:nvSpPr>
        <p:spPr>
          <a:xfrm>
            <a:off x="1203960" y="3850005"/>
            <a:ext cx="243205" cy="23622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Freeform 125"/>
          <p:cNvSpPr>
            <a:spLocks noEditPoints="1"/>
          </p:cNvSpPr>
          <p:nvPr>
            <p:custDataLst>
              <p:tags r:id="rId10"/>
            </p:custDataLst>
          </p:nvPr>
        </p:nvSpPr>
        <p:spPr bwMode="auto">
          <a:xfrm rot="5400000">
            <a:off x="487404" y="2655806"/>
            <a:ext cx="255404" cy="23286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tx1"/>
          </a:solidFill>
          <a:ln>
            <a:noFill/>
          </a:ln>
        </p:spPr>
        <p:txBody>
          <a:bodyPr vert="horz" wrap="square" lIns="57598" tIns="28799" rIns="57598" bIns="28799" numCol="1" anchor="t" anchorCtr="0" compatLnSpc="1">
            <a:normAutofit/>
          </a:bodyPr>
          <a:p>
            <a:endParaRPr lang="zh-CN" altLang="en-US" sz="1135"/>
          </a:p>
        </p:txBody>
      </p:sp>
      <p:sp>
        <p:nvSpPr>
          <p:cNvPr id="10" name="圆角矩形 9"/>
          <p:cNvSpPr/>
          <p:nvPr/>
        </p:nvSpPr>
        <p:spPr>
          <a:xfrm>
            <a:off x="329565" y="834390"/>
            <a:ext cx="8898890" cy="1652905"/>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1600">
                <a:solidFill>
                  <a:schemeClr val="tx1"/>
                </a:solidFill>
              </a:rPr>
              <a:t>医疗</a:t>
            </a:r>
            <a:r>
              <a:rPr lang="en-US" altLang="zh-CN" sz="1600">
                <a:solidFill>
                  <a:schemeClr val="tx1"/>
                </a:solidFill>
              </a:rPr>
              <a:t>LLM</a:t>
            </a:r>
            <a:r>
              <a:rPr lang="zh-CN" altLang="en-US" sz="1600">
                <a:solidFill>
                  <a:schemeClr val="tx1"/>
                </a:solidFill>
              </a:rPr>
              <a:t>被应用中的痛点</a:t>
            </a:r>
            <a:r>
              <a:rPr lang="zh-CN" altLang="en-US" sz="2000">
                <a:solidFill>
                  <a:srgbClr val="FF0000"/>
                </a:solidFill>
              </a:rPr>
              <a:t>问题</a:t>
            </a:r>
            <a:r>
              <a:rPr lang="zh-CN" altLang="en-US" sz="1600">
                <a:solidFill>
                  <a:schemeClr val="tx1"/>
                </a:solidFill>
              </a:rPr>
              <a:t>：</a:t>
            </a:r>
            <a:endParaRPr lang="zh-CN" altLang="en-US" sz="1600">
              <a:solidFill>
                <a:schemeClr val="tx1"/>
              </a:solidFill>
            </a:endParaRPr>
          </a:p>
          <a:p>
            <a:pPr algn="l"/>
            <a:r>
              <a:rPr lang="zh-CN" altLang="en-US" sz="1600">
                <a:solidFill>
                  <a:schemeClr val="tx1"/>
                </a:solidFill>
              </a:rPr>
              <a:t>1. </a:t>
            </a:r>
            <a:r>
              <a:rPr lang="zh-CN" altLang="en-US" sz="1600" b="1">
                <a:solidFill>
                  <a:srgbClr val="FF0000"/>
                </a:solidFill>
              </a:rPr>
              <a:t>模型幻觉</a:t>
            </a:r>
            <a:r>
              <a:rPr lang="zh-CN" altLang="en-US" sz="1600" b="1">
                <a:solidFill>
                  <a:srgbClr val="FF0000"/>
                </a:solidFill>
              </a:rPr>
              <a:t>问题严重</a:t>
            </a:r>
            <a:r>
              <a:rPr lang="zh-CN" altLang="en-US" sz="1600">
                <a:solidFill>
                  <a:schemeClr val="tx1"/>
                </a:solidFill>
              </a:rPr>
              <a:t>：LLM会生成误导信息和虚假数据，</a:t>
            </a:r>
            <a:r>
              <a:rPr lang="zh-CN" altLang="en-US" sz="1600">
                <a:solidFill>
                  <a:schemeClr val="tx1"/>
                </a:solidFill>
              </a:rPr>
              <a:t>可能导致不可挽回的生命财产</a:t>
            </a:r>
            <a:r>
              <a:rPr lang="zh-CN" altLang="en-US" sz="1600">
                <a:solidFill>
                  <a:schemeClr val="tx1"/>
                </a:solidFill>
              </a:rPr>
              <a:t>损失；</a:t>
            </a:r>
            <a:endParaRPr lang="zh-CN" altLang="en-US" sz="1600">
              <a:solidFill>
                <a:schemeClr val="tx1"/>
              </a:solidFill>
            </a:endParaRPr>
          </a:p>
          <a:p>
            <a:pPr algn="l"/>
            <a:r>
              <a:rPr lang="zh-CN" altLang="en-US" sz="1600">
                <a:solidFill>
                  <a:schemeClr val="tx1"/>
                </a:solidFill>
              </a:rPr>
              <a:t>2. </a:t>
            </a:r>
            <a:r>
              <a:rPr lang="zh-CN" altLang="en-US" sz="1600" b="1">
                <a:solidFill>
                  <a:srgbClr val="FF0000"/>
                </a:solidFill>
              </a:rPr>
              <a:t>客制化需求高，但存在限制</a:t>
            </a:r>
            <a:r>
              <a:rPr lang="zh-CN" altLang="en-US" sz="1600">
                <a:solidFill>
                  <a:schemeClr val="tx1"/>
                </a:solidFill>
              </a:rPr>
              <a:t>：保持数据和模型在本地，确保医院对数据和知识产权保持完全的控制是许多医疗机构的确切要求，然而本地模型受限于计算资源和模型底层</a:t>
            </a:r>
            <a:r>
              <a:rPr lang="zh-CN" altLang="en-US" sz="1600">
                <a:solidFill>
                  <a:schemeClr val="tx1"/>
                </a:solidFill>
              </a:rPr>
              <a:t>表现力；</a:t>
            </a:r>
            <a:endParaRPr lang="zh-CN" altLang="en-US" sz="1600">
              <a:solidFill>
                <a:schemeClr val="tx1"/>
              </a:solidFill>
            </a:endParaRPr>
          </a:p>
          <a:p>
            <a:pPr algn="l"/>
            <a:r>
              <a:rPr lang="zh-CN" altLang="en-US" sz="1600">
                <a:solidFill>
                  <a:schemeClr val="tx1"/>
                </a:solidFill>
              </a:rPr>
              <a:t>3. </a:t>
            </a:r>
            <a:r>
              <a:rPr lang="zh-CN" altLang="en-US" sz="1600" b="1">
                <a:solidFill>
                  <a:srgbClr val="FF0000"/>
                </a:solidFill>
              </a:rPr>
              <a:t>诊断过程可解释与可验证性不足</a:t>
            </a:r>
            <a:r>
              <a:rPr lang="zh-CN" altLang="en-US" sz="1600">
                <a:solidFill>
                  <a:schemeClr val="tx1"/>
                </a:solidFill>
              </a:rPr>
              <a:t>：真实的医学诊断依靠医生丰富的行医经验和多种影像组合判断，具备良好的解释和验证性，而</a:t>
            </a:r>
            <a:r>
              <a:rPr lang="en-US" altLang="zh-CN" sz="1600">
                <a:solidFill>
                  <a:schemeClr val="tx1"/>
                </a:solidFill>
              </a:rPr>
              <a:t>LLM</a:t>
            </a:r>
            <a:r>
              <a:rPr lang="zh-CN" altLang="en-US" sz="1600">
                <a:solidFill>
                  <a:schemeClr val="tx1"/>
                </a:solidFill>
              </a:rPr>
              <a:t>则无法</a:t>
            </a:r>
            <a:r>
              <a:rPr lang="zh-CN" altLang="en-US" sz="1600">
                <a:solidFill>
                  <a:schemeClr val="tx1"/>
                </a:solidFill>
              </a:rPr>
              <a:t>做到；</a:t>
            </a:r>
            <a:endParaRPr lang="zh-CN" altLang="en-US" sz="1600">
              <a:solidFill>
                <a:schemeClr val="tx1"/>
              </a:solidFill>
            </a:endParaRPr>
          </a:p>
        </p:txBody>
      </p:sp>
      <p:sp>
        <p:nvSpPr>
          <p:cNvPr id="12" name="文本框 11"/>
          <p:cNvSpPr txBox="1"/>
          <p:nvPr/>
        </p:nvSpPr>
        <p:spPr>
          <a:xfrm>
            <a:off x="731520" y="2588260"/>
            <a:ext cx="8257540" cy="368300"/>
          </a:xfrm>
          <a:prstGeom prst="rect">
            <a:avLst/>
          </a:prstGeom>
          <a:noFill/>
        </p:spPr>
        <p:txBody>
          <a:bodyPr wrap="square" rtlCol="0">
            <a:spAutoFit/>
          </a:bodyPr>
          <a:p>
            <a:r>
              <a:rPr lang="zh-CN" altLang="en-US"/>
              <a:t>缓解医疗</a:t>
            </a:r>
            <a:r>
              <a:rPr lang="en-US" altLang="zh-CN"/>
              <a:t>LLM</a:t>
            </a:r>
            <a:r>
              <a:rPr lang="zh-CN" altLang="en-US"/>
              <a:t>的幻觉问题，基于</a:t>
            </a:r>
            <a:r>
              <a:rPr lang="en-US" altLang="zh-CN"/>
              <a:t>Baichuan2</a:t>
            </a:r>
            <a:r>
              <a:rPr lang="zh-CN" altLang="en-US"/>
              <a:t>和</a:t>
            </a:r>
            <a:r>
              <a:rPr lang="en-US" altLang="zh-CN"/>
              <a:t>RAG</a:t>
            </a:r>
            <a:r>
              <a:rPr lang="zh-CN" altLang="en-US"/>
              <a:t>构建安全可信赖的医疗</a:t>
            </a:r>
            <a:r>
              <a:rPr lang="en-US" altLang="zh-CN"/>
              <a:t>LLM</a:t>
            </a:r>
            <a:r>
              <a:rPr lang="zh-CN" altLang="en-US"/>
              <a:t>系统；</a:t>
            </a:r>
            <a:endParaRPr lang="zh-CN" altLang="en-US"/>
          </a:p>
        </p:txBody>
      </p:sp>
      <p:sp>
        <p:nvSpPr>
          <p:cNvPr id="13" name="Freeform 125"/>
          <p:cNvSpPr>
            <a:spLocks noEditPoints="1"/>
          </p:cNvSpPr>
          <p:nvPr>
            <p:custDataLst>
              <p:tags r:id="rId11"/>
            </p:custDataLst>
          </p:nvPr>
        </p:nvSpPr>
        <p:spPr bwMode="auto">
          <a:xfrm rot="5400000">
            <a:off x="487404" y="3068556"/>
            <a:ext cx="255404" cy="23286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tx1"/>
          </a:solidFill>
          <a:ln>
            <a:noFill/>
          </a:ln>
        </p:spPr>
        <p:txBody>
          <a:bodyPr vert="horz" wrap="square" lIns="57598" tIns="28799" rIns="57598" bIns="28799" numCol="1" anchor="t" anchorCtr="0" compatLnSpc="1">
            <a:normAutofit/>
          </a:bodyPr>
          <a:p>
            <a:endParaRPr lang="zh-CN" altLang="en-US" sz="1135"/>
          </a:p>
        </p:txBody>
      </p:sp>
      <p:sp>
        <p:nvSpPr>
          <p:cNvPr id="14" name="文本框 13"/>
          <p:cNvSpPr txBox="1"/>
          <p:nvPr>
            <p:custDataLst>
              <p:tags r:id="rId12"/>
            </p:custDataLst>
          </p:nvPr>
        </p:nvSpPr>
        <p:spPr>
          <a:xfrm>
            <a:off x="731520" y="3001010"/>
            <a:ext cx="8257540" cy="368300"/>
          </a:xfrm>
          <a:prstGeom prst="rect">
            <a:avLst/>
          </a:prstGeom>
          <a:noFill/>
        </p:spPr>
        <p:txBody>
          <a:bodyPr wrap="square" rtlCol="0">
            <a:spAutoFit/>
          </a:bodyPr>
          <a:p>
            <a:r>
              <a:rPr lang="zh-CN" altLang="en-US"/>
              <a:t>提供可部署的全套医疗</a:t>
            </a:r>
            <a:r>
              <a:rPr lang="en-US" altLang="zh-CN"/>
              <a:t>LLM</a:t>
            </a:r>
            <a:r>
              <a:rPr lang="zh-CN" altLang="en-US"/>
              <a:t>客制化方案</a:t>
            </a:r>
            <a:r>
              <a:rPr lang="en-US" altLang="zh-CN"/>
              <a:t> (</a:t>
            </a:r>
            <a:r>
              <a:rPr lang="zh-CN" altLang="en-US"/>
              <a:t>从</a:t>
            </a:r>
            <a:r>
              <a:rPr lang="zh-CN" altLang="en-US"/>
              <a:t>导诊</a:t>
            </a:r>
            <a:r>
              <a:rPr lang="zh-CN" altLang="en-US"/>
              <a:t>到诊断</a:t>
            </a:r>
            <a:r>
              <a:rPr lang="en-US" altLang="zh-CN"/>
              <a:t>)</a:t>
            </a:r>
            <a:r>
              <a:rPr lang="zh-CN" altLang="en-US"/>
              <a:t>；</a:t>
            </a:r>
            <a:endParaRPr lang="zh-CN" altLang="en-US"/>
          </a:p>
        </p:txBody>
      </p:sp>
      <p:sp>
        <p:nvSpPr>
          <p:cNvPr id="15" name="Freeform 125"/>
          <p:cNvSpPr>
            <a:spLocks noEditPoints="1"/>
          </p:cNvSpPr>
          <p:nvPr>
            <p:custDataLst>
              <p:tags r:id="rId13"/>
            </p:custDataLst>
          </p:nvPr>
        </p:nvSpPr>
        <p:spPr bwMode="auto">
          <a:xfrm rot="5400000">
            <a:off x="487404" y="3481941"/>
            <a:ext cx="255404" cy="23286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tx1"/>
          </a:solidFill>
          <a:ln>
            <a:noFill/>
          </a:ln>
        </p:spPr>
        <p:txBody>
          <a:bodyPr vert="horz" wrap="square" lIns="57598" tIns="28799" rIns="57598" bIns="28799" numCol="1" anchor="t" anchorCtr="0" compatLnSpc="1">
            <a:normAutofit/>
          </a:bodyPr>
          <a:p>
            <a:endParaRPr lang="zh-CN" altLang="en-US" sz="1135"/>
          </a:p>
        </p:txBody>
      </p:sp>
      <p:sp>
        <p:nvSpPr>
          <p:cNvPr id="19" name="文本框 18"/>
          <p:cNvSpPr txBox="1"/>
          <p:nvPr>
            <p:custDataLst>
              <p:tags r:id="rId14"/>
            </p:custDataLst>
          </p:nvPr>
        </p:nvSpPr>
        <p:spPr>
          <a:xfrm>
            <a:off x="731520" y="3414395"/>
            <a:ext cx="8257540" cy="368300"/>
          </a:xfrm>
          <a:prstGeom prst="rect">
            <a:avLst/>
          </a:prstGeom>
          <a:noFill/>
        </p:spPr>
        <p:txBody>
          <a:bodyPr wrap="square" rtlCol="0">
            <a:spAutoFit/>
          </a:bodyPr>
          <a:p>
            <a:r>
              <a:rPr lang="zh-CN" altLang="en-US"/>
              <a:t>为医疗</a:t>
            </a:r>
            <a:r>
              <a:rPr lang="en-US" altLang="zh-CN"/>
              <a:t>LLM</a:t>
            </a:r>
            <a:r>
              <a:rPr lang="zh-CN" altLang="en-US"/>
              <a:t>引入必要的医学诊断验证和</a:t>
            </a:r>
            <a:r>
              <a:rPr lang="zh-CN" altLang="en-US"/>
              <a:t>可解释；</a:t>
            </a:r>
            <a:endParaRPr lang="zh-CN" altLang="en-US"/>
          </a:p>
        </p:txBody>
      </p:sp>
      <p:sp>
        <p:nvSpPr>
          <p:cNvPr id="25" name="文本框 24"/>
          <p:cNvSpPr txBox="1"/>
          <p:nvPr/>
        </p:nvSpPr>
        <p:spPr>
          <a:xfrm>
            <a:off x="1687830" y="449580"/>
            <a:ext cx="7318375" cy="368300"/>
          </a:xfrm>
          <a:prstGeom prst="rect">
            <a:avLst/>
          </a:prstGeom>
          <a:noFill/>
        </p:spPr>
        <p:txBody>
          <a:bodyPr wrap="square" rtlCol="0">
            <a:spAutoFit/>
          </a:bodyPr>
          <a:p>
            <a:r>
              <a:rPr lang="en-US" altLang="zh-CN"/>
              <a:t>“AI</a:t>
            </a:r>
            <a:r>
              <a:rPr lang="zh-CN" altLang="en-US"/>
              <a:t>医学顾问和</a:t>
            </a:r>
            <a:r>
              <a:rPr lang="en-US" altLang="zh-CN"/>
              <a:t>AI</a:t>
            </a:r>
            <a:r>
              <a:rPr lang="zh-CN" altLang="en-US"/>
              <a:t>个性化一对一辅导，这两者对社会的价值都</a:t>
            </a:r>
            <a:r>
              <a:rPr lang="zh-CN" altLang="en-US"/>
              <a:t>十分巨大！</a:t>
            </a:r>
            <a:r>
              <a:rPr lang="en-US" altLang="zh-CN"/>
              <a: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1"/>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1676400" y="11430"/>
            <a:ext cx="1087120" cy="271780"/>
          </a:xfrm>
          <a:prstGeom prst="rect">
            <a:avLst/>
          </a:prstGeom>
        </p:spPr>
      </p:pic>
      <p:pic>
        <p:nvPicPr>
          <p:cNvPr id="7" name="图片 6" descr="logo.a56ce11a"/>
          <p:cNvPicPr>
            <a:picLocks noChangeAspect="1"/>
          </p:cNvPicPr>
          <p:nvPr>
            <p:custDataLst>
              <p:tags r:id="rId4"/>
            </p:custDataLst>
          </p:nvPr>
        </p:nvPicPr>
        <p:blipFill>
          <a:blip r:embed="rId5"/>
          <a:stretch>
            <a:fillRect/>
          </a:stretch>
        </p:blipFill>
        <p:spPr>
          <a:xfrm>
            <a:off x="76835" y="67945"/>
            <a:ext cx="779145" cy="214630"/>
          </a:xfrm>
          <a:prstGeom prst="rect">
            <a:avLst/>
          </a:prstGeom>
        </p:spPr>
      </p:pic>
      <p:pic>
        <p:nvPicPr>
          <p:cNvPr id="8" name="图片 7" descr="amazon_web_services_cn_logo_smile_1200x630"/>
          <p:cNvPicPr>
            <a:picLocks noChangeAspect="1"/>
          </p:cNvPicPr>
          <p:nvPr>
            <p:custDataLst>
              <p:tags r:id="rId6"/>
            </p:custDataLst>
          </p:nvPr>
        </p:nvPicPr>
        <p:blipFill>
          <a:blip r:embed="rId7"/>
          <a:srcRect l="11416" t="24996" r="11740" b="26746"/>
          <a:stretch>
            <a:fillRect/>
          </a:stretch>
        </p:blipFill>
        <p:spPr>
          <a:xfrm>
            <a:off x="961390" y="81915"/>
            <a:ext cx="609600" cy="200660"/>
          </a:xfrm>
          <a:prstGeom prst="rect">
            <a:avLst/>
          </a:prstGeom>
        </p:spPr>
      </p:pic>
      <p:sp>
        <p:nvSpPr>
          <p:cNvPr id="4" name="object 2"/>
          <p:cNvSpPr txBox="1">
            <a:spLocks noGrp="1"/>
          </p:cNvSpPr>
          <p:nvPr>
            <p:custDataLst>
              <p:tags r:id="rId8"/>
            </p:custDataLst>
          </p:nvPr>
        </p:nvSpPr>
        <p:spPr>
          <a:xfrm>
            <a:off x="329565" y="283210"/>
            <a:ext cx="2348230" cy="381635"/>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pc="-35" dirty="0">
                <a:latin typeface="Calibri" panose="020F0502020204030204" charset="0"/>
                <a:ea typeface="Calibri" panose="020F0502020204030204" charset="0"/>
                <a:cs typeface="Calibri" panose="020F0502020204030204" charset="0"/>
              </a:rPr>
              <a:t>方案介绍</a:t>
            </a:r>
            <a:r>
              <a:rPr lang="en-US" altLang="zh-CN" spc="-35" dirty="0">
                <a:latin typeface="Calibri" panose="020F0502020204030204" charset="0"/>
                <a:ea typeface="Calibri" panose="020F0502020204030204" charset="0"/>
                <a:cs typeface="Calibri" panose="020F0502020204030204" charset="0"/>
              </a:rPr>
              <a:t>-</a:t>
            </a:r>
            <a:r>
              <a:rPr lang="zh-CN" altLang="en-US" spc="-35" dirty="0">
                <a:latin typeface="Calibri" panose="020F0502020204030204" charset="0"/>
                <a:ea typeface="Calibri" panose="020F0502020204030204" charset="0"/>
                <a:cs typeface="Calibri" panose="020F0502020204030204" charset="0"/>
              </a:rPr>
              <a:t>总览</a:t>
            </a:r>
            <a:endParaRPr lang="zh-CN" altLang="en-US" spc="-35" dirty="0">
              <a:latin typeface="Calibri" panose="020F0502020204030204" charset="0"/>
              <a:ea typeface="Calibri" panose="020F0502020204030204" charset="0"/>
              <a:cs typeface="Calibri" panose="020F0502020204030204" charset="0"/>
            </a:endParaRPr>
          </a:p>
        </p:txBody>
      </p:sp>
      <p:sp>
        <p:nvSpPr>
          <p:cNvPr id="2" name="椭圆 1"/>
          <p:cNvSpPr/>
          <p:nvPr>
            <p:custDataLst>
              <p:tags r:id="rId9"/>
            </p:custDataLst>
          </p:nvPr>
        </p:nvSpPr>
        <p:spPr>
          <a:xfrm>
            <a:off x="3337560" y="3807460"/>
            <a:ext cx="243205" cy="23622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p:cNvPicPr>
            <a:picLocks noChangeAspect="1"/>
          </p:cNvPicPr>
          <p:nvPr>
            <p:custDataLst>
              <p:tags r:id="rId10"/>
            </p:custDataLst>
          </p:nvPr>
        </p:nvPicPr>
        <p:blipFill>
          <a:blip r:embed="rId11"/>
          <a:stretch>
            <a:fillRect/>
          </a:stretch>
        </p:blipFill>
        <p:spPr>
          <a:xfrm>
            <a:off x="2923540" y="996315"/>
            <a:ext cx="816610" cy="889635"/>
          </a:xfrm>
          <a:prstGeom prst="rect">
            <a:avLst/>
          </a:prstGeom>
        </p:spPr>
      </p:pic>
      <p:pic>
        <p:nvPicPr>
          <p:cNvPr id="5" name="图片 4" descr="User"/>
          <p:cNvPicPr>
            <a:picLocks noChangeAspect="1"/>
          </p:cNvPicPr>
          <p:nvPr/>
        </p:nvPicPr>
        <p:blipFill>
          <a:blip r:embed="rId12"/>
          <a:stretch>
            <a:fillRect/>
          </a:stretch>
        </p:blipFill>
        <p:spPr>
          <a:xfrm>
            <a:off x="311150" y="1662430"/>
            <a:ext cx="603885" cy="628650"/>
          </a:xfrm>
          <a:prstGeom prst="rect">
            <a:avLst/>
          </a:prstGeom>
        </p:spPr>
      </p:pic>
      <p:sp>
        <p:nvSpPr>
          <p:cNvPr id="11" name="文本框 10"/>
          <p:cNvSpPr txBox="1"/>
          <p:nvPr/>
        </p:nvSpPr>
        <p:spPr>
          <a:xfrm>
            <a:off x="311785" y="2291080"/>
            <a:ext cx="607695" cy="213995"/>
          </a:xfrm>
          <a:prstGeom prst="rect">
            <a:avLst/>
          </a:prstGeom>
          <a:noFill/>
        </p:spPr>
        <p:txBody>
          <a:bodyPr wrap="square" rtlCol="0">
            <a:spAutoFit/>
          </a:bodyPr>
          <a:p>
            <a:pPr algn="ctr"/>
            <a:r>
              <a:rPr lang="zh-CN" altLang="en-US" sz="800" b="1"/>
              <a:t>用户</a:t>
            </a:r>
            <a:endParaRPr lang="zh-CN" altLang="en-US" sz="800" b="1"/>
          </a:p>
        </p:txBody>
      </p:sp>
      <p:sp>
        <p:nvSpPr>
          <p:cNvPr id="21" name="矩形 20"/>
          <p:cNvSpPr/>
          <p:nvPr>
            <p:custDataLst>
              <p:tags r:id="rId13"/>
            </p:custDataLst>
          </p:nvPr>
        </p:nvSpPr>
        <p:spPr>
          <a:xfrm>
            <a:off x="1179195" y="736600"/>
            <a:ext cx="7727950" cy="2967990"/>
          </a:xfrm>
          <a:prstGeom prst="rect">
            <a:avLst/>
          </a:prstGeom>
          <a:noFill/>
          <a:ln w="22225" cmpd="sng">
            <a:solidFill>
              <a:schemeClr val="bg2">
                <a:lumMod val="9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6" name="直接连接符 15"/>
          <p:cNvCxnSpPr/>
          <p:nvPr/>
        </p:nvCxnSpPr>
        <p:spPr>
          <a:xfrm flipV="1">
            <a:off x="2751455" y="742950"/>
            <a:ext cx="6985" cy="2932430"/>
          </a:xfrm>
          <a:prstGeom prst="line">
            <a:avLst/>
          </a:prstGeom>
          <a:ln w="22225" cmpd="sng">
            <a:solidFill>
              <a:schemeClr val="bg2">
                <a:lumMod val="75000"/>
              </a:schemeClr>
            </a:solidFill>
            <a:prstDash val="sysDash"/>
          </a:ln>
        </p:spPr>
        <p:style>
          <a:lnRef idx="2">
            <a:schemeClr val="accent1"/>
          </a:lnRef>
          <a:fillRef idx="0">
            <a:srgbClr val="FFFFFF"/>
          </a:fillRef>
          <a:effectRef idx="0">
            <a:srgbClr val="FFFFFF"/>
          </a:effectRef>
          <a:fontRef idx="minor">
            <a:schemeClr val="tx1"/>
          </a:fontRef>
        </p:style>
      </p:cxnSp>
      <p:pic>
        <p:nvPicPr>
          <p:cNvPr id="24" name="图片 23"/>
          <p:cNvPicPr>
            <a:picLocks noChangeAspect="1"/>
          </p:cNvPicPr>
          <p:nvPr>
            <p:custDataLst>
              <p:tags r:id="rId14"/>
            </p:custDataLst>
          </p:nvPr>
        </p:nvPicPr>
        <p:blipFill>
          <a:blip r:embed="rId15"/>
          <a:stretch>
            <a:fillRect/>
          </a:stretch>
        </p:blipFill>
        <p:spPr>
          <a:xfrm>
            <a:off x="1532255" y="850900"/>
            <a:ext cx="716280" cy="774065"/>
          </a:xfrm>
          <a:prstGeom prst="rect">
            <a:avLst/>
          </a:prstGeom>
        </p:spPr>
      </p:pic>
      <p:pic>
        <p:nvPicPr>
          <p:cNvPr id="26" name="图片 25"/>
          <p:cNvPicPr>
            <a:picLocks noChangeAspect="1"/>
          </p:cNvPicPr>
          <p:nvPr>
            <p:custDataLst>
              <p:tags r:id="rId16"/>
            </p:custDataLst>
          </p:nvPr>
        </p:nvPicPr>
        <p:blipFill>
          <a:blip r:embed="rId17"/>
          <a:stretch>
            <a:fillRect/>
          </a:stretch>
        </p:blipFill>
        <p:spPr>
          <a:xfrm>
            <a:off x="1249045" y="2344420"/>
            <a:ext cx="756285" cy="797560"/>
          </a:xfrm>
          <a:prstGeom prst="rect">
            <a:avLst/>
          </a:prstGeom>
        </p:spPr>
      </p:pic>
      <p:sp>
        <p:nvSpPr>
          <p:cNvPr id="27" name="文本框 26"/>
          <p:cNvSpPr txBox="1"/>
          <p:nvPr/>
        </p:nvSpPr>
        <p:spPr>
          <a:xfrm>
            <a:off x="1492250" y="1548765"/>
            <a:ext cx="880745" cy="337185"/>
          </a:xfrm>
          <a:prstGeom prst="rect">
            <a:avLst/>
          </a:prstGeom>
          <a:noFill/>
        </p:spPr>
        <p:txBody>
          <a:bodyPr wrap="square" rtlCol="0">
            <a:spAutoFit/>
          </a:bodyPr>
          <a:p>
            <a:pPr algn="ctr"/>
            <a:r>
              <a:rPr lang="zh-CN" altLang="en-US" sz="800" b="1"/>
              <a:t>医院全科室</a:t>
            </a:r>
            <a:r>
              <a:rPr lang="zh-CN" altLang="en-US" sz="800" b="1">
                <a:sym typeface="+mn-ea"/>
              </a:rPr>
              <a:t>信息向量库</a:t>
            </a:r>
            <a:r>
              <a:rPr lang="en-US" altLang="zh-CN" sz="800" b="1">
                <a:sym typeface="+mn-ea"/>
              </a:rPr>
              <a:t> (Faiss)</a:t>
            </a:r>
            <a:endParaRPr lang="en-US" altLang="zh-CN" sz="800" b="1">
              <a:sym typeface="+mn-ea"/>
            </a:endParaRPr>
          </a:p>
        </p:txBody>
      </p:sp>
      <p:pic>
        <p:nvPicPr>
          <p:cNvPr id="28" name="图片 27"/>
          <p:cNvPicPr>
            <a:picLocks noChangeAspect="1"/>
          </p:cNvPicPr>
          <p:nvPr>
            <p:custDataLst>
              <p:tags r:id="rId18"/>
            </p:custDataLst>
          </p:nvPr>
        </p:nvPicPr>
        <p:blipFill>
          <a:blip r:embed="rId19"/>
          <a:stretch>
            <a:fillRect/>
          </a:stretch>
        </p:blipFill>
        <p:spPr>
          <a:xfrm>
            <a:off x="1433195" y="2410460"/>
            <a:ext cx="479425" cy="444500"/>
          </a:xfrm>
          <a:prstGeom prst="ellipse">
            <a:avLst/>
          </a:prstGeom>
        </p:spPr>
      </p:pic>
      <p:pic>
        <p:nvPicPr>
          <p:cNvPr id="29" name="图片 28" descr="QQ截图20231014160148-removebg-preview"/>
          <p:cNvPicPr>
            <a:picLocks noChangeAspect="1"/>
          </p:cNvPicPr>
          <p:nvPr/>
        </p:nvPicPr>
        <p:blipFill>
          <a:blip r:embed="rId20"/>
          <a:stretch>
            <a:fillRect/>
          </a:stretch>
        </p:blipFill>
        <p:spPr>
          <a:xfrm>
            <a:off x="1433195" y="2460625"/>
            <a:ext cx="403860" cy="351155"/>
          </a:xfrm>
          <a:prstGeom prst="rect">
            <a:avLst/>
          </a:prstGeom>
        </p:spPr>
      </p:pic>
      <p:cxnSp>
        <p:nvCxnSpPr>
          <p:cNvPr id="30" name="直接箭头连接符 29"/>
          <p:cNvCxnSpPr>
            <a:stCxn id="27" idx="2"/>
          </p:cNvCxnSpPr>
          <p:nvPr>
            <p:custDataLst>
              <p:tags r:id="rId21"/>
            </p:custDataLst>
          </p:nvPr>
        </p:nvCxnSpPr>
        <p:spPr>
          <a:xfrm flipH="1">
            <a:off x="1930400" y="1885950"/>
            <a:ext cx="2540" cy="35179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32" name="文本框 31"/>
          <p:cNvSpPr txBox="1"/>
          <p:nvPr>
            <p:custDataLst>
              <p:tags r:id="rId22"/>
            </p:custDataLst>
          </p:nvPr>
        </p:nvSpPr>
        <p:spPr>
          <a:xfrm>
            <a:off x="1249045" y="3195320"/>
            <a:ext cx="880745" cy="213995"/>
          </a:xfrm>
          <a:prstGeom prst="rect">
            <a:avLst/>
          </a:prstGeom>
          <a:noFill/>
        </p:spPr>
        <p:txBody>
          <a:bodyPr wrap="square" rtlCol="0">
            <a:spAutoFit/>
          </a:bodyPr>
          <a:p>
            <a:pPr algn="ctr"/>
            <a:r>
              <a:rPr lang="zh-CN" altLang="en-US" sz="800" b="1"/>
              <a:t>意图识别</a:t>
            </a:r>
            <a:endParaRPr lang="zh-CN" altLang="en-US" sz="800" b="1"/>
          </a:p>
        </p:txBody>
      </p:sp>
      <p:sp>
        <p:nvSpPr>
          <p:cNvPr id="34" name="文本框 33"/>
          <p:cNvSpPr txBox="1"/>
          <p:nvPr>
            <p:custDataLst>
              <p:tags r:id="rId23"/>
            </p:custDataLst>
          </p:nvPr>
        </p:nvSpPr>
        <p:spPr>
          <a:xfrm>
            <a:off x="1757680" y="1909445"/>
            <a:ext cx="880745" cy="213995"/>
          </a:xfrm>
          <a:prstGeom prst="rect">
            <a:avLst/>
          </a:prstGeom>
          <a:noFill/>
        </p:spPr>
        <p:txBody>
          <a:bodyPr wrap="square" rtlCol="0">
            <a:spAutoFit/>
          </a:bodyPr>
          <a:p>
            <a:pPr algn="ctr"/>
            <a:r>
              <a:rPr lang="zh-CN" altLang="en-US" sz="800" b="1"/>
              <a:t>向量检索</a:t>
            </a:r>
            <a:endParaRPr lang="zh-CN" altLang="en-US" sz="800" b="1"/>
          </a:p>
        </p:txBody>
      </p:sp>
      <p:sp>
        <p:nvSpPr>
          <p:cNvPr id="36" name="矩形 35"/>
          <p:cNvSpPr/>
          <p:nvPr>
            <p:custDataLst>
              <p:tags r:id="rId24"/>
            </p:custDataLst>
          </p:nvPr>
        </p:nvSpPr>
        <p:spPr>
          <a:xfrm>
            <a:off x="2005330" y="2407920"/>
            <a:ext cx="633095" cy="864235"/>
          </a:xfrm>
          <a:prstGeom prst="rect">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1000">
                <a:solidFill>
                  <a:schemeClr val="bg1"/>
                </a:solidFill>
              </a:rPr>
              <a:t>妇科</a:t>
            </a:r>
            <a:r>
              <a:rPr lang="zh-CN" altLang="en-US" sz="1000" b="1">
                <a:solidFill>
                  <a:srgbClr val="FF0000"/>
                </a:solidFill>
              </a:rPr>
              <a:t>×</a:t>
            </a:r>
            <a:endParaRPr lang="zh-CN" altLang="en-US" sz="1000">
              <a:solidFill>
                <a:schemeClr val="bg1"/>
              </a:solidFill>
            </a:endParaRPr>
          </a:p>
          <a:p>
            <a:pPr algn="l"/>
            <a:r>
              <a:rPr lang="zh-CN" altLang="en-US" sz="1000">
                <a:solidFill>
                  <a:schemeClr val="bg1"/>
                </a:solidFill>
              </a:rPr>
              <a:t>产科</a:t>
            </a:r>
            <a:r>
              <a:rPr lang="zh-CN" altLang="en-US" sz="1000" b="1">
                <a:solidFill>
                  <a:srgbClr val="FF0000"/>
                </a:solidFill>
              </a:rPr>
              <a:t>×</a:t>
            </a:r>
            <a:endParaRPr lang="zh-CN" altLang="en-US" sz="1000">
              <a:solidFill>
                <a:schemeClr val="bg1"/>
              </a:solidFill>
            </a:endParaRPr>
          </a:p>
          <a:p>
            <a:pPr algn="l"/>
            <a:r>
              <a:rPr lang="zh-CN" altLang="en-US" sz="1000">
                <a:solidFill>
                  <a:schemeClr val="bg1"/>
                </a:solidFill>
              </a:rPr>
              <a:t>肿瘤科</a:t>
            </a:r>
            <a:r>
              <a:rPr lang="en-US" altLang="zh-CN" sz="1000" b="1">
                <a:solidFill>
                  <a:srgbClr val="00B050"/>
                </a:solidFill>
              </a:rPr>
              <a:t>√</a:t>
            </a:r>
            <a:endParaRPr lang="zh-CN" altLang="en-US" sz="1000" b="1">
              <a:solidFill>
                <a:srgbClr val="00B050"/>
              </a:solidFill>
            </a:endParaRPr>
          </a:p>
          <a:p>
            <a:pPr algn="l"/>
            <a:r>
              <a:rPr lang="en-US" altLang="zh-CN" sz="1000">
                <a:solidFill>
                  <a:schemeClr val="bg1"/>
                </a:solidFill>
              </a:rPr>
              <a:t>...</a:t>
            </a:r>
            <a:endParaRPr lang="en-US" altLang="zh-CN" sz="1000">
              <a:solidFill>
                <a:schemeClr val="bg1"/>
              </a:solidFill>
            </a:endParaRPr>
          </a:p>
        </p:txBody>
      </p:sp>
      <p:pic>
        <p:nvPicPr>
          <p:cNvPr id="38" name="图片 37"/>
          <p:cNvPicPr>
            <a:picLocks noChangeAspect="1"/>
          </p:cNvPicPr>
          <p:nvPr>
            <p:custDataLst>
              <p:tags r:id="rId25"/>
            </p:custDataLst>
          </p:nvPr>
        </p:nvPicPr>
        <p:blipFill>
          <a:blip r:embed="rId26"/>
          <a:stretch>
            <a:fillRect/>
          </a:stretch>
        </p:blipFill>
        <p:spPr>
          <a:xfrm>
            <a:off x="7976235" y="1000125"/>
            <a:ext cx="798195" cy="798195"/>
          </a:xfrm>
          <a:prstGeom prst="rect">
            <a:avLst/>
          </a:prstGeom>
        </p:spPr>
      </p:pic>
      <p:sp>
        <p:nvSpPr>
          <p:cNvPr id="39" name="文本框 38"/>
          <p:cNvSpPr txBox="1"/>
          <p:nvPr>
            <p:custDataLst>
              <p:tags r:id="rId27"/>
            </p:custDataLst>
          </p:nvPr>
        </p:nvSpPr>
        <p:spPr>
          <a:xfrm>
            <a:off x="7777480" y="1798320"/>
            <a:ext cx="1192530" cy="337185"/>
          </a:xfrm>
          <a:prstGeom prst="rect">
            <a:avLst/>
          </a:prstGeom>
          <a:noFill/>
        </p:spPr>
        <p:txBody>
          <a:bodyPr wrap="square" rtlCol="0">
            <a:spAutoFit/>
          </a:bodyPr>
          <a:p>
            <a:pPr algn="ctr"/>
            <a:r>
              <a:rPr lang="zh-CN" altLang="en-US" sz="800" b="1"/>
              <a:t>肿瘤科医生</a:t>
            </a:r>
            <a:r>
              <a:rPr lang="en-US" altLang="zh-CN" sz="800" b="1"/>
              <a:t>Agent</a:t>
            </a:r>
            <a:endParaRPr lang="zh-CN" altLang="en-US" sz="800" b="1"/>
          </a:p>
          <a:p>
            <a:pPr algn="ctr"/>
            <a:r>
              <a:rPr lang="en-US" altLang="zh-CN" sz="800" b="1"/>
              <a:t>(Prompt</a:t>
            </a:r>
            <a:r>
              <a:rPr lang="zh-CN" altLang="en-US" sz="800" b="1"/>
              <a:t>或</a:t>
            </a:r>
            <a:r>
              <a:rPr lang="en-US" altLang="zh-CN" sz="800" b="1"/>
              <a:t>Fin</a:t>
            </a:r>
            <a:r>
              <a:rPr lang="en-US" altLang="zh-CN" sz="800" b="1"/>
              <a:t>tuned)</a:t>
            </a:r>
            <a:endParaRPr lang="en-US" altLang="zh-CN" sz="800" b="1"/>
          </a:p>
        </p:txBody>
      </p:sp>
      <p:sp>
        <p:nvSpPr>
          <p:cNvPr id="40" name="矩形标注 39"/>
          <p:cNvSpPr/>
          <p:nvPr/>
        </p:nvSpPr>
        <p:spPr>
          <a:xfrm>
            <a:off x="515620" y="1311910"/>
            <a:ext cx="649605" cy="229235"/>
          </a:xfrm>
          <a:prstGeom prst="wedgeRectCallout">
            <a:avLst>
              <a:gd name="adj1" fmla="val -31315"/>
              <a:gd name="adj2" fmla="val 91589"/>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800">
                <a:solidFill>
                  <a:schemeClr val="tx1"/>
                </a:solidFill>
              </a:rPr>
              <a:t>我乳房</a:t>
            </a:r>
            <a:r>
              <a:rPr lang="en-US" altLang="zh-CN" sz="800">
                <a:solidFill>
                  <a:schemeClr val="tx1"/>
                </a:solidFill>
              </a:rPr>
              <a:t>...</a:t>
            </a:r>
            <a:endParaRPr lang="en-US" altLang="zh-CN" sz="800">
              <a:solidFill>
                <a:schemeClr val="tx1"/>
              </a:solidFill>
            </a:endParaRPr>
          </a:p>
        </p:txBody>
      </p:sp>
      <p:sp>
        <p:nvSpPr>
          <p:cNvPr id="41" name="文本框 40"/>
          <p:cNvSpPr txBox="1"/>
          <p:nvPr/>
        </p:nvSpPr>
        <p:spPr>
          <a:xfrm>
            <a:off x="2781935" y="1822450"/>
            <a:ext cx="1165860" cy="337185"/>
          </a:xfrm>
          <a:prstGeom prst="rect">
            <a:avLst/>
          </a:prstGeom>
          <a:noFill/>
        </p:spPr>
        <p:txBody>
          <a:bodyPr wrap="square" rtlCol="0">
            <a:spAutoFit/>
          </a:bodyPr>
          <a:p>
            <a:r>
              <a:rPr lang="zh-CN" altLang="en-US" sz="800" b="1"/>
              <a:t>医学书籍</a:t>
            </a:r>
            <a:r>
              <a:rPr lang="en-US" altLang="zh-CN" sz="800" b="1"/>
              <a:t>, </a:t>
            </a:r>
            <a:r>
              <a:rPr lang="zh-CN" altLang="en-US" sz="800" b="1"/>
              <a:t>医院历史病历</a:t>
            </a:r>
            <a:r>
              <a:rPr lang="en-US" altLang="zh-CN" sz="800" b="1"/>
              <a:t>, </a:t>
            </a:r>
            <a:r>
              <a:rPr lang="zh-CN" altLang="en-US" sz="800" b="1"/>
              <a:t>医院积累信息库</a:t>
            </a:r>
            <a:endParaRPr lang="en-US" altLang="zh-CN" sz="800" b="1"/>
          </a:p>
        </p:txBody>
      </p:sp>
      <p:cxnSp>
        <p:nvCxnSpPr>
          <p:cNvPr id="42" name="直接箭头连接符 41"/>
          <p:cNvCxnSpPr/>
          <p:nvPr>
            <p:custDataLst>
              <p:tags r:id="rId28"/>
            </p:custDataLst>
          </p:nvPr>
        </p:nvCxnSpPr>
        <p:spPr>
          <a:xfrm>
            <a:off x="3740150" y="1311910"/>
            <a:ext cx="1108075" cy="508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44" name="文本框 43"/>
          <p:cNvSpPr txBox="1"/>
          <p:nvPr>
            <p:custDataLst>
              <p:tags r:id="rId29"/>
            </p:custDataLst>
          </p:nvPr>
        </p:nvSpPr>
        <p:spPr>
          <a:xfrm>
            <a:off x="3819525" y="1485265"/>
            <a:ext cx="894080" cy="214630"/>
          </a:xfrm>
          <a:prstGeom prst="rect">
            <a:avLst/>
          </a:prstGeom>
          <a:noFill/>
        </p:spPr>
        <p:txBody>
          <a:bodyPr wrap="square" rtlCol="0">
            <a:noAutofit/>
          </a:bodyPr>
          <a:p>
            <a:pPr algn="ctr"/>
            <a:r>
              <a:rPr lang="zh-CN" altLang="en-US" sz="800" b="1"/>
              <a:t>向量检索</a:t>
            </a:r>
            <a:endParaRPr lang="zh-CN" altLang="en-US" sz="800" b="1"/>
          </a:p>
        </p:txBody>
      </p:sp>
      <p:sp>
        <p:nvSpPr>
          <p:cNvPr id="45" name="文本框 44"/>
          <p:cNvSpPr txBox="1"/>
          <p:nvPr>
            <p:custDataLst>
              <p:tags r:id="rId30"/>
            </p:custDataLst>
          </p:nvPr>
        </p:nvSpPr>
        <p:spPr>
          <a:xfrm>
            <a:off x="3740150" y="1097915"/>
            <a:ext cx="973455" cy="213995"/>
          </a:xfrm>
          <a:prstGeom prst="rect">
            <a:avLst/>
          </a:prstGeom>
          <a:noFill/>
        </p:spPr>
        <p:txBody>
          <a:bodyPr wrap="square" rtlCol="0">
            <a:spAutoFit/>
          </a:bodyPr>
          <a:p>
            <a:pPr algn="ctr"/>
            <a:r>
              <a:rPr lang="zh-CN" altLang="en-US" sz="800" b="1"/>
              <a:t>Elasticsearch检索</a:t>
            </a:r>
            <a:endParaRPr lang="zh-CN" altLang="en-US" sz="800" b="1"/>
          </a:p>
        </p:txBody>
      </p:sp>
      <p:pic>
        <p:nvPicPr>
          <p:cNvPr id="46" name="图片 45"/>
          <p:cNvPicPr>
            <a:picLocks noChangeAspect="1"/>
          </p:cNvPicPr>
          <p:nvPr>
            <p:custDataLst>
              <p:tags r:id="rId31"/>
            </p:custDataLst>
          </p:nvPr>
        </p:nvPicPr>
        <p:blipFill>
          <a:blip r:embed="rId32"/>
          <a:stretch>
            <a:fillRect/>
          </a:stretch>
        </p:blipFill>
        <p:spPr>
          <a:xfrm>
            <a:off x="4848225" y="1099185"/>
            <a:ext cx="792480" cy="699135"/>
          </a:xfrm>
          <a:prstGeom prst="rect">
            <a:avLst/>
          </a:prstGeom>
        </p:spPr>
      </p:pic>
      <p:cxnSp>
        <p:nvCxnSpPr>
          <p:cNvPr id="47" name="直接箭头连接符 46"/>
          <p:cNvCxnSpPr/>
          <p:nvPr>
            <p:custDataLst>
              <p:tags r:id="rId33"/>
            </p:custDataLst>
          </p:nvPr>
        </p:nvCxnSpPr>
        <p:spPr>
          <a:xfrm>
            <a:off x="3740150" y="1712595"/>
            <a:ext cx="1079500" cy="4445"/>
          </a:xfrm>
          <a:prstGeom prst="straightConnector1">
            <a:avLst/>
          </a:prstGeom>
          <a:ln w="25400"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48" name="文本框 47"/>
          <p:cNvSpPr txBox="1"/>
          <p:nvPr/>
        </p:nvSpPr>
        <p:spPr>
          <a:xfrm>
            <a:off x="4827905" y="1812290"/>
            <a:ext cx="812800" cy="347345"/>
          </a:xfrm>
          <a:prstGeom prst="rect">
            <a:avLst/>
          </a:prstGeom>
          <a:noFill/>
        </p:spPr>
        <p:txBody>
          <a:bodyPr wrap="square" rtlCol="0">
            <a:noAutofit/>
          </a:bodyPr>
          <a:p>
            <a:r>
              <a:rPr lang="zh-CN" altLang="en-US" sz="800" b="1"/>
              <a:t>检索结果聚合</a:t>
            </a:r>
            <a:endParaRPr lang="zh-CN" altLang="en-US" sz="800" b="1"/>
          </a:p>
          <a:p>
            <a:r>
              <a:rPr lang="en-US" altLang="zh-CN" sz="800" b="1"/>
              <a:t>Top = 100</a:t>
            </a:r>
            <a:endParaRPr lang="zh-CN" altLang="en-US" sz="800" b="1"/>
          </a:p>
          <a:p>
            <a:endParaRPr lang="zh-CN" altLang="en-US" sz="800" b="1"/>
          </a:p>
        </p:txBody>
      </p:sp>
      <p:cxnSp>
        <p:nvCxnSpPr>
          <p:cNvPr id="49" name="直接箭头连接符 48"/>
          <p:cNvCxnSpPr/>
          <p:nvPr>
            <p:custDataLst>
              <p:tags r:id="rId34"/>
            </p:custDataLst>
          </p:nvPr>
        </p:nvCxnSpPr>
        <p:spPr>
          <a:xfrm flipV="1">
            <a:off x="5705475" y="1496695"/>
            <a:ext cx="631825" cy="127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50" name="图片 49"/>
          <p:cNvPicPr>
            <a:picLocks noChangeAspect="1"/>
          </p:cNvPicPr>
          <p:nvPr>
            <p:custDataLst>
              <p:tags r:id="rId35"/>
            </p:custDataLst>
          </p:nvPr>
        </p:nvPicPr>
        <p:blipFill>
          <a:blip r:embed="rId36"/>
          <a:stretch>
            <a:fillRect/>
          </a:stretch>
        </p:blipFill>
        <p:spPr>
          <a:xfrm>
            <a:off x="6402070" y="1239520"/>
            <a:ext cx="358140" cy="533400"/>
          </a:xfrm>
          <a:prstGeom prst="rect">
            <a:avLst/>
          </a:prstGeom>
        </p:spPr>
      </p:pic>
      <p:sp>
        <p:nvSpPr>
          <p:cNvPr id="52" name="文本框 51"/>
          <p:cNvSpPr txBox="1"/>
          <p:nvPr/>
        </p:nvSpPr>
        <p:spPr>
          <a:xfrm>
            <a:off x="6657975" y="1311910"/>
            <a:ext cx="779780" cy="460375"/>
          </a:xfrm>
          <a:prstGeom prst="rect">
            <a:avLst/>
          </a:prstGeom>
          <a:noFill/>
        </p:spPr>
        <p:txBody>
          <a:bodyPr wrap="square" rtlCol="0">
            <a:spAutoFit/>
          </a:bodyPr>
          <a:p>
            <a:r>
              <a:rPr lang="en-US" altLang="zh-CN" sz="800" b="1"/>
              <a:t>(text, text)</a:t>
            </a:r>
            <a:r>
              <a:rPr lang="en-US" altLang="zh-CN" sz="800" b="1">
                <a:solidFill>
                  <a:srgbClr val="00B050"/>
                </a:solidFill>
                <a:sym typeface="+mn-ea"/>
              </a:rPr>
              <a:t>√</a:t>
            </a:r>
            <a:endParaRPr lang="en-US" altLang="zh-CN" sz="800" b="1"/>
          </a:p>
          <a:p>
            <a:r>
              <a:rPr lang="en-US" altLang="zh-CN" sz="800" b="1"/>
              <a:t>(text, text)</a:t>
            </a:r>
            <a:r>
              <a:rPr lang="zh-CN" altLang="en-US" sz="800" b="1">
                <a:solidFill>
                  <a:srgbClr val="FF0000"/>
                </a:solidFill>
                <a:sym typeface="+mn-ea"/>
              </a:rPr>
              <a:t>×</a:t>
            </a:r>
            <a:endParaRPr lang="en-US" altLang="zh-CN" sz="800" b="1"/>
          </a:p>
          <a:p>
            <a:r>
              <a:rPr lang="en-US" altLang="zh-CN" sz="800" b="1"/>
              <a:t>...</a:t>
            </a:r>
            <a:endParaRPr lang="en-US" altLang="zh-CN" sz="800" b="1"/>
          </a:p>
        </p:txBody>
      </p:sp>
      <p:sp>
        <p:nvSpPr>
          <p:cNvPr id="53" name="文本框 52"/>
          <p:cNvSpPr txBox="1"/>
          <p:nvPr>
            <p:custDataLst>
              <p:tags r:id="rId37"/>
            </p:custDataLst>
          </p:nvPr>
        </p:nvSpPr>
        <p:spPr>
          <a:xfrm>
            <a:off x="6402070" y="1772285"/>
            <a:ext cx="812800" cy="337185"/>
          </a:xfrm>
          <a:prstGeom prst="rect">
            <a:avLst/>
          </a:prstGeom>
          <a:noFill/>
        </p:spPr>
        <p:txBody>
          <a:bodyPr wrap="square" rtlCol="0">
            <a:spAutoFit/>
          </a:bodyPr>
          <a:p>
            <a:pPr algn="l"/>
            <a:r>
              <a:rPr lang="en-US" altLang="zh-CN" sz="800" b="1"/>
              <a:t>C</a:t>
            </a:r>
            <a:r>
              <a:rPr lang="en-US" altLang="zh-CN" sz="800" b="1"/>
              <a:t>olB</a:t>
            </a:r>
            <a:r>
              <a:rPr lang="en-US" altLang="zh-CN" sz="800" b="1"/>
              <a:t>ert</a:t>
            </a:r>
            <a:endParaRPr lang="en-US" altLang="zh-CN" sz="800" b="1"/>
          </a:p>
          <a:p>
            <a:pPr algn="l"/>
            <a:r>
              <a:rPr lang="en-US" altLang="zh-CN" sz="800" b="1"/>
              <a:t>T</a:t>
            </a:r>
            <a:r>
              <a:rPr lang="en-US" altLang="zh-CN" sz="800" b="1"/>
              <a:t>op=5</a:t>
            </a:r>
            <a:endParaRPr lang="en-US" altLang="zh-CN" sz="800" b="1"/>
          </a:p>
        </p:txBody>
      </p:sp>
      <p:cxnSp>
        <p:nvCxnSpPr>
          <p:cNvPr id="54" name="直接箭头连接符 53"/>
          <p:cNvCxnSpPr/>
          <p:nvPr>
            <p:custDataLst>
              <p:tags r:id="rId38"/>
            </p:custDataLst>
          </p:nvPr>
        </p:nvCxnSpPr>
        <p:spPr>
          <a:xfrm flipV="1">
            <a:off x="7305675" y="1497965"/>
            <a:ext cx="631825" cy="127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55" name="直接连接符 54"/>
          <p:cNvCxnSpPr>
            <a:stCxn id="21" idx="3"/>
          </p:cNvCxnSpPr>
          <p:nvPr>
            <p:custDataLst>
              <p:tags r:id="rId39"/>
            </p:custDataLst>
          </p:nvPr>
        </p:nvCxnSpPr>
        <p:spPr>
          <a:xfrm flipH="1">
            <a:off x="2717165" y="2220595"/>
            <a:ext cx="6189980" cy="2540"/>
          </a:xfrm>
          <a:prstGeom prst="line">
            <a:avLst/>
          </a:prstGeom>
          <a:ln w="22225" cmpd="sng">
            <a:solidFill>
              <a:schemeClr val="bg2">
                <a:lumMod val="75000"/>
              </a:schemeClr>
            </a:solidFill>
            <a:prstDash val="sysDash"/>
          </a:ln>
        </p:spPr>
        <p:style>
          <a:lnRef idx="2">
            <a:schemeClr val="accent1"/>
          </a:lnRef>
          <a:fillRef idx="0">
            <a:srgbClr val="FFFFFF"/>
          </a:fillRef>
          <a:effectRef idx="0">
            <a:srgbClr val="FFFFFF"/>
          </a:effectRef>
          <a:fontRef idx="minor">
            <a:schemeClr val="tx1"/>
          </a:fontRef>
        </p:style>
      </p:cxnSp>
      <p:sp>
        <p:nvSpPr>
          <p:cNvPr id="56" name="文本框 55"/>
          <p:cNvSpPr txBox="1"/>
          <p:nvPr/>
        </p:nvSpPr>
        <p:spPr>
          <a:xfrm>
            <a:off x="2817495" y="771525"/>
            <a:ext cx="3942080" cy="337185"/>
          </a:xfrm>
          <a:prstGeom prst="rect">
            <a:avLst/>
          </a:prstGeom>
          <a:noFill/>
        </p:spPr>
        <p:txBody>
          <a:bodyPr wrap="square" rtlCol="0">
            <a:spAutoFit/>
          </a:bodyPr>
          <a:p>
            <a:r>
              <a:rPr lang="zh-CN" altLang="en-US" sz="1600"/>
              <a:t>基于</a:t>
            </a:r>
            <a:r>
              <a:rPr lang="en-US" altLang="zh-CN" sz="1600"/>
              <a:t>Baichuan2</a:t>
            </a:r>
            <a:r>
              <a:rPr lang="zh-CN" altLang="en-US" sz="1600"/>
              <a:t>与</a:t>
            </a:r>
            <a:r>
              <a:rPr lang="en-US" altLang="zh-CN" sz="1600"/>
              <a:t>RAG</a:t>
            </a:r>
            <a:r>
              <a:rPr lang="zh-CN" altLang="en-US" sz="1600"/>
              <a:t>的医疗</a:t>
            </a:r>
            <a:r>
              <a:rPr lang="en-US" altLang="zh-CN" sz="1600"/>
              <a:t>LLM</a:t>
            </a:r>
            <a:r>
              <a:rPr lang="zh-CN" altLang="en-US" sz="1600"/>
              <a:t>系统</a:t>
            </a:r>
            <a:endParaRPr lang="zh-CN" altLang="en-US" sz="1600"/>
          </a:p>
        </p:txBody>
      </p:sp>
      <p:pic>
        <p:nvPicPr>
          <p:cNvPr id="57" name="图片 56"/>
          <p:cNvPicPr>
            <a:picLocks noChangeAspect="1"/>
          </p:cNvPicPr>
          <p:nvPr>
            <p:custDataLst>
              <p:tags r:id="rId40"/>
            </p:custDataLst>
          </p:nvPr>
        </p:nvPicPr>
        <p:blipFill>
          <a:blip r:embed="rId26"/>
          <a:stretch>
            <a:fillRect/>
          </a:stretch>
        </p:blipFill>
        <p:spPr>
          <a:xfrm>
            <a:off x="2950210" y="2518410"/>
            <a:ext cx="798195" cy="798195"/>
          </a:xfrm>
          <a:prstGeom prst="rect">
            <a:avLst/>
          </a:prstGeom>
        </p:spPr>
      </p:pic>
      <p:sp>
        <p:nvSpPr>
          <p:cNvPr id="58" name="文本框 57"/>
          <p:cNvSpPr txBox="1"/>
          <p:nvPr>
            <p:custDataLst>
              <p:tags r:id="rId41"/>
            </p:custDataLst>
          </p:nvPr>
        </p:nvSpPr>
        <p:spPr>
          <a:xfrm>
            <a:off x="2781935" y="3319780"/>
            <a:ext cx="1192530" cy="337185"/>
          </a:xfrm>
          <a:prstGeom prst="rect">
            <a:avLst/>
          </a:prstGeom>
          <a:noFill/>
        </p:spPr>
        <p:txBody>
          <a:bodyPr wrap="square" rtlCol="0">
            <a:spAutoFit/>
          </a:bodyPr>
          <a:p>
            <a:pPr algn="ctr"/>
            <a:r>
              <a:rPr lang="zh-CN" altLang="en-US" sz="800" b="1"/>
              <a:t>肿瘤科医生</a:t>
            </a:r>
            <a:r>
              <a:rPr lang="en-US" altLang="zh-CN" sz="800" b="1"/>
              <a:t>Agent</a:t>
            </a:r>
            <a:endParaRPr lang="zh-CN" altLang="en-US" sz="800" b="1"/>
          </a:p>
          <a:p>
            <a:pPr algn="ctr"/>
            <a:r>
              <a:rPr lang="en-US" altLang="zh-CN" sz="800" b="1"/>
              <a:t>(Prompt</a:t>
            </a:r>
            <a:r>
              <a:rPr lang="zh-CN" altLang="en-US" sz="800" b="1"/>
              <a:t>或</a:t>
            </a:r>
            <a:r>
              <a:rPr lang="en-US" altLang="zh-CN" sz="800" b="1"/>
              <a:t>Fin</a:t>
            </a:r>
            <a:r>
              <a:rPr lang="en-US" altLang="zh-CN" sz="800" b="1"/>
              <a:t>tuned)</a:t>
            </a:r>
            <a:endParaRPr lang="en-US" altLang="zh-CN" sz="800" b="1"/>
          </a:p>
        </p:txBody>
      </p:sp>
      <p:cxnSp>
        <p:nvCxnSpPr>
          <p:cNvPr id="59" name="直接箭头连接符 58"/>
          <p:cNvCxnSpPr/>
          <p:nvPr>
            <p:custDataLst>
              <p:tags r:id="rId42"/>
            </p:custDataLst>
          </p:nvPr>
        </p:nvCxnSpPr>
        <p:spPr>
          <a:xfrm flipV="1">
            <a:off x="3740150" y="2854960"/>
            <a:ext cx="631825" cy="127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60" name="文本框 59"/>
          <p:cNvSpPr txBox="1"/>
          <p:nvPr>
            <p:custDataLst>
              <p:tags r:id="rId43"/>
            </p:custDataLst>
          </p:nvPr>
        </p:nvSpPr>
        <p:spPr>
          <a:xfrm>
            <a:off x="3611245" y="2623820"/>
            <a:ext cx="894080" cy="214630"/>
          </a:xfrm>
          <a:prstGeom prst="rect">
            <a:avLst/>
          </a:prstGeom>
          <a:noFill/>
        </p:spPr>
        <p:txBody>
          <a:bodyPr wrap="square" rtlCol="0">
            <a:noAutofit/>
          </a:bodyPr>
          <a:p>
            <a:pPr algn="ctr"/>
            <a:r>
              <a:rPr lang="zh-CN" altLang="en-US" sz="800" b="1"/>
              <a:t>生成回答</a:t>
            </a:r>
            <a:endParaRPr lang="en-US" altLang="zh-CN" sz="800" b="1"/>
          </a:p>
        </p:txBody>
      </p:sp>
      <p:sp>
        <p:nvSpPr>
          <p:cNvPr id="61" name="文本框 60"/>
          <p:cNvSpPr txBox="1"/>
          <p:nvPr>
            <p:custDataLst>
              <p:tags r:id="rId44"/>
            </p:custDataLst>
          </p:nvPr>
        </p:nvSpPr>
        <p:spPr>
          <a:xfrm>
            <a:off x="2817495" y="2237740"/>
            <a:ext cx="3942080" cy="337185"/>
          </a:xfrm>
          <a:prstGeom prst="rect">
            <a:avLst/>
          </a:prstGeom>
          <a:noFill/>
        </p:spPr>
        <p:txBody>
          <a:bodyPr wrap="square" rtlCol="0">
            <a:spAutoFit/>
          </a:bodyPr>
          <a:p>
            <a:r>
              <a:rPr lang="zh-CN" altLang="en-US" sz="1600"/>
              <a:t>具备验证</a:t>
            </a:r>
            <a:r>
              <a:rPr lang="zh-CN" altLang="en-US" sz="1600"/>
              <a:t>和可解释性的医疗</a:t>
            </a:r>
            <a:r>
              <a:rPr lang="en-US" altLang="zh-CN" sz="1600"/>
              <a:t>LLM</a:t>
            </a:r>
            <a:r>
              <a:rPr lang="zh-CN" altLang="en-US" sz="1600"/>
              <a:t>系统</a:t>
            </a:r>
            <a:endParaRPr lang="zh-CN" altLang="en-US" sz="1600"/>
          </a:p>
        </p:txBody>
      </p:sp>
      <p:sp>
        <p:nvSpPr>
          <p:cNvPr id="62" name="矩形 61"/>
          <p:cNvSpPr/>
          <p:nvPr>
            <p:custDataLst>
              <p:tags r:id="rId45"/>
            </p:custDataLst>
          </p:nvPr>
        </p:nvSpPr>
        <p:spPr>
          <a:xfrm>
            <a:off x="4373880" y="2518410"/>
            <a:ext cx="1168400" cy="622935"/>
          </a:xfrm>
          <a:prstGeom prst="rect">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800" b="1">
                <a:solidFill>
                  <a:schemeClr val="tx1"/>
                </a:solidFill>
              </a:rPr>
              <a:t>早期乳腺癌多以乳房肿块、溢液等为主，以质硬、边缘不规则等表现最常见</a:t>
            </a:r>
            <a:r>
              <a:rPr lang="en-US" altLang="zh-CN" sz="800" b="1">
                <a:solidFill>
                  <a:schemeClr val="tx1"/>
                </a:solidFill>
              </a:rPr>
              <a:t>...</a:t>
            </a:r>
            <a:endParaRPr lang="en-US" altLang="zh-CN" sz="800" b="1">
              <a:solidFill>
                <a:schemeClr val="tx1"/>
              </a:solidFill>
            </a:endParaRPr>
          </a:p>
        </p:txBody>
      </p:sp>
      <p:pic>
        <p:nvPicPr>
          <p:cNvPr id="63" name="图片 62"/>
          <p:cNvPicPr>
            <a:picLocks noChangeAspect="1"/>
          </p:cNvPicPr>
          <p:nvPr>
            <p:custDataLst>
              <p:tags r:id="rId46"/>
            </p:custDataLst>
          </p:nvPr>
        </p:nvPicPr>
        <p:blipFill>
          <a:blip r:embed="rId11"/>
          <a:stretch>
            <a:fillRect/>
          </a:stretch>
        </p:blipFill>
        <p:spPr>
          <a:xfrm>
            <a:off x="7957820" y="2407920"/>
            <a:ext cx="816610" cy="936625"/>
          </a:xfrm>
          <a:prstGeom prst="rect">
            <a:avLst/>
          </a:prstGeom>
        </p:spPr>
      </p:pic>
      <p:sp>
        <p:nvSpPr>
          <p:cNvPr id="64" name="文本框 63"/>
          <p:cNvSpPr txBox="1"/>
          <p:nvPr>
            <p:custDataLst>
              <p:tags r:id="rId47"/>
            </p:custDataLst>
          </p:nvPr>
        </p:nvSpPr>
        <p:spPr>
          <a:xfrm>
            <a:off x="7804150" y="3316605"/>
            <a:ext cx="1165860" cy="337185"/>
          </a:xfrm>
          <a:prstGeom prst="rect">
            <a:avLst/>
          </a:prstGeom>
          <a:noFill/>
        </p:spPr>
        <p:txBody>
          <a:bodyPr wrap="square" rtlCol="0">
            <a:spAutoFit/>
          </a:bodyPr>
          <a:p>
            <a:r>
              <a:rPr lang="zh-CN" altLang="en-US" sz="800" b="1"/>
              <a:t>医学书籍</a:t>
            </a:r>
            <a:r>
              <a:rPr lang="en-US" altLang="zh-CN" sz="800" b="1"/>
              <a:t>, </a:t>
            </a:r>
            <a:r>
              <a:rPr lang="zh-CN" altLang="en-US" sz="800" b="1"/>
              <a:t>医院历史病历</a:t>
            </a:r>
            <a:r>
              <a:rPr lang="en-US" altLang="zh-CN" sz="800" b="1"/>
              <a:t>, </a:t>
            </a:r>
            <a:r>
              <a:rPr lang="zh-CN" altLang="en-US" sz="800" b="1"/>
              <a:t>医院积累信息库</a:t>
            </a:r>
            <a:endParaRPr lang="en-US" altLang="zh-CN" sz="800" b="1"/>
          </a:p>
        </p:txBody>
      </p:sp>
      <p:cxnSp>
        <p:nvCxnSpPr>
          <p:cNvPr id="65" name="直接箭头连接符 64"/>
          <p:cNvCxnSpPr/>
          <p:nvPr>
            <p:custDataLst>
              <p:tags r:id="rId48"/>
            </p:custDataLst>
          </p:nvPr>
        </p:nvCxnSpPr>
        <p:spPr>
          <a:xfrm flipH="1" flipV="1">
            <a:off x="6858000" y="2917190"/>
            <a:ext cx="1118235" cy="27813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66" name="直接箭头连接符 65"/>
          <p:cNvCxnSpPr/>
          <p:nvPr>
            <p:custDataLst>
              <p:tags r:id="rId49"/>
            </p:custDataLst>
          </p:nvPr>
        </p:nvCxnSpPr>
        <p:spPr>
          <a:xfrm flipH="1">
            <a:off x="6896735" y="2807335"/>
            <a:ext cx="1079500" cy="444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67" name="文本框 66"/>
          <p:cNvSpPr txBox="1"/>
          <p:nvPr>
            <p:custDataLst>
              <p:tags r:id="rId50"/>
            </p:custDataLst>
          </p:nvPr>
        </p:nvSpPr>
        <p:spPr>
          <a:xfrm>
            <a:off x="7002780" y="2574925"/>
            <a:ext cx="973455" cy="213995"/>
          </a:xfrm>
          <a:prstGeom prst="rect">
            <a:avLst/>
          </a:prstGeom>
          <a:noFill/>
        </p:spPr>
        <p:txBody>
          <a:bodyPr wrap="square" rtlCol="0">
            <a:spAutoFit/>
          </a:bodyPr>
          <a:p>
            <a:pPr algn="ctr"/>
            <a:r>
              <a:rPr lang="zh-CN" altLang="en-US" sz="800" b="1"/>
              <a:t>Elasticsearch检索</a:t>
            </a:r>
            <a:endParaRPr lang="zh-CN" altLang="en-US" sz="800" b="1"/>
          </a:p>
        </p:txBody>
      </p:sp>
      <p:sp>
        <p:nvSpPr>
          <p:cNvPr id="68" name="文本框 67"/>
          <p:cNvSpPr txBox="1"/>
          <p:nvPr>
            <p:custDataLst>
              <p:tags r:id="rId51"/>
            </p:custDataLst>
          </p:nvPr>
        </p:nvSpPr>
        <p:spPr>
          <a:xfrm rot="840000">
            <a:off x="7069455" y="2868295"/>
            <a:ext cx="894080" cy="214630"/>
          </a:xfrm>
          <a:prstGeom prst="rect">
            <a:avLst/>
          </a:prstGeom>
          <a:noFill/>
        </p:spPr>
        <p:txBody>
          <a:bodyPr wrap="square" rtlCol="0">
            <a:noAutofit/>
          </a:bodyPr>
          <a:p>
            <a:pPr algn="ctr"/>
            <a:r>
              <a:rPr lang="zh-CN" altLang="en-US" sz="800" b="1"/>
              <a:t>向量检索</a:t>
            </a:r>
            <a:endParaRPr lang="zh-CN" altLang="en-US" sz="800" b="1"/>
          </a:p>
        </p:txBody>
      </p:sp>
      <p:pic>
        <p:nvPicPr>
          <p:cNvPr id="69" name="图片 68"/>
          <p:cNvPicPr>
            <a:picLocks noChangeAspect="1"/>
          </p:cNvPicPr>
          <p:nvPr>
            <p:custDataLst>
              <p:tags r:id="rId52"/>
            </p:custDataLst>
          </p:nvPr>
        </p:nvPicPr>
        <p:blipFill>
          <a:blip r:embed="rId32"/>
          <a:stretch>
            <a:fillRect/>
          </a:stretch>
        </p:blipFill>
        <p:spPr>
          <a:xfrm>
            <a:off x="6553835" y="2607945"/>
            <a:ext cx="342900" cy="302260"/>
          </a:xfrm>
          <a:prstGeom prst="rect">
            <a:avLst/>
          </a:prstGeom>
        </p:spPr>
      </p:pic>
      <p:pic>
        <p:nvPicPr>
          <p:cNvPr id="70" name="图片 69"/>
          <p:cNvPicPr>
            <a:picLocks noChangeAspect="1"/>
          </p:cNvPicPr>
          <p:nvPr>
            <p:custDataLst>
              <p:tags r:id="rId53"/>
            </p:custDataLst>
          </p:nvPr>
        </p:nvPicPr>
        <p:blipFill>
          <a:blip r:embed="rId36"/>
          <a:stretch>
            <a:fillRect/>
          </a:stretch>
        </p:blipFill>
        <p:spPr>
          <a:xfrm>
            <a:off x="6584315" y="3059430"/>
            <a:ext cx="358140" cy="533400"/>
          </a:xfrm>
          <a:prstGeom prst="rect">
            <a:avLst/>
          </a:prstGeom>
        </p:spPr>
      </p:pic>
      <p:cxnSp>
        <p:nvCxnSpPr>
          <p:cNvPr id="71" name="直接箭头连接符 70"/>
          <p:cNvCxnSpPr/>
          <p:nvPr>
            <p:custDataLst>
              <p:tags r:id="rId54"/>
            </p:custDataLst>
          </p:nvPr>
        </p:nvCxnSpPr>
        <p:spPr>
          <a:xfrm flipH="1">
            <a:off x="6760210" y="2910205"/>
            <a:ext cx="1270" cy="20701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73" name="直接箭头连接符 72"/>
          <p:cNvCxnSpPr/>
          <p:nvPr>
            <p:custDataLst>
              <p:tags r:id="rId55"/>
            </p:custDataLst>
          </p:nvPr>
        </p:nvCxnSpPr>
        <p:spPr>
          <a:xfrm rot="5400000">
            <a:off x="4839970" y="3291205"/>
            <a:ext cx="236220" cy="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74" name="直接箭头连接符 73"/>
          <p:cNvCxnSpPr/>
          <p:nvPr>
            <p:custDataLst>
              <p:tags r:id="rId56"/>
            </p:custDataLst>
          </p:nvPr>
        </p:nvCxnSpPr>
        <p:spPr>
          <a:xfrm flipH="1" flipV="1">
            <a:off x="5582920" y="3059430"/>
            <a:ext cx="1001395" cy="28067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75" name="图片 74" descr="User"/>
          <p:cNvPicPr>
            <a:picLocks noChangeAspect="1"/>
          </p:cNvPicPr>
          <p:nvPr>
            <p:custDataLst>
              <p:tags r:id="rId57"/>
            </p:custDataLst>
          </p:nvPr>
        </p:nvPicPr>
        <p:blipFill>
          <a:blip r:embed="rId12"/>
          <a:stretch>
            <a:fillRect/>
          </a:stretch>
        </p:blipFill>
        <p:spPr>
          <a:xfrm>
            <a:off x="4848225" y="3411855"/>
            <a:ext cx="245110" cy="245110"/>
          </a:xfrm>
          <a:prstGeom prst="rect">
            <a:avLst/>
          </a:prstGeom>
        </p:spPr>
      </p:pic>
      <p:sp>
        <p:nvSpPr>
          <p:cNvPr id="76" name="文本框 75"/>
          <p:cNvSpPr txBox="1"/>
          <p:nvPr>
            <p:custDataLst>
              <p:tags r:id="rId58"/>
            </p:custDataLst>
          </p:nvPr>
        </p:nvSpPr>
        <p:spPr>
          <a:xfrm rot="1020000">
            <a:off x="5718175" y="2995295"/>
            <a:ext cx="894080" cy="214630"/>
          </a:xfrm>
          <a:prstGeom prst="rect">
            <a:avLst/>
          </a:prstGeom>
          <a:noFill/>
        </p:spPr>
        <p:txBody>
          <a:bodyPr wrap="square" rtlCol="0">
            <a:noAutofit/>
          </a:bodyPr>
          <a:p>
            <a:pPr algn="ctr"/>
            <a:r>
              <a:rPr lang="zh-CN" altLang="en-US" sz="800" b="1">
                <a:solidFill>
                  <a:srgbClr val="00B050"/>
                </a:solidFill>
              </a:rPr>
              <a:t>支持</a:t>
            </a:r>
            <a:r>
              <a:rPr lang="en-US" altLang="zh-CN" sz="800" b="1">
                <a:solidFill>
                  <a:srgbClr val="00B050"/>
                </a:solidFill>
              </a:rPr>
              <a:t>? </a:t>
            </a:r>
            <a:r>
              <a:rPr lang="zh-CN" altLang="en-US" sz="800" b="1">
                <a:solidFill>
                  <a:srgbClr val="FF0000"/>
                </a:solidFill>
              </a:rPr>
              <a:t>拒绝</a:t>
            </a:r>
            <a:r>
              <a:rPr lang="en-US" altLang="zh-CN" sz="800" b="1">
                <a:solidFill>
                  <a:srgbClr val="FF0000"/>
                </a:solidFill>
              </a:rPr>
              <a:t>?</a:t>
            </a:r>
            <a:endParaRPr lang="en-US" altLang="zh-CN" sz="800" b="1">
              <a:solidFill>
                <a:srgbClr val="FF0000"/>
              </a:solidFill>
            </a:endParaRPr>
          </a:p>
        </p:txBody>
      </p:sp>
      <p:sp>
        <p:nvSpPr>
          <p:cNvPr id="77" name="文本框 76"/>
          <p:cNvSpPr txBox="1"/>
          <p:nvPr>
            <p:custDataLst>
              <p:tags r:id="rId59"/>
            </p:custDataLst>
          </p:nvPr>
        </p:nvSpPr>
        <p:spPr>
          <a:xfrm>
            <a:off x="4900930" y="3130550"/>
            <a:ext cx="880745" cy="198755"/>
          </a:xfrm>
          <a:prstGeom prst="rect">
            <a:avLst/>
          </a:prstGeom>
          <a:noFill/>
        </p:spPr>
        <p:txBody>
          <a:bodyPr wrap="square" rtlCol="0">
            <a:spAutoFit/>
          </a:bodyPr>
          <a:p>
            <a:pPr algn="l"/>
            <a:r>
              <a:rPr lang="zh-CN" altLang="en-US" sz="700" b="1">
                <a:solidFill>
                  <a:srgbClr val="00B050"/>
                </a:solidFill>
              </a:rPr>
              <a:t>支持</a:t>
            </a:r>
            <a:endParaRPr lang="zh-CN" altLang="en-US" sz="700" b="1">
              <a:solidFill>
                <a:srgbClr val="00B050"/>
              </a:solidFill>
            </a:endParaRPr>
          </a:p>
        </p:txBody>
      </p:sp>
      <p:pic>
        <p:nvPicPr>
          <p:cNvPr id="79" name="图片 78" descr="User"/>
          <p:cNvPicPr>
            <a:picLocks noChangeAspect="1"/>
          </p:cNvPicPr>
          <p:nvPr>
            <p:custDataLst>
              <p:tags r:id="rId60"/>
            </p:custDataLst>
          </p:nvPr>
        </p:nvPicPr>
        <p:blipFill>
          <a:blip r:embed="rId12"/>
          <a:stretch>
            <a:fillRect/>
          </a:stretch>
        </p:blipFill>
        <p:spPr>
          <a:xfrm>
            <a:off x="7804150" y="771525"/>
            <a:ext cx="245110" cy="245110"/>
          </a:xfrm>
          <a:prstGeom prst="rect">
            <a:avLst/>
          </a:prstGeom>
        </p:spPr>
      </p:pic>
      <p:sp>
        <p:nvSpPr>
          <p:cNvPr id="80" name="文本框 79"/>
          <p:cNvSpPr txBox="1"/>
          <p:nvPr>
            <p:custDataLst>
              <p:tags r:id="rId61"/>
            </p:custDataLst>
          </p:nvPr>
        </p:nvSpPr>
        <p:spPr>
          <a:xfrm>
            <a:off x="1571625" y="3411855"/>
            <a:ext cx="676910" cy="337185"/>
          </a:xfrm>
          <a:prstGeom prst="rect">
            <a:avLst/>
          </a:prstGeom>
          <a:noFill/>
        </p:spPr>
        <p:txBody>
          <a:bodyPr wrap="square" rtlCol="0">
            <a:spAutoFit/>
          </a:bodyPr>
          <a:p>
            <a:pPr algn="ctr"/>
            <a:r>
              <a:rPr lang="zh-CN" altLang="en-US" sz="1600"/>
              <a:t>导诊</a:t>
            </a:r>
            <a:endParaRPr lang="zh-CN" altLang="en-US" sz="1600"/>
          </a:p>
        </p:txBody>
      </p:sp>
      <p:cxnSp>
        <p:nvCxnSpPr>
          <p:cNvPr id="81" name="直接箭头连接符 80"/>
          <p:cNvCxnSpPr/>
          <p:nvPr>
            <p:custDataLst>
              <p:tags r:id="rId62"/>
            </p:custDataLst>
          </p:nvPr>
        </p:nvCxnSpPr>
        <p:spPr>
          <a:xfrm flipV="1">
            <a:off x="5614035" y="2557780"/>
            <a:ext cx="2550795" cy="190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82" name="直接箭头连接符 81"/>
          <p:cNvCxnSpPr/>
          <p:nvPr>
            <p:custDataLst>
              <p:tags r:id="rId63"/>
            </p:custDataLst>
          </p:nvPr>
        </p:nvCxnSpPr>
        <p:spPr>
          <a:xfrm>
            <a:off x="2635250" y="3015615"/>
            <a:ext cx="323850" cy="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83" name="肘形连接符 82"/>
          <p:cNvCxnSpPr/>
          <p:nvPr/>
        </p:nvCxnSpPr>
        <p:spPr>
          <a:xfrm rot="16200000">
            <a:off x="2048510" y="2113915"/>
            <a:ext cx="1557655" cy="245745"/>
          </a:xfrm>
          <a:prstGeom prst="bentConnector2">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85" name="肘形连接符 84"/>
          <p:cNvCxnSpPr>
            <a:stCxn id="38" idx="0"/>
            <a:endCxn id="79" idx="3"/>
          </p:cNvCxnSpPr>
          <p:nvPr/>
        </p:nvCxnSpPr>
        <p:spPr>
          <a:xfrm rot="16200000" flipV="1">
            <a:off x="8159115" y="783590"/>
            <a:ext cx="106045" cy="326390"/>
          </a:xfrm>
          <a:prstGeom prst="bentConnector2">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89" name="肘形连接符 88"/>
          <p:cNvCxnSpPr/>
          <p:nvPr/>
        </p:nvCxnSpPr>
        <p:spPr>
          <a:xfrm flipV="1">
            <a:off x="897255" y="1291590"/>
            <a:ext cx="711835" cy="685165"/>
          </a:xfrm>
          <a:prstGeom prst="bentConnector3">
            <a:avLst>
              <a:gd name="adj1" fmla="val 50045"/>
            </a:avLst>
          </a:prstGeom>
          <a:ln w="28575">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1"/>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1676400" y="11430"/>
            <a:ext cx="1087120" cy="271780"/>
          </a:xfrm>
          <a:prstGeom prst="rect">
            <a:avLst/>
          </a:prstGeom>
        </p:spPr>
      </p:pic>
      <p:pic>
        <p:nvPicPr>
          <p:cNvPr id="7" name="图片 6" descr="logo.a56ce11a"/>
          <p:cNvPicPr>
            <a:picLocks noChangeAspect="1"/>
          </p:cNvPicPr>
          <p:nvPr>
            <p:custDataLst>
              <p:tags r:id="rId4"/>
            </p:custDataLst>
          </p:nvPr>
        </p:nvPicPr>
        <p:blipFill>
          <a:blip r:embed="rId5"/>
          <a:stretch>
            <a:fillRect/>
          </a:stretch>
        </p:blipFill>
        <p:spPr>
          <a:xfrm>
            <a:off x="76835" y="67945"/>
            <a:ext cx="779145" cy="214630"/>
          </a:xfrm>
          <a:prstGeom prst="rect">
            <a:avLst/>
          </a:prstGeom>
        </p:spPr>
      </p:pic>
      <p:pic>
        <p:nvPicPr>
          <p:cNvPr id="8" name="图片 7" descr="amazon_web_services_cn_logo_smile_1200x630"/>
          <p:cNvPicPr>
            <a:picLocks noChangeAspect="1"/>
          </p:cNvPicPr>
          <p:nvPr>
            <p:custDataLst>
              <p:tags r:id="rId6"/>
            </p:custDataLst>
          </p:nvPr>
        </p:nvPicPr>
        <p:blipFill>
          <a:blip r:embed="rId7"/>
          <a:srcRect l="11416" t="24996" r="11740" b="26746"/>
          <a:stretch>
            <a:fillRect/>
          </a:stretch>
        </p:blipFill>
        <p:spPr>
          <a:xfrm>
            <a:off x="961390" y="81915"/>
            <a:ext cx="609600" cy="200660"/>
          </a:xfrm>
          <a:prstGeom prst="rect">
            <a:avLst/>
          </a:prstGeom>
        </p:spPr>
      </p:pic>
      <p:sp>
        <p:nvSpPr>
          <p:cNvPr id="4" name="object 2"/>
          <p:cNvSpPr txBox="1">
            <a:spLocks noGrp="1"/>
          </p:cNvSpPr>
          <p:nvPr>
            <p:custDataLst>
              <p:tags r:id="rId8"/>
            </p:custDataLst>
          </p:nvPr>
        </p:nvSpPr>
        <p:spPr>
          <a:xfrm>
            <a:off x="329565" y="283210"/>
            <a:ext cx="3007995" cy="381635"/>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pc="-35" dirty="0">
                <a:latin typeface="Calibri" panose="020F0502020204030204" charset="0"/>
                <a:ea typeface="Calibri" panose="020F0502020204030204" charset="0"/>
                <a:cs typeface="Calibri" panose="020F0502020204030204" charset="0"/>
              </a:rPr>
              <a:t>方案介绍</a:t>
            </a:r>
            <a:r>
              <a:rPr lang="en-US" altLang="zh-CN" spc="-35" dirty="0">
                <a:latin typeface="Calibri" panose="020F0502020204030204" charset="0"/>
                <a:ea typeface="Calibri" panose="020F0502020204030204" charset="0"/>
                <a:cs typeface="Calibri" panose="020F0502020204030204" charset="0"/>
              </a:rPr>
              <a:t>-LLMs</a:t>
            </a:r>
            <a:r>
              <a:rPr lang="zh-CN" altLang="en-US" spc="-35" dirty="0">
                <a:latin typeface="Calibri" panose="020F0502020204030204" charset="0"/>
                <a:ea typeface="Calibri" panose="020F0502020204030204" charset="0"/>
                <a:cs typeface="Calibri" panose="020F0502020204030204" charset="0"/>
              </a:rPr>
              <a:t>选择</a:t>
            </a:r>
            <a:endParaRPr lang="zh-CN" altLang="en-US" spc="-35" dirty="0">
              <a:latin typeface="Calibri" panose="020F0502020204030204" charset="0"/>
              <a:ea typeface="Calibri" panose="020F0502020204030204" charset="0"/>
              <a:cs typeface="Calibri" panose="020F0502020204030204" charset="0"/>
            </a:endParaRPr>
          </a:p>
        </p:txBody>
      </p:sp>
      <p:sp>
        <p:nvSpPr>
          <p:cNvPr id="2" name="椭圆 1"/>
          <p:cNvSpPr/>
          <p:nvPr>
            <p:custDataLst>
              <p:tags r:id="rId9"/>
            </p:custDataLst>
          </p:nvPr>
        </p:nvSpPr>
        <p:spPr>
          <a:xfrm>
            <a:off x="3337560" y="3807460"/>
            <a:ext cx="243205" cy="23622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9" name="图片 8"/>
          <p:cNvPicPr>
            <a:picLocks noChangeAspect="1"/>
          </p:cNvPicPr>
          <p:nvPr>
            <p:custDataLst>
              <p:tags r:id="rId10"/>
            </p:custDataLst>
          </p:nvPr>
        </p:nvPicPr>
        <p:blipFill>
          <a:blip r:embed="rId11"/>
          <a:stretch>
            <a:fillRect/>
          </a:stretch>
        </p:blipFill>
        <p:spPr>
          <a:xfrm>
            <a:off x="5873750" y="81915"/>
            <a:ext cx="3563620" cy="3467100"/>
          </a:xfrm>
          <a:prstGeom prst="rect">
            <a:avLst/>
          </a:prstGeom>
        </p:spPr>
      </p:pic>
      <p:sp>
        <p:nvSpPr>
          <p:cNvPr id="10" name="矩形 9"/>
          <p:cNvSpPr/>
          <p:nvPr/>
        </p:nvSpPr>
        <p:spPr>
          <a:xfrm>
            <a:off x="5932805" y="570230"/>
            <a:ext cx="3447415" cy="226060"/>
          </a:xfrm>
          <a:prstGeom prst="rect">
            <a:avLst/>
          </a:prstGeom>
          <a:noFill/>
          <a:ln w="127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6180455" y="3531870"/>
            <a:ext cx="3044825" cy="275590"/>
          </a:xfrm>
          <a:prstGeom prst="rect">
            <a:avLst/>
          </a:prstGeom>
          <a:noFill/>
        </p:spPr>
        <p:txBody>
          <a:bodyPr wrap="square" rtlCol="0">
            <a:spAutoFit/>
          </a:bodyPr>
          <a:p>
            <a:pPr algn="ctr"/>
            <a:r>
              <a:rPr lang="zh-CN" altLang="en-US" sz="1200"/>
              <a:t>在</a:t>
            </a:r>
            <a:r>
              <a:rPr lang="en-US" altLang="zh-CN" sz="1200"/>
              <a:t>CMB</a:t>
            </a:r>
            <a:r>
              <a:rPr lang="zh-CN" altLang="en-US" sz="1200"/>
              <a:t>上的评测结果</a:t>
            </a:r>
            <a:r>
              <a:rPr lang="en-US" altLang="zh-CN" sz="1200"/>
              <a:t> (Zero-Shot)</a:t>
            </a:r>
            <a:endParaRPr lang="en-US" altLang="zh-CN" sz="1200"/>
          </a:p>
        </p:txBody>
      </p:sp>
      <p:sp>
        <p:nvSpPr>
          <p:cNvPr id="12" name="矩形 11"/>
          <p:cNvSpPr/>
          <p:nvPr>
            <p:custDataLst>
              <p:tags r:id="rId12"/>
            </p:custDataLst>
          </p:nvPr>
        </p:nvSpPr>
        <p:spPr>
          <a:xfrm>
            <a:off x="5932805" y="796290"/>
            <a:ext cx="3447415" cy="226060"/>
          </a:xfrm>
          <a:prstGeom prst="rect">
            <a:avLst/>
          </a:prstGeom>
          <a:noFill/>
          <a:ln w="127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13"/>
            </p:custDataLst>
          </p:nvPr>
        </p:nvSpPr>
        <p:spPr>
          <a:xfrm>
            <a:off x="5932805" y="1702435"/>
            <a:ext cx="3447415" cy="226060"/>
          </a:xfrm>
          <a:prstGeom prst="rect">
            <a:avLst/>
          </a:prstGeom>
          <a:noFill/>
          <a:ln w="127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custDataLst>
              <p:tags r:id="rId14"/>
            </p:custDataLst>
          </p:nvPr>
        </p:nvSpPr>
        <p:spPr>
          <a:xfrm>
            <a:off x="5932805" y="1249045"/>
            <a:ext cx="3447415" cy="226060"/>
          </a:xfrm>
          <a:prstGeom prst="rect">
            <a:avLst/>
          </a:prstGeom>
          <a:noFill/>
          <a:ln w="127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custDataLst>
              <p:tags r:id="rId15"/>
            </p:custDataLst>
          </p:nvPr>
        </p:nvSpPr>
        <p:spPr>
          <a:xfrm>
            <a:off x="5932805" y="2834640"/>
            <a:ext cx="3447415" cy="226060"/>
          </a:xfrm>
          <a:prstGeom prst="rect">
            <a:avLst/>
          </a:prstGeom>
          <a:noFill/>
          <a:ln w="127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7" name="图片 16"/>
          <p:cNvPicPr>
            <a:picLocks noChangeAspect="1"/>
          </p:cNvPicPr>
          <p:nvPr>
            <p:custDataLst>
              <p:tags r:id="rId16"/>
            </p:custDataLst>
          </p:nvPr>
        </p:nvPicPr>
        <p:blipFill>
          <a:blip r:embed="rId17"/>
          <a:stretch>
            <a:fillRect/>
          </a:stretch>
        </p:blipFill>
        <p:spPr>
          <a:xfrm>
            <a:off x="3532505" y="81915"/>
            <a:ext cx="2341245" cy="3467100"/>
          </a:xfrm>
          <a:prstGeom prst="rect">
            <a:avLst/>
          </a:prstGeom>
        </p:spPr>
      </p:pic>
      <p:sp>
        <p:nvSpPr>
          <p:cNvPr id="18" name="文本框 17"/>
          <p:cNvSpPr txBox="1"/>
          <p:nvPr>
            <p:custDataLst>
              <p:tags r:id="rId18"/>
            </p:custDataLst>
          </p:nvPr>
        </p:nvSpPr>
        <p:spPr>
          <a:xfrm>
            <a:off x="3180715" y="3531870"/>
            <a:ext cx="3044825" cy="275590"/>
          </a:xfrm>
          <a:prstGeom prst="rect">
            <a:avLst/>
          </a:prstGeom>
          <a:noFill/>
        </p:spPr>
        <p:txBody>
          <a:bodyPr wrap="square" rtlCol="0">
            <a:spAutoFit/>
          </a:bodyPr>
          <a:p>
            <a:pPr algn="ctr"/>
            <a:r>
              <a:rPr lang="en-US" sz="1200"/>
              <a:t>LLM</a:t>
            </a:r>
            <a:r>
              <a:rPr lang="zh-CN" altLang="en-US" sz="1200"/>
              <a:t>无幻觉率</a:t>
            </a:r>
            <a:r>
              <a:rPr lang="zh-CN" altLang="en-US" sz="1200"/>
              <a:t>对比</a:t>
            </a:r>
            <a:endParaRPr lang="zh-CN" altLang="en-US" sz="1200"/>
          </a:p>
        </p:txBody>
      </p:sp>
      <p:sp>
        <p:nvSpPr>
          <p:cNvPr id="19" name="矩形 18"/>
          <p:cNvSpPr/>
          <p:nvPr>
            <p:custDataLst>
              <p:tags r:id="rId19"/>
            </p:custDataLst>
          </p:nvPr>
        </p:nvSpPr>
        <p:spPr>
          <a:xfrm>
            <a:off x="3580765" y="570230"/>
            <a:ext cx="2232660" cy="226060"/>
          </a:xfrm>
          <a:prstGeom prst="rect">
            <a:avLst/>
          </a:prstGeom>
          <a:noFill/>
          <a:ln w="127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custDataLst>
              <p:tags r:id="rId20"/>
            </p:custDataLst>
          </p:nvPr>
        </p:nvSpPr>
        <p:spPr>
          <a:xfrm>
            <a:off x="3580765" y="1475105"/>
            <a:ext cx="2232660" cy="226060"/>
          </a:xfrm>
          <a:prstGeom prst="rect">
            <a:avLst/>
          </a:prstGeom>
          <a:noFill/>
          <a:ln w="127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1" name="图片 20"/>
          <p:cNvPicPr>
            <a:picLocks noChangeAspect="1"/>
          </p:cNvPicPr>
          <p:nvPr>
            <p:custDataLst>
              <p:tags r:id="rId21"/>
            </p:custDataLst>
          </p:nvPr>
        </p:nvPicPr>
        <p:blipFill>
          <a:blip r:embed="rId22"/>
          <a:stretch>
            <a:fillRect/>
          </a:stretch>
        </p:blipFill>
        <p:spPr>
          <a:xfrm>
            <a:off x="551815" y="2324735"/>
            <a:ext cx="2941320" cy="1245870"/>
          </a:xfrm>
          <a:prstGeom prst="rect">
            <a:avLst/>
          </a:prstGeom>
        </p:spPr>
      </p:pic>
      <p:sp>
        <p:nvSpPr>
          <p:cNvPr id="22" name="文本框 21"/>
          <p:cNvSpPr txBox="1"/>
          <p:nvPr>
            <p:custDataLst>
              <p:tags r:id="rId23"/>
            </p:custDataLst>
          </p:nvPr>
        </p:nvSpPr>
        <p:spPr>
          <a:xfrm>
            <a:off x="428625" y="3531870"/>
            <a:ext cx="3044825" cy="275590"/>
          </a:xfrm>
          <a:prstGeom prst="rect">
            <a:avLst/>
          </a:prstGeom>
          <a:noFill/>
        </p:spPr>
        <p:txBody>
          <a:bodyPr wrap="square" rtlCol="0">
            <a:spAutoFit/>
          </a:bodyPr>
          <a:p>
            <a:pPr algn="ctr"/>
            <a:r>
              <a:rPr lang="en-US" sz="1200"/>
              <a:t>Baichuan2</a:t>
            </a:r>
            <a:r>
              <a:rPr lang="zh-CN" altLang="en-US" sz="1200"/>
              <a:t>在推理</a:t>
            </a:r>
            <a:r>
              <a:rPr lang="zh-CN" altLang="en-US" sz="1200"/>
              <a:t>时显存</a:t>
            </a:r>
            <a:r>
              <a:rPr lang="zh-CN" altLang="en-US" sz="1200"/>
              <a:t>占用</a:t>
            </a:r>
            <a:endParaRPr lang="zh-CN" altLang="en-US" sz="1200"/>
          </a:p>
        </p:txBody>
      </p:sp>
      <p:cxnSp>
        <p:nvCxnSpPr>
          <p:cNvPr id="23" name="直接连接符 22"/>
          <p:cNvCxnSpPr/>
          <p:nvPr/>
        </p:nvCxnSpPr>
        <p:spPr>
          <a:xfrm>
            <a:off x="3510280" y="139065"/>
            <a:ext cx="5080" cy="3588385"/>
          </a:xfrm>
          <a:prstGeom prst="line">
            <a:avLst/>
          </a:prstGeom>
          <a:ln w="12700" cmpd="sng">
            <a:solidFill>
              <a:schemeClr val="tx1"/>
            </a:solidFill>
            <a:prstDash val="sysDash"/>
          </a:ln>
        </p:spPr>
        <p:style>
          <a:lnRef idx="2">
            <a:schemeClr val="accent1"/>
          </a:lnRef>
          <a:fillRef idx="0">
            <a:srgbClr val="FFFFFF"/>
          </a:fillRef>
          <a:effectRef idx="0">
            <a:srgbClr val="FFFFFF"/>
          </a:effectRef>
          <a:fontRef idx="minor">
            <a:schemeClr val="tx1"/>
          </a:fontRef>
        </p:style>
      </p:cxnSp>
      <p:cxnSp>
        <p:nvCxnSpPr>
          <p:cNvPr id="24" name="直接连接符 23"/>
          <p:cNvCxnSpPr/>
          <p:nvPr>
            <p:custDataLst>
              <p:tags r:id="rId24"/>
            </p:custDataLst>
          </p:nvPr>
        </p:nvCxnSpPr>
        <p:spPr>
          <a:xfrm>
            <a:off x="5883910" y="153035"/>
            <a:ext cx="0" cy="3616960"/>
          </a:xfrm>
          <a:prstGeom prst="line">
            <a:avLst/>
          </a:prstGeom>
          <a:ln w="12700" cmpd="sng">
            <a:solidFill>
              <a:schemeClr val="tx1"/>
            </a:solidFill>
            <a:prstDash val="sysDash"/>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140335" y="665480"/>
            <a:ext cx="3263900" cy="1014730"/>
          </a:xfrm>
          <a:prstGeom prst="rect">
            <a:avLst/>
          </a:prstGeom>
          <a:noFill/>
        </p:spPr>
        <p:txBody>
          <a:bodyPr wrap="square" rtlCol="0">
            <a:spAutoFit/>
          </a:bodyPr>
          <a:p>
            <a:pPr marL="285750" indent="-285750">
              <a:buFont typeface="Arial" panose="020B0604020202020204" pitchFamily="34" charset="0"/>
              <a:buChar char="•"/>
            </a:pPr>
            <a:r>
              <a:rPr lang="zh-CN" altLang="en-US" sz="1200"/>
              <a:t>在</a:t>
            </a:r>
            <a:r>
              <a:rPr lang="zh-CN" altLang="en-US" sz="1200" b="1">
                <a:solidFill>
                  <a:schemeClr val="tx1"/>
                </a:solidFill>
              </a:rPr>
              <a:t>推理部署</a:t>
            </a:r>
            <a:r>
              <a:rPr lang="zh-CN" altLang="en-US" sz="1200"/>
              <a:t>上，</a:t>
            </a:r>
            <a:r>
              <a:rPr lang="en-US" altLang="zh-CN" sz="1200"/>
              <a:t>Baichuan2</a:t>
            </a:r>
            <a:r>
              <a:rPr lang="zh-CN" altLang="en-US" sz="1200"/>
              <a:t>可以在中低端</a:t>
            </a:r>
            <a:r>
              <a:rPr lang="en-US" altLang="zh-CN" sz="1200"/>
              <a:t>GPU</a:t>
            </a:r>
            <a:r>
              <a:rPr lang="zh-CN" altLang="en-US" sz="1200"/>
              <a:t>设备</a:t>
            </a:r>
            <a:r>
              <a:rPr lang="zh-CN" altLang="en-US" sz="1200"/>
              <a:t>可实现高效推理，满足客制化本地部署需求；</a:t>
            </a:r>
            <a:endParaRPr lang="zh-CN" altLang="en-US" sz="1200"/>
          </a:p>
          <a:p>
            <a:pPr marL="285750" indent="-285750">
              <a:buFont typeface="Arial" panose="020B0604020202020204" pitchFamily="34" charset="0"/>
              <a:buChar char="•"/>
            </a:pPr>
            <a:r>
              <a:rPr lang="zh-CN" altLang="en-US" sz="1200"/>
              <a:t>在</a:t>
            </a:r>
            <a:r>
              <a:rPr lang="zh-CN" altLang="en-US" sz="1200" b="1"/>
              <a:t>性能表现</a:t>
            </a:r>
            <a:r>
              <a:rPr lang="zh-CN" altLang="en-US" sz="1200"/>
              <a:t>上，</a:t>
            </a:r>
            <a:r>
              <a:rPr lang="en-US" altLang="zh-CN" sz="1200"/>
              <a:t>Baichuan2-13B-Chat</a:t>
            </a:r>
            <a:r>
              <a:rPr lang="zh-CN" altLang="en-US" sz="1200"/>
              <a:t>在医学上兼具低幻觉率和优异性能表现；</a:t>
            </a:r>
            <a:endParaRPr lang="zh-CN" altLang="en-US" sz="1200"/>
          </a:p>
        </p:txBody>
      </p:sp>
      <p:sp>
        <p:nvSpPr>
          <p:cNvPr id="26" name="文本框 25"/>
          <p:cNvSpPr txBox="1"/>
          <p:nvPr/>
        </p:nvSpPr>
        <p:spPr>
          <a:xfrm>
            <a:off x="311150" y="1731010"/>
            <a:ext cx="3143250" cy="521970"/>
          </a:xfrm>
          <a:prstGeom prst="rect">
            <a:avLst/>
          </a:prstGeom>
          <a:noFill/>
        </p:spPr>
        <p:txBody>
          <a:bodyPr wrap="square" rtlCol="0">
            <a:spAutoFit/>
          </a:bodyPr>
          <a:p>
            <a:r>
              <a:rPr lang="en-US" altLang="zh-CN" sz="1200" b="1"/>
              <a:t>Baichuan2-13B-Chat</a:t>
            </a:r>
            <a:r>
              <a:rPr lang="zh-CN" altLang="en-US" sz="1200"/>
              <a:t>是当前开源模型中做医学</a:t>
            </a:r>
            <a:r>
              <a:rPr lang="en-US" altLang="zh-CN" sz="1200"/>
              <a:t>LLM</a:t>
            </a:r>
            <a:r>
              <a:rPr lang="zh-CN" altLang="en-US" sz="1200"/>
              <a:t>的</a:t>
            </a:r>
            <a:r>
              <a:rPr lang="zh-CN" altLang="en-US" sz="1600">
                <a:solidFill>
                  <a:srgbClr val="FF0000"/>
                </a:solidFill>
              </a:rPr>
              <a:t>最</a:t>
            </a:r>
            <a:r>
              <a:rPr lang="zh-CN" altLang="en-US" sz="1600">
                <a:solidFill>
                  <a:srgbClr val="FF0000"/>
                </a:solidFill>
              </a:rPr>
              <a:t>优</a:t>
            </a:r>
            <a:r>
              <a:rPr lang="zh-CN" altLang="en-US" sz="1200"/>
              <a:t>选择！</a:t>
            </a:r>
            <a:endParaRPr lang="en-US" altLang="zh-C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1"/>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1676400" y="11430"/>
            <a:ext cx="1087120" cy="271780"/>
          </a:xfrm>
          <a:prstGeom prst="rect">
            <a:avLst/>
          </a:prstGeom>
        </p:spPr>
      </p:pic>
      <p:pic>
        <p:nvPicPr>
          <p:cNvPr id="7" name="图片 6" descr="logo.a56ce11a"/>
          <p:cNvPicPr>
            <a:picLocks noChangeAspect="1"/>
          </p:cNvPicPr>
          <p:nvPr>
            <p:custDataLst>
              <p:tags r:id="rId4"/>
            </p:custDataLst>
          </p:nvPr>
        </p:nvPicPr>
        <p:blipFill>
          <a:blip r:embed="rId5"/>
          <a:stretch>
            <a:fillRect/>
          </a:stretch>
        </p:blipFill>
        <p:spPr>
          <a:xfrm>
            <a:off x="76835" y="67945"/>
            <a:ext cx="779145" cy="214630"/>
          </a:xfrm>
          <a:prstGeom prst="rect">
            <a:avLst/>
          </a:prstGeom>
        </p:spPr>
      </p:pic>
      <p:pic>
        <p:nvPicPr>
          <p:cNvPr id="8" name="图片 7" descr="amazon_web_services_cn_logo_smile_1200x630"/>
          <p:cNvPicPr>
            <a:picLocks noChangeAspect="1"/>
          </p:cNvPicPr>
          <p:nvPr>
            <p:custDataLst>
              <p:tags r:id="rId6"/>
            </p:custDataLst>
          </p:nvPr>
        </p:nvPicPr>
        <p:blipFill>
          <a:blip r:embed="rId7"/>
          <a:srcRect l="11416" t="24996" r="11740" b="26746"/>
          <a:stretch>
            <a:fillRect/>
          </a:stretch>
        </p:blipFill>
        <p:spPr>
          <a:xfrm>
            <a:off x="961390" y="81915"/>
            <a:ext cx="609600" cy="200660"/>
          </a:xfrm>
          <a:prstGeom prst="rect">
            <a:avLst/>
          </a:prstGeom>
        </p:spPr>
      </p:pic>
      <p:sp>
        <p:nvSpPr>
          <p:cNvPr id="4" name="object 2"/>
          <p:cNvSpPr txBox="1">
            <a:spLocks noGrp="1"/>
          </p:cNvSpPr>
          <p:nvPr>
            <p:custDataLst>
              <p:tags r:id="rId8"/>
            </p:custDataLst>
          </p:nvPr>
        </p:nvSpPr>
        <p:spPr>
          <a:xfrm>
            <a:off x="329565" y="283210"/>
            <a:ext cx="6425565" cy="381635"/>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pc="-35" dirty="0">
                <a:latin typeface="Calibri" panose="020F0502020204030204" charset="0"/>
                <a:ea typeface="Calibri" panose="020F0502020204030204" charset="0"/>
                <a:cs typeface="Calibri" panose="020F0502020204030204" charset="0"/>
              </a:rPr>
              <a:t>方案介绍</a:t>
            </a:r>
            <a:r>
              <a:rPr lang="en-US" altLang="zh-CN" spc="-35" dirty="0">
                <a:latin typeface="Calibri" panose="020F0502020204030204" charset="0"/>
                <a:ea typeface="Calibri" panose="020F0502020204030204" charset="0"/>
                <a:cs typeface="Calibri" panose="020F0502020204030204" charset="0"/>
              </a:rPr>
              <a:t>-Baichuan2-13-Chat</a:t>
            </a:r>
            <a:r>
              <a:rPr lang="zh-CN" altLang="en-US" spc="-35" dirty="0">
                <a:latin typeface="Calibri" panose="020F0502020204030204" charset="0"/>
                <a:ea typeface="Calibri" panose="020F0502020204030204" charset="0"/>
                <a:cs typeface="Calibri" panose="020F0502020204030204" charset="0"/>
              </a:rPr>
              <a:t>微调模型</a:t>
            </a:r>
            <a:r>
              <a:rPr lang="zh-CN" altLang="en-US" spc="-35" dirty="0">
                <a:latin typeface="Calibri" panose="020F0502020204030204" charset="0"/>
                <a:ea typeface="Calibri" panose="020F0502020204030204" charset="0"/>
                <a:cs typeface="Calibri" panose="020F0502020204030204" charset="0"/>
              </a:rPr>
              <a:t>效果展示</a:t>
            </a:r>
            <a:endParaRPr lang="zh-CN" altLang="en-US" spc="-35" dirty="0">
              <a:latin typeface="Calibri" panose="020F0502020204030204" charset="0"/>
              <a:ea typeface="Calibri" panose="020F0502020204030204" charset="0"/>
              <a:cs typeface="Calibri" panose="020F0502020204030204" charset="0"/>
            </a:endParaRPr>
          </a:p>
        </p:txBody>
      </p:sp>
      <p:sp>
        <p:nvSpPr>
          <p:cNvPr id="2" name="椭圆 1"/>
          <p:cNvSpPr/>
          <p:nvPr>
            <p:custDataLst>
              <p:tags r:id="rId9"/>
            </p:custDataLst>
          </p:nvPr>
        </p:nvSpPr>
        <p:spPr>
          <a:xfrm>
            <a:off x="3337560" y="3807460"/>
            <a:ext cx="243205" cy="23622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4" name="图片 13"/>
          <p:cNvPicPr>
            <a:picLocks noChangeAspect="1"/>
          </p:cNvPicPr>
          <p:nvPr>
            <p:custDataLst>
              <p:tags r:id="rId10"/>
            </p:custDataLst>
          </p:nvPr>
        </p:nvPicPr>
        <p:blipFill>
          <a:blip r:embed="rId11"/>
          <a:stretch>
            <a:fillRect/>
          </a:stretch>
        </p:blipFill>
        <p:spPr>
          <a:xfrm>
            <a:off x="329565" y="743585"/>
            <a:ext cx="6665595" cy="1778000"/>
          </a:xfrm>
          <a:prstGeom prst="rect">
            <a:avLst/>
          </a:prstGeom>
        </p:spPr>
      </p:pic>
      <p:sp>
        <p:nvSpPr>
          <p:cNvPr id="15" name="矩形 14"/>
          <p:cNvSpPr/>
          <p:nvPr>
            <p:custDataLst>
              <p:tags r:id="rId12"/>
            </p:custDataLst>
          </p:nvPr>
        </p:nvSpPr>
        <p:spPr>
          <a:xfrm>
            <a:off x="329565" y="736600"/>
            <a:ext cx="6665595" cy="1866265"/>
          </a:xfrm>
          <a:prstGeom prst="rect">
            <a:avLst/>
          </a:prstGeom>
          <a:noFill/>
          <a:ln w="22225" cmpd="sng">
            <a:solidFill>
              <a:schemeClr val="bg2">
                <a:lumMod val="9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矩形 15"/>
          <p:cNvSpPr/>
          <p:nvPr>
            <p:custDataLst>
              <p:tags r:id="rId13"/>
            </p:custDataLst>
          </p:nvPr>
        </p:nvSpPr>
        <p:spPr>
          <a:xfrm>
            <a:off x="329565" y="2664460"/>
            <a:ext cx="6665595" cy="1021715"/>
          </a:xfrm>
          <a:prstGeom prst="rect">
            <a:avLst/>
          </a:prstGeom>
          <a:noFill/>
          <a:ln w="22225" cmpd="sng">
            <a:solidFill>
              <a:schemeClr val="bg2">
                <a:lumMod val="9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8" name="图片 17"/>
          <p:cNvPicPr>
            <a:picLocks noChangeAspect="1"/>
          </p:cNvPicPr>
          <p:nvPr>
            <p:custDataLst>
              <p:tags r:id="rId14"/>
            </p:custDataLst>
          </p:nvPr>
        </p:nvPicPr>
        <p:blipFill>
          <a:blip r:embed="rId15"/>
          <a:stretch>
            <a:fillRect/>
          </a:stretch>
        </p:blipFill>
        <p:spPr>
          <a:xfrm>
            <a:off x="373380" y="2699385"/>
            <a:ext cx="6338570" cy="929640"/>
          </a:xfrm>
          <a:prstGeom prst="rect">
            <a:avLst/>
          </a:prstGeom>
        </p:spPr>
      </p:pic>
      <p:sp>
        <p:nvSpPr>
          <p:cNvPr id="19" name="文本框 18"/>
          <p:cNvSpPr txBox="1"/>
          <p:nvPr/>
        </p:nvSpPr>
        <p:spPr>
          <a:xfrm>
            <a:off x="7115810" y="1188085"/>
            <a:ext cx="2338705" cy="1476375"/>
          </a:xfrm>
          <a:prstGeom prst="rect">
            <a:avLst/>
          </a:prstGeom>
          <a:noFill/>
        </p:spPr>
        <p:txBody>
          <a:bodyPr wrap="square" rtlCol="0">
            <a:spAutoFit/>
          </a:bodyPr>
          <a:p>
            <a:pPr marL="285750" indent="-285750">
              <a:buFont typeface="Arial" panose="020B0604020202020204" pitchFamily="34" charset="0"/>
              <a:buChar char="•"/>
            </a:pPr>
            <a:r>
              <a:rPr lang="zh-CN" altLang="en-US"/>
              <a:t>指令</a:t>
            </a:r>
            <a:r>
              <a:rPr lang="zh-CN" altLang="en-US"/>
              <a:t>遵循</a:t>
            </a:r>
            <a:endParaRPr lang="zh-CN" altLang="en-US"/>
          </a:p>
          <a:p>
            <a:pPr marL="285750" indent="-285750">
              <a:buFont typeface="Arial" panose="020B0604020202020204" pitchFamily="34" charset="0"/>
              <a:buChar char="•"/>
            </a:pPr>
            <a:r>
              <a:rPr lang="zh-CN" altLang="en-US"/>
              <a:t>多轮交互</a:t>
            </a:r>
            <a:r>
              <a:rPr lang="zh-CN" altLang="en-US"/>
              <a:t>问答</a:t>
            </a:r>
            <a:endParaRPr lang="zh-CN" altLang="en-US"/>
          </a:p>
          <a:p>
            <a:pPr marL="285750" indent="-285750">
              <a:buFont typeface="Arial" panose="020B0604020202020204" pitchFamily="34" charset="0"/>
              <a:buChar char="•"/>
            </a:pPr>
            <a:r>
              <a:rPr lang="zh-CN" altLang="en-US"/>
              <a:t>误导性</a:t>
            </a:r>
            <a:r>
              <a:rPr lang="zh-CN" altLang="en-US"/>
              <a:t>问答</a:t>
            </a:r>
            <a:r>
              <a:rPr lang="zh-CN" altLang="en-US"/>
              <a:t>纠正</a:t>
            </a:r>
            <a:endParaRPr lang="zh-CN" altLang="en-US"/>
          </a:p>
          <a:p>
            <a:pPr marL="285750" indent="-285750">
              <a:buFont typeface="Arial" panose="020B0604020202020204" pitchFamily="34" charset="0"/>
              <a:buChar char="•"/>
            </a:pPr>
            <a:r>
              <a:rPr lang="zh-CN" altLang="en-US"/>
              <a:t>温情式</a:t>
            </a:r>
            <a:r>
              <a:rPr lang="zh-CN" altLang="en-US"/>
              <a:t>问答</a:t>
            </a:r>
            <a:endParaRPr lang="zh-CN" altLang="en-US"/>
          </a:p>
          <a:p>
            <a:pPr marL="285750" indent="-285750">
              <a:buFont typeface="Arial" panose="020B0604020202020204" pitchFamily="34" charset="0"/>
              <a:buChar char="•"/>
            </a:pPr>
            <a:r>
              <a:rPr lang="en-US" altLang="zh-CN"/>
              <a: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7" name="图片 16"/>
          <p:cNvPicPr>
            <a:picLocks noChangeAspect="1"/>
          </p:cNvPicPr>
          <p:nvPr>
            <p:custDataLst>
              <p:tags r:id="rId1"/>
            </p:custDataLst>
          </p:nvPr>
        </p:nvPicPr>
        <p:blipFill>
          <a:blip r:embed="rId2"/>
          <a:stretch>
            <a:fillRect/>
          </a:stretch>
        </p:blipFill>
        <p:spPr>
          <a:xfrm>
            <a:off x="329565" y="2868930"/>
            <a:ext cx="5069205" cy="368300"/>
          </a:xfrm>
          <a:prstGeom prst="rect">
            <a:avLst/>
          </a:prstGeom>
        </p:spPr>
      </p:pic>
      <p:pic>
        <p:nvPicPr>
          <p:cNvPr id="16" name="图片 15"/>
          <p:cNvPicPr>
            <a:picLocks noChangeAspect="1"/>
          </p:cNvPicPr>
          <p:nvPr>
            <p:custDataLst>
              <p:tags r:id="rId3"/>
            </p:custDataLst>
          </p:nvPr>
        </p:nvPicPr>
        <p:blipFill>
          <a:blip r:embed="rId4"/>
          <a:stretch>
            <a:fillRect/>
          </a:stretch>
        </p:blipFill>
        <p:spPr>
          <a:xfrm>
            <a:off x="6002020" y="2763520"/>
            <a:ext cx="492125" cy="629285"/>
          </a:xfrm>
          <a:prstGeom prst="rect">
            <a:avLst/>
          </a:prstGeom>
        </p:spPr>
      </p:pic>
      <p:pic>
        <p:nvPicPr>
          <p:cNvPr id="6" name="图片 5" descr="1"/>
          <p:cNvPicPr>
            <a:picLocks noChangeAspect="1"/>
          </p:cNvPicPr>
          <p:nvPr>
            <p:custDataLst>
              <p:tags r:id="rId5"/>
            </p:custDataLst>
          </p:nvPr>
        </p:nvPicPr>
        <p:blipFill>
          <a:blip r:embed="rId6">
            <a:extLst>
              <a:ext uri="{96DAC541-7B7A-43D3-8B79-37D633B846F1}">
                <asvg:svgBlip xmlns:asvg="http://schemas.microsoft.com/office/drawing/2016/SVG/main" r:embed="rId7"/>
              </a:ext>
            </a:extLst>
          </a:blip>
          <a:stretch>
            <a:fillRect/>
          </a:stretch>
        </p:blipFill>
        <p:spPr>
          <a:xfrm>
            <a:off x="1676400" y="11430"/>
            <a:ext cx="1087120" cy="271780"/>
          </a:xfrm>
          <a:prstGeom prst="rect">
            <a:avLst/>
          </a:prstGeom>
        </p:spPr>
      </p:pic>
      <p:pic>
        <p:nvPicPr>
          <p:cNvPr id="7" name="图片 6" descr="logo.a56ce11a"/>
          <p:cNvPicPr>
            <a:picLocks noChangeAspect="1"/>
          </p:cNvPicPr>
          <p:nvPr>
            <p:custDataLst>
              <p:tags r:id="rId8"/>
            </p:custDataLst>
          </p:nvPr>
        </p:nvPicPr>
        <p:blipFill>
          <a:blip r:embed="rId9"/>
          <a:stretch>
            <a:fillRect/>
          </a:stretch>
        </p:blipFill>
        <p:spPr>
          <a:xfrm>
            <a:off x="76835" y="67945"/>
            <a:ext cx="779145" cy="214630"/>
          </a:xfrm>
          <a:prstGeom prst="rect">
            <a:avLst/>
          </a:prstGeom>
        </p:spPr>
      </p:pic>
      <p:pic>
        <p:nvPicPr>
          <p:cNvPr id="8" name="图片 7" descr="amazon_web_services_cn_logo_smile_1200x630"/>
          <p:cNvPicPr>
            <a:picLocks noChangeAspect="1"/>
          </p:cNvPicPr>
          <p:nvPr>
            <p:custDataLst>
              <p:tags r:id="rId10"/>
            </p:custDataLst>
          </p:nvPr>
        </p:nvPicPr>
        <p:blipFill>
          <a:blip r:embed="rId11"/>
          <a:srcRect l="11416" t="24996" r="11740" b="26746"/>
          <a:stretch>
            <a:fillRect/>
          </a:stretch>
        </p:blipFill>
        <p:spPr>
          <a:xfrm>
            <a:off x="961390" y="81915"/>
            <a:ext cx="609600" cy="200660"/>
          </a:xfrm>
          <a:prstGeom prst="rect">
            <a:avLst/>
          </a:prstGeom>
        </p:spPr>
      </p:pic>
      <p:sp>
        <p:nvSpPr>
          <p:cNvPr id="4" name="object 2"/>
          <p:cNvSpPr txBox="1">
            <a:spLocks noGrp="1"/>
          </p:cNvSpPr>
          <p:nvPr>
            <p:custDataLst>
              <p:tags r:id="rId12"/>
            </p:custDataLst>
          </p:nvPr>
        </p:nvSpPr>
        <p:spPr>
          <a:xfrm>
            <a:off x="329565" y="283210"/>
            <a:ext cx="3443605" cy="381635"/>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pc="-35" dirty="0">
                <a:latin typeface="Calibri" panose="020F0502020204030204" charset="0"/>
                <a:ea typeface="Calibri" panose="020F0502020204030204" charset="0"/>
                <a:cs typeface="Calibri" panose="020F0502020204030204" charset="0"/>
              </a:rPr>
              <a:t>方案介绍</a:t>
            </a:r>
            <a:r>
              <a:rPr lang="en-US" altLang="zh-CN" spc="-35" dirty="0">
                <a:latin typeface="Calibri" panose="020F0502020204030204" charset="0"/>
                <a:ea typeface="Calibri" panose="020F0502020204030204" charset="0"/>
                <a:cs typeface="Calibri" panose="020F0502020204030204" charset="0"/>
              </a:rPr>
              <a:t>-</a:t>
            </a:r>
            <a:r>
              <a:rPr lang="zh-CN" altLang="en-US" spc="-35" dirty="0">
                <a:latin typeface="Calibri" panose="020F0502020204030204" charset="0"/>
                <a:ea typeface="Calibri" panose="020F0502020204030204" charset="0"/>
                <a:cs typeface="Calibri" panose="020F0502020204030204" charset="0"/>
              </a:rPr>
              <a:t>导诊</a:t>
            </a:r>
            <a:r>
              <a:rPr lang="en-US" altLang="zh-CN" spc="-35" dirty="0">
                <a:latin typeface="Calibri" panose="020F0502020204030204" charset="0"/>
                <a:ea typeface="Calibri" panose="020F0502020204030204" charset="0"/>
                <a:cs typeface="Calibri" panose="020F0502020204030204" charset="0"/>
              </a:rPr>
              <a:t> (</a:t>
            </a:r>
            <a:r>
              <a:rPr lang="zh-CN" altLang="en-US" spc="-35" dirty="0">
                <a:latin typeface="Calibri" panose="020F0502020204030204" charset="0"/>
                <a:ea typeface="Calibri" panose="020F0502020204030204" charset="0"/>
                <a:cs typeface="Calibri" panose="020F0502020204030204" charset="0"/>
              </a:rPr>
              <a:t>意图识别</a:t>
            </a:r>
            <a:r>
              <a:rPr lang="en-US" altLang="zh-CN" spc="-35" dirty="0">
                <a:latin typeface="Calibri" panose="020F0502020204030204" charset="0"/>
                <a:ea typeface="Calibri" panose="020F0502020204030204" charset="0"/>
                <a:cs typeface="Calibri" panose="020F0502020204030204" charset="0"/>
              </a:rPr>
              <a:t>)</a:t>
            </a:r>
            <a:endParaRPr lang="en-US" altLang="zh-CN" spc="-35" dirty="0">
              <a:latin typeface="Calibri" panose="020F0502020204030204" charset="0"/>
              <a:ea typeface="Calibri" panose="020F0502020204030204" charset="0"/>
              <a:cs typeface="Calibri" panose="020F0502020204030204" charset="0"/>
            </a:endParaRPr>
          </a:p>
        </p:txBody>
      </p:sp>
      <p:sp>
        <p:nvSpPr>
          <p:cNvPr id="2" name="椭圆 1"/>
          <p:cNvSpPr/>
          <p:nvPr>
            <p:custDataLst>
              <p:tags r:id="rId13"/>
            </p:custDataLst>
          </p:nvPr>
        </p:nvSpPr>
        <p:spPr>
          <a:xfrm>
            <a:off x="3337560" y="3807460"/>
            <a:ext cx="243205" cy="23622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5" name="图片 4"/>
          <p:cNvPicPr>
            <a:picLocks noChangeAspect="1"/>
          </p:cNvPicPr>
          <p:nvPr>
            <p:custDataLst>
              <p:tags r:id="rId14"/>
            </p:custDataLst>
          </p:nvPr>
        </p:nvPicPr>
        <p:blipFill>
          <a:blip r:embed="rId15"/>
          <a:stretch>
            <a:fillRect/>
          </a:stretch>
        </p:blipFill>
        <p:spPr>
          <a:xfrm>
            <a:off x="329565" y="664845"/>
            <a:ext cx="4921250" cy="1670685"/>
          </a:xfrm>
          <a:prstGeom prst="rect">
            <a:avLst/>
          </a:prstGeom>
        </p:spPr>
      </p:pic>
      <p:sp>
        <p:nvSpPr>
          <p:cNvPr id="22" name="文本框 21"/>
          <p:cNvSpPr txBox="1"/>
          <p:nvPr>
            <p:custDataLst>
              <p:tags r:id="rId16"/>
            </p:custDataLst>
          </p:nvPr>
        </p:nvSpPr>
        <p:spPr>
          <a:xfrm>
            <a:off x="1107440" y="2335530"/>
            <a:ext cx="3044825" cy="275590"/>
          </a:xfrm>
          <a:prstGeom prst="rect">
            <a:avLst/>
          </a:prstGeom>
          <a:noFill/>
        </p:spPr>
        <p:txBody>
          <a:bodyPr wrap="square" rtlCol="0">
            <a:spAutoFit/>
          </a:bodyPr>
          <a:p>
            <a:pPr algn="ctr"/>
            <a:r>
              <a:rPr lang="zh-CN" altLang="en-US" sz="1200"/>
              <a:t>由</a:t>
            </a:r>
            <a:r>
              <a:rPr lang="zh-CN" altLang="en-US" sz="1200" b="1"/>
              <a:t>长沙市中心医院</a:t>
            </a:r>
            <a:r>
              <a:rPr lang="zh-CN" altLang="en-US" sz="1200"/>
              <a:t>提供的全院科室</a:t>
            </a:r>
            <a:r>
              <a:rPr lang="zh-CN" altLang="en-US" sz="1200"/>
              <a:t>信息</a:t>
            </a:r>
            <a:endParaRPr lang="zh-CN" altLang="en-US" sz="1200"/>
          </a:p>
        </p:txBody>
      </p:sp>
      <p:cxnSp>
        <p:nvCxnSpPr>
          <p:cNvPr id="20" name="直接箭头连接符 19"/>
          <p:cNvCxnSpPr/>
          <p:nvPr>
            <p:custDataLst>
              <p:tags r:id="rId17"/>
            </p:custDataLst>
          </p:nvPr>
        </p:nvCxnSpPr>
        <p:spPr>
          <a:xfrm>
            <a:off x="5328920" y="1203325"/>
            <a:ext cx="236220" cy="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21" name="矩形 20"/>
          <p:cNvSpPr/>
          <p:nvPr>
            <p:custDataLst>
              <p:tags r:id="rId18"/>
            </p:custDataLst>
          </p:nvPr>
        </p:nvSpPr>
        <p:spPr>
          <a:xfrm>
            <a:off x="5643245" y="664845"/>
            <a:ext cx="3842385" cy="1025525"/>
          </a:xfrm>
          <a:prstGeom prst="rect">
            <a:avLst/>
          </a:prstGeom>
          <a:noFill/>
          <a:ln w="22225" cmpd="sng">
            <a:solidFill>
              <a:schemeClr val="bg2">
                <a:lumMod val="9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5643245" y="664845"/>
            <a:ext cx="3933825" cy="974725"/>
          </a:xfrm>
          <a:prstGeom prst="rect">
            <a:avLst/>
          </a:prstGeom>
          <a:noFill/>
        </p:spPr>
        <p:txBody>
          <a:bodyPr wrap="square" rtlCol="0">
            <a:noAutofit/>
          </a:bodyPr>
          <a:p>
            <a:r>
              <a:rPr lang="en-US" altLang="zh-CN" sz="1400"/>
              <a:t>Baichuan2-53B Prompt</a:t>
            </a:r>
            <a:r>
              <a:rPr lang="zh-CN" altLang="en-US" sz="1400"/>
              <a:t>：</a:t>
            </a:r>
            <a:endParaRPr lang="zh-CN" altLang="en-US" sz="1400"/>
          </a:p>
          <a:p>
            <a:r>
              <a:rPr lang="zh-CN" altLang="en-US" sz="800"/>
              <a:t>---</a:t>
            </a:r>
            <a:endParaRPr lang="zh-CN" altLang="en-US" sz="800"/>
          </a:p>
          <a:p>
            <a:r>
              <a:rPr lang="zh-CN" altLang="en-US" sz="800"/>
              <a:t>## [科室名称]</a:t>
            </a:r>
            <a:endParaRPr lang="zh-CN" altLang="en-US" sz="800"/>
          </a:p>
          <a:p>
            <a:r>
              <a:rPr lang="zh-CN" altLang="en-US" sz="800"/>
              <a:t>[科室名称]是医院中负责诊断和治疗[疾病]的部门。[疾病]的症状是：[症状]。</a:t>
            </a:r>
            <a:endParaRPr lang="zh-CN" altLang="en-US" sz="800"/>
          </a:p>
          <a:p>
            <a:r>
              <a:rPr lang="zh-CN" altLang="en-US" sz="800"/>
              <a:t>---</a:t>
            </a:r>
            <a:endParaRPr lang="zh-CN" altLang="en-US" sz="800"/>
          </a:p>
          <a:p>
            <a:r>
              <a:rPr lang="zh-CN" altLang="en-US" sz="800"/>
              <a:t>处理以上内容，适当对</a:t>
            </a:r>
            <a:r>
              <a:rPr lang="en-US" altLang="zh-CN" sz="800"/>
              <a:t>[</a:t>
            </a:r>
            <a:r>
              <a:rPr lang="zh-CN" altLang="en-US" sz="800"/>
              <a:t>症状</a:t>
            </a:r>
            <a:r>
              <a:rPr lang="en-US" altLang="zh-CN" sz="800"/>
              <a:t>]</a:t>
            </a:r>
            <a:r>
              <a:rPr lang="zh-CN" altLang="en-US" sz="800">
                <a:sym typeface="+mn-ea"/>
              </a:rPr>
              <a:t>部分内容进行改写，但不要改变原始内容</a:t>
            </a:r>
            <a:r>
              <a:rPr lang="zh-CN" altLang="en-US" sz="800"/>
              <a:t>，以markdown返回给我。</a:t>
            </a:r>
            <a:endParaRPr lang="zh-CN" altLang="en-US" sz="800"/>
          </a:p>
        </p:txBody>
      </p:sp>
      <p:sp>
        <p:nvSpPr>
          <p:cNvPr id="11" name="文本框 10"/>
          <p:cNvSpPr txBox="1"/>
          <p:nvPr/>
        </p:nvSpPr>
        <p:spPr>
          <a:xfrm>
            <a:off x="5643245" y="1866265"/>
            <a:ext cx="3784600" cy="460375"/>
          </a:xfrm>
          <a:prstGeom prst="rect">
            <a:avLst/>
          </a:prstGeom>
          <a:noFill/>
        </p:spPr>
        <p:txBody>
          <a:bodyPr wrap="square" rtlCol="0" anchor="t">
            <a:spAutoFit/>
          </a:bodyPr>
          <a:p>
            <a:r>
              <a:rPr lang="zh-CN" altLang="en-US" sz="800"/>
              <a:t>乳腺外科门诊是医院中负责诊断和治疗乳腺外科疾病的部门。乳腺外科疾病的症状是：乳腺疾病常见乳房胀痛、肿块、乳房增大或乳房的不适感。</a:t>
            </a:r>
            <a:endParaRPr lang="zh-CN" altLang="en-US" sz="800"/>
          </a:p>
          <a:p>
            <a:r>
              <a:rPr lang="en-US" altLang="zh-CN" sz="800"/>
              <a:t>...</a:t>
            </a:r>
            <a:endParaRPr lang="en-US" altLang="zh-CN" sz="800"/>
          </a:p>
        </p:txBody>
      </p:sp>
      <p:sp>
        <p:nvSpPr>
          <p:cNvPr id="12" name="矩形 11"/>
          <p:cNvSpPr/>
          <p:nvPr>
            <p:custDataLst>
              <p:tags r:id="rId19"/>
            </p:custDataLst>
          </p:nvPr>
        </p:nvSpPr>
        <p:spPr>
          <a:xfrm>
            <a:off x="5643245" y="1828165"/>
            <a:ext cx="3842385" cy="509905"/>
          </a:xfrm>
          <a:prstGeom prst="rect">
            <a:avLst/>
          </a:prstGeom>
          <a:noFill/>
          <a:ln w="22225" cmpd="sng">
            <a:solidFill>
              <a:schemeClr val="bg2">
                <a:lumMod val="9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3" name="直接箭头连接符 12"/>
          <p:cNvCxnSpPr/>
          <p:nvPr>
            <p:custDataLst>
              <p:tags r:id="rId20"/>
            </p:custDataLst>
          </p:nvPr>
        </p:nvCxnSpPr>
        <p:spPr>
          <a:xfrm flipH="1">
            <a:off x="7606665" y="1673225"/>
            <a:ext cx="6985" cy="14986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24" name="图片 23"/>
          <p:cNvPicPr>
            <a:picLocks noChangeAspect="1"/>
          </p:cNvPicPr>
          <p:nvPr>
            <p:custDataLst>
              <p:tags r:id="rId21"/>
            </p:custDataLst>
          </p:nvPr>
        </p:nvPicPr>
        <p:blipFill>
          <a:blip r:embed="rId22"/>
          <a:srcRect t="9188"/>
          <a:stretch>
            <a:fillRect/>
          </a:stretch>
        </p:blipFill>
        <p:spPr>
          <a:xfrm>
            <a:off x="7246620" y="2778760"/>
            <a:ext cx="716280" cy="702945"/>
          </a:xfrm>
          <a:prstGeom prst="rect">
            <a:avLst/>
          </a:prstGeom>
        </p:spPr>
      </p:pic>
      <p:cxnSp>
        <p:nvCxnSpPr>
          <p:cNvPr id="3" name="直接箭头连接符 2"/>
          <p:cNvCxnSpPr/>
          <p:nvPr>
            <p:custDataLst>
              <p:tags r:id="rId23"/>
            </p:custDataLst>
          </p:nvPr>
        </p:nvCxnSpPr>
        <p:spPr>
          <a:xfrm>
            <a:off x="7602220" y="2409825"/>
            <a:ext cx="4445" cy="36893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15" name="矩形 14"/>
          <p:cNvSpPr/>
          <p:nvPr>
            <p:custDataLst>
              <p:tags r:id="rId24"/>
            </p:custDataLst>
          </p:nvPr>
        </p:nvSpPr>
        <p:spPr>
          <a:xfrm>
            <a:off x="329565" y="2774950"/>
            <a:ext cx="4920615" cy="617855"/>
          </a:xfrm>
          <a:prstGeom prst="rect">
            <a:avLst/>
          </a:prstGeom>
          <a:noFill/>
          <a:ln w="22225" cmpd="sng">
            <a:solidFill>
              <a:schemeClr val="bg2">
                <a:lumMod val="9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文本框 26"/>
          <p:cNvSpPr txBox="1"/>
          <p:nvPr>
            <p:custDataLst>
              <p:tags r:id="rId25"/>
            </p:custDataLst>
          </p:nvPr>
        </p:nvSpPr>
        <p:spPr>
          <a:xfrm>
            <a:off x="7169785" y="3470275"/>
            <a:ext cx="880745" cy="337185"/>
          </a:xfrm>
          <a:prstGeom prst="rect">
            <a:avLst/>
          </a:prstGeom>
          <a:noFill/>
        </p:spPr>
        <p:txBody>
          <a:bodyPr wrap="square" rtlCol="0">
            <a:spAutoFit/>
          </a:bodyPr>
          <a:p>
            <a:pPr algn="ctr"/>
            <a:r>
              <a:rPr lang="zh-CN" altLang="en-US" sz="800" b="1"/>
              <a:t>医院全科室</a:t>
            </a:r>
            <a:r>
              <a:rPr lang="zh-CN" altLang="en-US" sz="800" b="1">
                <a:sym typeface="+mn-ea"/>
              </a:rPr>
              <a:t>信息向量库</a:t>
            </a:r>
            <a:r>
              <a:rPr lang="en-US" altLang="zh-CN" sz="800" b="1">
                <a:sym typeface="+mn-ea"/>
              </a:rPr>
              <a:t> (Faiss)</a:t>
            </a:r>
            <a:endParaRPr lang="en-US" altLang="zh-CN" sz="800" b="1">
              <a:sym typeface="+mn-ea"/>
            </a:endParaRPr>
          </a:p>
        </p:txBody>
      </p:sp>
      <p:cxnSp>
        <p:nvCxnSpPr>
          <p:cNvPr id="81" name="直接箭头连接符 80"/>
          <p:cNvCxnSpPr/>
          <p:nvPr>
            <p:custDataLst>
              <p:tags r:id="rId26"/>
            </p:custDataLst>
          </p:nvPr>
        </p:nvCxnSpPr>
        <p:spPr>
          <a:xfrm>
            <a:off x="5399405" y="2778760"/>
            <a:ext cx="1730375" cy="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custDataLst>
              <p:tags r:id="rId27"/>
            </p:custDataLst>
          </p:nvPr>
        </p:nvCxnSpPr>
        <p:spPr>
          <a:xfrm flipH="1">
            <a:off x="5328920" y="3392805"/>
            <a:ext cx="1730375" cy="0"/>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1"/>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1676400" y="11430"/>
            <a:ext cx="1087120" cy="271780"/>
          </a:xfrm>
          <a:prstGeom prst="rect">
            <a:avLst/>
          </a:prstGeom>
        </p:spPr>
      </p:pic>
      <p:pic>
        <p:nvPicPr>
          <p:cNvPr id="7" name="图片 6" descr="logo.a56ce11a"/>
          <p:cNvPicPr>
            <a:picLocks noChangeAspect="1"/>
          </p:cNvPicPr>
          <p:nvPr>
            <p:custDataLst>
              <p:tags r:id="rId4"/>
            </p:custDataLst>
          </p:nvPr>
        </p:nvPicPr>
        <p:blipFill>
          <a:blip r:embed="rId5"/>
          <a:stretch>
            <a:fillRect/>
          </a:stretch>
        </p:blipFill>
        <p:spPr>
          <a:xfrm>
            <a:off x="76835" y="67945"/>
            <a:ext cx="779145" cy="214630"/>
          </a:xfrm>
          <a:prstGeom prst="rect">
            <a:avLst/>
          </a:prstGeom>
        </p:spPr>
      </p:pic>
      <p:pic>
        <p:nvPicPr>
          <p:cNvPr id="8" name="图片 7" descr="amazon_web_services_cn_logo_smile_1200x630"/>
          <p:cNvPicPr>
            <a:picLocks noChangeAspect="1"/>
          </p:cNvPicPr>
          <p:nvPr>
            <p:custDataLst>
              <p:tags r:id="rId6"/>
            </p:custDataLst>
          </p:nvPr>
        </p:nvPicPr>
        <p:blipFill>
          <a:blip r:embed="rId7"/>
          <a:srcRect l="11416" t="24996" r="11740" b="26746"/>
          <a:stretch>
            <a:fillRect/>
          </a:stretch>
        </p:blipFill>
        <p:spPr>
          <a:xfrm>
            <a:off x="961390" y="81915"/>
            <a:ext cx="609600" cy="200660"/>
          </a:xfrm>
          <a:prstGeom prst="rect">
            <a:avLst/>
          </a:prstGeom>
        </p:spPr>
      </p:pic>
      <p:sp>
        <p:nvSpPr>
          <p:cNvPr id="4" name="object 2"/>
          <p:cNvSpPr txBox="1">
            <a:spLocks noGrp="1"/>
          </p:cNvSpPr>
          <p:nvPr>
            <p:custDataLst>
              <p:tags r:id="rId8"/>
            </p:custDataLst>
          </p:nvPr>
        </p:nvSpPr>
        <p:spPr>
          <a:xfrm>
            <a:off x="329565" y="283210"/>
            <a:ext cx="4994910" cy="381635"/>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pc="-35" dirty="0">
                <a:latin typeface="Calibri" panose="020F0502020204030204" charset="0"/>
                <a:ea typeface="Calibri" panose="020F0502020204030204" charset="0"/>
                <a:cs typeface="Calibri" panose="020F0502020204030204" charset="0"/>
              </a:rPr>
              <a:t>方案介绍</a:t>
            </a:r>
            <a:r>
              <a:rPr lang="en-US" altLang="zh-CN" spc="-35" dirty="0">
                <a:latin typeface="Calibri" panose="020F0502020204030204" charset="0"/>
                <a:ea typeface="Calibri" panose="020F0502020204030204" charset="0"/>
                <a:cs typeface="Calibri" panose="020F0502020204030204" charset="0"/>
              </a:rPr>
              <a:t>-</a:t>
            </a:r>
            <a:r>
              <a:rPr lang="zh-CN" altLang="en-US" spc="-35" dirty="0">
                <a:latin typeface="Calibri" panose="020F0502020204030204" charset="0"/>
                <a:ea typeface="Calibri" panose="020F0502020204030204" charset="0"/>
                <a:cs typeface="Calibri" panose="020F0502020204030204" charset="0"/>
              </a:rPr>
              <a:t>可信赖的医疗</a:t>
            </a:r>
            <a:r>
              <a:rPr lang="en-US" altLang="zh-CN" spc="-35" dirty="0">
                <a:latin typeface="Calibri" panose="020F0502020204030204" charset="0"/>
                <a:ea typeface="Calibri" panose="020F0502020204030204" charset="0"/>
                <a:cs typeface="Calibri" panose="020F0502020204030204" charset="0"/>
              </a:rPr>
              <a:t>LLM</a:t>
            </a:r>
            <a:r>
              <a:rPr lang="zh-CN" altLang="en-US" spc="-35" dirty="0">
                <a:latin typeface="Calibri" panose="020F0502020204030204" charset="0"/>
                <a:ea typeface="Calibri" panose="020F0502020204030204" charset="0"/>
                <a:cs typeface="Calibri" panose="020F0502020204030204" charset="0"/>
              </a:rPr>
              <a:t>系统</a:t>
            </a:r>
            <a:r>
              <a:rPr lang="zh-CN" altLang="en-US" spc="-35" dirty="0">
                <a:latin typeface="Calibri" panose="020F0502020204030204" charset="0"/>
                <a:ea typeface="Calibri" panose="020F0502020204030204" charset="0"/>
                <a:cs typeface="Calibri" panose="020F0502020204030204" charset="0"/>
              </a:rPr>
              <a:t>演示</a:t>
            </a:r>
            <a:endParaRPr lang="zh-CN" altLang="en-US" spc="-35" dirty="0">
              <a:latin typeface="Calibri" panose="020F0502020204030204" charset="0"/>
              <a:ea typeface="Calibri" panose="020F0502020204030204" charset="0"/>
              <a:cs typeface="Calibri" panose="020F0502020204030204" charset="0"/>
            </a:endParaRPr>
          </a:p>
        </p:txBody>
      </p:sp>
      <p:sp>
        <p:nvSpPr>
          <p:cNvPr id="2" name="椭圆 1"/>
          <p:cNvSpPr/>
          <p:nvPr>
            <p:custDataLst>
              <p:tags r:id="rId9"/>
            </p:custDataLst>
          </p:nvPr>
        </p:nvSpPr>
        <p:spPr>
          <a:xfrm>
            <a:off x="3337560" y="3807460"/>
            <a:ext cx="243205" cy="23622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10"/>
            </p:custDataLst>
          </p:nvPr>
        </p:nvSpPr>
        <p:spPr>
          <a:xfrm>
            <a:off x="1107440" y="3531870"/>
            <a:ext cx="3295650" cy="275590"/>
          </a:xfrm>
          <a:prstGeom prst="rect">
            <a:avLst/>
          </a:prstGeom>
          <a:noFill/>
        </p:spPr>
        <p:txBody>
          <a:bodyPr wrap="square" rtlCol="0">
            <a:spAutoFit/>
          </a:bodyPr>
          <a:p>
            <a:pPr algn="ctr"/>
            <a:r>
              <a:rPr lang="zh-CN" altLang="en-US" sz="1200"/>
              <a:t>由</a:t>
            </a:r>
            <a:r>
              <a:rPr lang="zh-CN" altLang="en-US" sz="1200" b="1"/>
              <a:t>浙江省肿瘤医院</a:t>
            </a:r>
            <a:r>
              <a:rPr lang="zh-CN" altLang="en-US" sz="1200"/>
              <a:t>提供的肿瘤科医学语料</a:t>
            </a:r>
            <a:endParaRPr lang="zh-CN"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1"/>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1676400" y="11430"/>
            <a:ext cx="1087120" cy="271780"/>
          </a:xfrm>
          <a:prstGeom prst="rect">
            <a:avLst/>
          </a:prstGeom>
        </p:spPr>
      </p:pic>
      <p:pic>
        <p:nvPicPr>
          <p:cNvPr id="7" name="图片 6" descr="logo.a56ce11a"/>
          <p:cNvPicPr>
            <a:picLocks noChangeAspect="1"/>
          </p:cNvPicPr>
          <p:nvPr>
            <p:custDataLst>
              <p:tags r:id="rId4"/>
            </p:custDataLst>
          </p:nvPr>
        </p:nvPicPr>
        <p:blipFill>
          <a:blip r:embed="rId5"/>
          <a:stretch>
            <a:fillRect/>
          </a:stretch>
        </p:blipFill>
        <p:spPr>
          <a:xfrm>
            <a:off x="76835" y="67945"/>
            <a:ext cx="779145" cy="214630"/>
          </a:xfrm>
          <a:prstGeom prst="rect">
            <a:avLst/>
          </a:prstGeom>
        </p:spPr>
      </p:pic>
      <p:pic>
        <p:nvPicPr>
          <p:cNvPr id="8" name="图片 7" descr="amazon_web_services_cn_logo_smile_1200x630"/>
          <p:cNvPicPr>
            <a:picLocks noChangeAspect="1"/>
          </p:cNvPicPr>
          <p:nvPr>
            <p:custDataLst>
              <p:tags r:id="rId6"/>
            </p:custDataLst>
          </p:nvPr>
        </p:nvPicPr>
        <p:blipFill>
          <a:blip r:embed="rId7"/>
          <a:srcRect l="11416" t="24996" r="11740" b="26746"/>
          <a:stretch>
            <a:fillRect/>
          </a:stretch>
        </p:blipFill>
        <p:spPr>
          <a:xfrm>
            <a:off x="961390" y="81915"/>
            <a:ext cx="609600" cy="200660"/>
          </a:xfrm>
          <a:prstGeom prst="rect">
            <a:avLst/>
          </a:prstGeom>
        </p:spPr>
      </p:pic>
      <p:sp>
        <p:nvSpPr>
          <p:cNvPr id="4" name="object 2"/>
          <p:cNvSpPr txBox="1">
            <a:spLocks noGrp="1"/>
          </p:cNvSpPr>
          <p:nvPr>
            <p:custDataLst>
              <p:tags r:id="rId8"/>
            </p:custDataLst>
          </p:nvPr>
        </p:nvSpPr>
        <p:spPr>
          <a:xfrm>
            <a:off x="329565" y="283210"/>
            <a:ext cx="3443605" cy="381635"/>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pc="-35" dirty="0">
                <a:latin typeface="Calibri" panose="020F0502020204030204" charset="0"/>
                <a:ea typeface="Calibri" panose="020F0502020204030204" charset="0"/>
                <a:cs typeface="Calibri" panose="020F0502020204030204" charset="0"/>
              </a:rPr>
              <a:t>任务总结</a:t>
            </a:r>
            <a:endParaRPr lang="zh-CN" altLang="en-US" spc="-35" dirty="0">
              <a:latin typeface="Calibri" panose="020F0502020204030204" charset="0"/>
              <a:ea typeface="Calibri" panose="020F0502020204030204" charset="0"/>
              <a:cs typeface="Calibri" panose="020F0502020204030204" charset="0"/>
            </a:endParaRPr>
          </a:p>
        </p:txBody>
      </p:sp>
      <p:sp>
        <p:nvSpPr>
          <p:cNvPr id="2" name="椭圆 1"/>
          <p:cNvSpPr/>
          <p:nvPr>
            <p:custDataLst>
              <p:tags r:id="rId9"/>
            </p:custDataLst>
          </p:nvPr>
        </p:nvSpPr>
        <p:spPr>
          <a:xfrm>
            <a:off x="5497195" y="3807460"/>
            <a:ext cx="243205" cy="23622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Freeform 125"/>
          <p:cNvSpPr>
            <a:spLocks noEditPoints="1"/>
          </p:cNvSpPr>
          <p:nvPr>
            <p:custDataLst>
              <p:tags r:id="rId10"/>
            </p:custDataLst>
          </p:nvPr>
        </p:nvSpPr>
        <p:spPr bwMode="auto">
          <a:xfrm rot="5400000">
            <a:off x="441049" y="1681081"/>
            <a:ext cx="255404" cy="23286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tx1"/>
          </a:solidFill>
          <a:ln>
            <a:noFill/>
          </a:ln>
        </p:spPr>
        <p:txBody>
          <a:bodyPr vert="horz" wrap="square" lIns="57598" tIns="28799" rIns="57598" bIns="28799" numCol="1" anchor="t" anchorCtr="0" compatLnSpc="1">
            <a:normAutofit/>
          </a:bodyPr>
          <a:p>
            <a:endParaRPr lang="zh-CN" altLang="en-US" sz="1135"/>
          </a:p>
        </p:txBody>
      </p:sp>
      <p:sp>
        <p:nvSpPr>
          <p:cNvPr id="3" name="文本框 2"/>
          <p:cNvSpPr txBox="1"/>
          <p:nvPr/>
        </p:nvSpPr>
        <p:spPr>
          <a:xfrm>
            <a:off x="685165" y="1616710"/>
            <a:ext cx="8504555" cy="337185"/>
          </a:xfrm>
          <a:prstGeom prst="rect">
            <a:avLst/>
          </a:prstGeom>
          <a:noFill/>
        </p:spPr>
        <p:txBody>
          <a:bodyPr wrap="square" rtlCol="0">
            <a:spAutoFit/>
          </a:bodyPr>
          <a:p>
            <a:r>
              <a:rPr lang="zh-CN" altLang="en-US" sz="1600"/>
              <a:t>以构建医疗</a:t>
            </a:r>
            <a:r>
              <a:rPr lang="en-US" altLang="zh-CN" sz="1600"/>
              <a:t>LLM</a:t>
            </a:r>
            <a:r>
              <a:rPr lang="zh-CN" altLang="en-US" sz="1600"/>
              <a:t>为出发点，</a:t>
            </a:r>
            <a:r>
              <a:rPr lang="zh-CN" altLang="en-US" sz="1600">
                <a:solidFill>
                  <a:srgbClr val="FF0000"/>
                </a:solidFill>
              </a:rPr>
              <a:t>全方位实证</a:t>
            </a:r>
            <a:r>
              <a:rPr lang="en-US" altLang="zh-CN" sz="1600"/>
              <a:t>Baichuan2-13B</a:t>
            </a:r>
            <a:r>
              <a:rPr lang="zh-CN" altLang="en-US" sz="1600"/>
              <a:t>在医疗</a:t>
            </a:r>
            <a:r>
              <a:rPr lang="en-US" altLang="zh-CN" sz="1600"/>
              <a:t>LLM</a:t>
            </a:r>
            <a:r>
              <a:rPr lang="zh-CN" altLang="en-US" sz="1600"/>
              <a:t>上的出色性能；</a:t>
            </a:r>
            <a:endParaRPr lang="zh-CN" altLang="en-US" sz="1600"/>
          </a:p>
        </p:txBody>
      </p:sp>
      <p:sp>
        <p:nvSpPr>
          <p:cNvPr id="5" name="文本框 4"/>
          <p:cNvSpPr txBox="1"/>
          <p:nvPr/>
        </p:nvSpPr>
        <p:spPr>
          <a:xfrm>
            <a:off x="271145" y="1248410"/>
            <a:ext cx="2068195" cy="368300"/>
          </a:xfrm>
          <a:prstGeom prst="rect">
            <a:avLst/>
          </a:prstGeom>
          <a:noFill/>
        </p:spPr>
        <p:txBody>
          <a:bodyPr wrap="square" rtlCol="0">
            <a:spAutoFit/>
          </a:bodyPr>
          <a:p>
            <a:r>
              <a:rPr lang="zh-CN" altLang="en-US"/>
              <a:t>我们的工作</a:t>
            </a:r>
            <a:r>
              <a:rPr lang="zh-CN" altLang="en-US"/>
              <a:t>贡献：</a:t>
            </a:r>
            <a:endParaRPr lang="zh-CN" altLang="en-US"/>
          </a:p>
        </p:txBody>
      </p:sp>
      <p:sp>
        <p:nvSpPr>
          <p:cNvPr id="10" name="Freeform 125"/>
          <p:cNvSpPr>
            <a:spLocks noEditPoints="1"/>
          </p:cNvSpPr>
          <p:nvPr>
            <p:custDataLst>
              <p:tags r:id="rId11"/>
            </p:custDataLst>
          </p:nvPr>
        </p:nvSpPr>
        <p:spPr bwMode="auto">
          <a:xfrm rot="5400000">
            <a:off x="440690" y="2066925"/>
            <a:ext cx="255270" cy="233045"/>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tx1"/>
          </a:solidFill>
          <a:ln>
            <a:noFill/>
          </a:ln>
        </p:spPr>
        <p:txBody>
          <a:bodyPr vert="horz" wrap="square" lIns="57598" tIns="28799" rIns="57598" bIns="28799" numCol="1" anchor="t" anchorCtr="0" compatLnSpc="1">
            <a:normAutofit/>
          </a:bodyPr>
          <a:p>
            <a:endParaRPr lang="zh-CN" altLang="en-US" sz="1135"/>
          </a:p>
        </p:txBody>
      </p:sp>
      <p:sp>
        <p:nvSpPr>
          <p:cNvPr id="11" name="文本框 10"/>
          <p:cNvSpPr txBox="1"/>
          <p:nvPr>
            <p:custDataLst>
              <p:tags r:id="rId12"/>
            </p:custDataLst>
          </p:nvPr>
        </p:nvSpPr>
        <p:spPr>
          <a:xfrm>
            <a:off x="685165" y="2010410"/>
            <a:ext cx="8726170" cy="337185"/>
          </a:xfrm>
          <a:prstGeom prst="rect">
            <a:avLst/>
          </a:prstGeom>
          <a:noFill/>
        </p:spPr>
        <p:txBody>
          <a:bodyPr wrap="square" rtlCol="0">
            <a:spAutoFit/>
          </a:bodyPr>
          <a:p>
            <a:r>
              <a:rPr lang="zh-CN" altLang="en-US" sz="1600"/>
              <a:t>优化传统</a:t>
            </a:r>
            <a:r>
              <a:rPr lang="en-US" altLang="zh-CN" sz="1600"/>
              <a:t>LLM</a:t>
            </a:r>
            <a:r>
              <a:rPr lang="zh-CN" altLang="en-US" sz="1600"/>
              <a:t>与</a:t>
            </a:r>
            <a:r>
              <a:rPr lang="en-US" altLang="zh-CN" sz="1600"/>
              <a:t>RAG</a:t>
            </a:r>
            <a:r>
              <a:rPr lang="zh-CN" altLang="en-US" sz="1600"/>
              <a:t>结合方法，</a:t>
            </a:r>
            <a:r>
              <a:rPr lang="zh-CN" altLang="en-US" sz="1600">
                <a:solidFill>
                  <a:srgbClr val="FF0000"/>
                </a:solidFill>
              </a:rPr>
              <a:t>实现双检索和精粗排</a:t>
            </a:r>
            <a:r>
              <a:rPr lang="zh-CN" altLang="en-US" sz="1600"/>
              <a:t>，显著减轻医疗</a:t>
            </a:r>
            <a:r>
              <a:rPr lang="en-US" altLang="zh-CN" sz="1600"/>
              <a:t>LLM</a:t>
            </a:r>
            <a:r>
              <a:rPr lang="zh-CN" altLang="en-US" sz="1600"/>
              <a:t>幻觉，提升</a:t>
            </a:r>
            <a:r>
              <a:rPr lang="zh-CN" altLang="en-US" sz="1600"/>
              <a:t>知识召回</a:t>
            </a:r>
            <a:r>
              <a:rPr lang="zh-CN" altLang="en-US" sz="1600"/>
              <a:t>率；</a:t>
            </a:r>
            <a:endParaRPr lang="zh-CN" altLang="en-US" sz="1600"/>
          </a:p>
        </p:txBody>
      </p:sp>
      <p:sp>
        <p:nvSpPr>
          <p:cNvPr id="12" name="Freeform 125"/>
          <p:cNvSpPr>
            <a:spLocks noEditPoints="1"/>
          </p:cNvSpPr>
          <p:nvPr>
            <p:custDataLst>
              <p:tags r:id="rId13"/>
            </p:custDataLst>
          </p:nvPr>
        </p:nvSpPr>
        <p:spPr bwMode="auto">
          <a:xfrm rot="5400000">
            <a:off x="441049" y="2453876"/>
            <a:ext cx="255404" cy="23286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tx1"/>
          </a:solidFill>
          <a:ln>
            <a:noFill/>
          </a:ln>
        </p:spPr>
        <p:txBody>
          <a:bodyPr vert="horz" wrap="square" lIns="57598" tIns="28799" rIns="57598" bIns="28799" numCol="1" anchor="t" anchorCtr="0" compatLnSpc="1">
            <a:normAutofit/>
          </a:bodyPr>
          <a:p>
            <a:endParaRPr lang="zh-CN" altLang="en-US" sz="1135"/>
          </a:p>
        </p:txBody>
      </p:sp>
      <p:sp>
        <p:nvSpPr>
          <p:cNvPr id="13" name="文本框 12"/>
          <p:cNvSpPr txBox="1"/>
          <p:nvPr>
            <p:custDataLst>
              <p:tags r:id="rId14"/>
            </p:custDataLst>
          </p:nvPr>
        </p:nvSpPr>
        <p:spPr>
          <a:xfrm>
            <a:off x="685165" y="2389505"/>
            <a:ext cx="8504555" cy="337185"/>
          </a:xfrm>
          <a:prstGeom prst="rect">
            <a:avLst/>
          </a:prstGeom>
          <a:noFill/>
        </p:spPr>
        <p:txBody>
          <a:bodyPr wrap="square" rtlCol="0">
            <a:spAutoFit/>
          </a:bodyPr>
          <a:p>
            <a:r>
              <a:rPr lang="zh-CN" altLang="en-US" sz="1600"/>
              <a:t>构建</a:t>
            </a:r>
            <a:r>
              <a:rPr lang="zh-CN" altLang="en-US" sz="1600">
                <a:solidFill>
                  <a:srgbClr val="FF0000"/>
                </a:solidFill>
              </a:rPr>
              <a:t>先生成后检索验证</a:t>
            </a:r>
            <a:r>
              <a:rPr lang="zh-CN" altLang="en-US" sz="1600"/>
              <a:t>的</a:t>
            </a:r>
            <a:r>
              <a:rPr lang="zh-CN" altLang="en-US" sz="1600"/>
              <a:t>回复生成方案，为医疗</a:t>
            </a:r>
            <a:r>
              <a:rPr lang="en-US" altLang="zh-CN" sz="1600"/>
              <a:t>LLM</a:t>
            </a:r>
            <a:r>
              <a:rPr lang="zh-CN" altLang="en-US" sz="1600"/>
              <a:t>回复生成提供</a:t>
            </a:r>
            <a:r>
              <a:rPr lang="zh-CN" altLang="en-US" sz="1600"/>
              <a:t>可解释性；</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1"/>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1676400" y="11430"/>
            <a:ext cx="1087120" cy="271780"/>
          </a:xfrm>
          <a:prstGeom prst="rect">
            <a:avLst/>
          </a:prstGeom>
        </p:spPr>
      </p:pic>
      <p:pic>
        <p:nvPicPr>
          <p:cNvPr id="7" name="图片 6" descr="logo.a56ce11a"/>
          <p:cNvPicPr>
            <a:picLocks noChangeAspect="1"/>
          </p:cNvPicPr>
          <p:nvPr>
            <p:custDataLst>
              <p:tags r:id="rId4"/>
            </p:custDataLst>
          </p:nvPr>
        </p:nvPicPr>
        <p:blipFill>
          <a:blip r:embed="rId5"/>
          <a:stretch>
            <a:fillRect/>
          </a:stretch>
        </p:blipFill>
        <p:spPr>
          <a:xfrm>
            <a:off x="76835" y="67945"/>
            <a:ext cx="779145" cy="214630"/>
          </a:xfrm>
          <a:prstGeom prst="rect">
            <a:avLst/>
          </a:prstGeom>
        </p:spPr>
      </p:pic>
      <p:pic>
        <p:nvPicPr>
          <p:cNvPr id="8" name="图片 7" descr="amazon_web_services_cn_logo_smile_1200x630"/>
          <p:cNvPicPr>
            <a:picLocks noChangeAspect="1"/>
          </p:cNvPicPr>
          <p:nvPr>
            <p:custDataLst>
              <p:tags r:id="rId6"/>
            </p:custDataLst>
          </p:nvPr>
        </p:nvPicPr>
        <p:blipFill>
          <a:blip r:embed="rId7"/>
          <a:srcRect l="11416" t="24996" r="11740" b="26746"/>
          <a:stretch>
            <a:fillRect/>
          </a:stretch>
        </p:blipFill>
        <p:spPr>
          <a:xfrm>
            <a:off x="961390" y="81915"/>
            <a:ext cx="609600" cy="200660"/>
          </a:xfrm>
          <a:prstGeom prst="rect">
            <a:avLst/>
          </a:prstGeom>
        </p:spPr>
      </p:pic>
      <p:sp>
        <p:nvSpPr>
          <p:cNvPr id="2" name="椭圆 1"/>
          <p:cNvSpPr/>
          <p:nvPr/>
        </p:nvSpPr>
        <p:spPr>
          <a:xfrm>
            <a:off x="7865745" y="3825875"/>
            <a:ext cx="243205" cy="23622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object 2"/>
          <p:cNvSpPr txBox="1">
            <a:spLocks noGrp="1"/>
          </p:cNvSpPr>
          <p:nvPr>
            <p:custDataLst>
              <p:tags r:id="rId8"/>
            </p:custDataLst>
          </p:nvPr>
        </p:nvSpPr>
        <p:spPr>
          <a:xfrm>
            <a:off x="329565" y="283210"/>
            <a:ext cx="1346835" cy="381635"/>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pc="-35" dirty="0">
                <a:latin typeface="Calibri" panose="020F0502020204030204" charset="0"/>
                <a:ea typeface="Calibri" panose="020F0502020204030204" charset="0"/>
                <a:cs typeface="Calibri" panose="020F0502020204030204" charset="0"/>
              </a:rPr>
              <a:t>开源开放</a:t>
            </a:r>
            <a:endParaRPr lang="zh-CN" altLang="en-US" spc="-35" dirty="0">
              <a:latin typeface="Calibri" panose="020F0502020204030204" charset="0"/>
              <a:ea typeface="Calibri" panose="020F0502020204030204" charset="0"/>
              <a:cs typeface="Calibri" panose="020F0502020204030204" charset="0"/>
            </a:endParaRPr>
          </a:p>
        </p:txBody>
      </p:sp>
      <p:sp>
        <p:nvSpPr>
          <p:cNvPr id="9" name="矩形 8"/>
          <p:cNvSpPr/>
          <p:nvPr/>
        </p:nvSpPr>
        <p:spPr>
          <a:xfrm>
            <a:off x="1781175" y="374650"/>
            <a:ext cx="7445375" cy="3274695"/>
          </a:xfrm>
          <a:prstGeom prst="rect">
            <a:avLst/>
          </a:prstGeom>
          <a:noFill/>
          <a:ln w="158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803525" y="3072130"/>
            <a:ext cx="6257925" cy="409575"/>
          </a:xfrm>
          <a:prstGeom prst="rect">
            <a:avLst/>
          </a:prstGeom>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微调</a:t>
            </a:r>
            <a:r>
              <a:rPr lang="zh-CN" altLang="en-US"/>
              <a:t>框架LLaMA-Factory</a:t>
            </a:r>
            <a:endParaRPr lang="zh-CN" altLang="en-US"/>
          </a:p>
        </p:txBody>
      </p:sp>
      <p:sp>
        <p:nvSpPr>
          <p:cNvPr id="11" name="矩形 10"/>
          <p:cNvSpPr/>
          <p:nvPr>
            <p:custDataLst>
              <p:tags r:id="rId9"/>
            </p:custDataLst>
          </p:nvPr>
        </p:nvSpPr>
        <p:spPr>
          <a:xfrm>
            <a:off x="2803525" y="2612390"/>
            <a:ext cx="2049145" cy="409575"/>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B</a:t>
            </a:r>
            <a:r>
              <a:rPr lang="en-US" altLang="zh-CN"/>
              <a:t>aichuan</a:t>
            </a:r>
            <a:endParaRPr lang="en-US" altLang="zh-CN"/>
          </a:p>
        </p:txBody>
      </p:sp>
      <p:sp>
        <p:nvSpPr>
          <p:cNvPr id="12" name="矩形 11"/>
          <p:cNvSpPr/>
          <p:nvPr>
            <p:custDataLst>
              <p:tags r:id="rId10"/>
            </p:custDataLst>
          </p:nvPr>
        </p:nvSpPr>
        <p:spPr>
          <a:xfrm>
            <a:off x="4907915" y="2612390"/>
            <a:ext cx="2049145" cy="409575"/>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B</a:t>
            </a:r>
            <a:r>
              <a:rPr lang="en-US" altLang="zh-CN"/>
              <a:t>aichuan2</a:t>
            </a:r>
            <a:endParaRPr lang="en-US" altLang="zh-CN"/>
          </a:p>
        </p:txBody>
      </p:sp>
      <p:sp>
        <p:nvSpPr>
          <p:cNvPr id="15" name="矩形 14"/>
          <p:cNvSpPr/>
          <p:nvPr>
            <p:custDataLst>
              <p:tags r:id="rId11"/>
            </p:custDataLst>
          </p:nvPr>
        </p:nvSpPr>
        <p:spPr>
          <a:xfrm>
            <a:off x="7012305" y="2612390"/>
            <a:ext cx="2049145" cy="409575"/>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其它开源</a:t>
            </a:r>
            <a:r>
              <a:rPr lang="en-US" altLang="zh-CN"/>
              <a:t>LLM</a:t>
            </a:r>
            <a:r>
              <a:rPr lang="en-US" altLang="zh-CN"/>
              <a:t>s</a:t>
            </a:r>
            <a:endParaRPr lang="en-US" altLang="zh-CN"/>
          </a:p>
        </p:txBody>
      </p:sp>
      <p:sp>
        <p:nvSpPr>
          <p:cNvPr id="16" name="矩形 15"/>
          <p:cNvSpPr/>
          <p:nvPr>
            <p:custDataLst>
              <p:tags r:id="rId12"/>
            </p:custDataLst>
          </p:nvPr>
        </p:nvSpPr>
        <p:spPr>
          <a:xfrm>
            <a:off x="2803525" y="1204595"/>
            <a:ext cx="3066415" cy="1358265"/>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l"/>
            <a:endParaRPr lang="en-US" altLang="zh-CN"/>
          </a:p>
        </p:txBody>
      </p:sp>
      <p:sp>
        <p:nvSpPr>
          <p:cNvPr id="17" name="矩形 16"/>
          <p:cNvSpPr/>
          <p:nvPr>
            <p:custDataLst>
              <p:tags r:id="rId13"/>
            </p:custDataLst>
          </p:nvPr>
        </p:nvSpPr>
        <p:spPr>
          <a:xfrm>
            <a:off x="5924550" y="1205865"/>
            <a:ext cx="3136900" cy="1356360"/>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p>
        </p:txBody>
      </p:sp>
      <p:sp>
        <p:nvSpPr>
          <p:cNvPr id="19" name="文本框 18"/>
          <p:cNvSpPr txBox="1"/>
          <p:nvPr/>
        </p:nvSpPr>
        <p:spPr>
          <a:xfrm>
            <a:off x="2866390" y="1291590"/>
            <a:ext cx="3003550" cy="1291590"/>
          </a:xfrm>
          <a:prstGeom prst="rect">
            <a:avLst/>
          </a:prstGeom>
          <a:noFill/>
        </p:spPr>
        <p:txBody>
          <a:bodyPr wrap="square" rtlCol="0">
            <a:spAutoFit/>
          </a:bodyPr>
          <a:p>
            <a:pPr algn="ctr"/>
            <a:r>
              <a:rPr lang="zh-CN" altLang="en-US"/>
              <a:t>数据</a:t>
            </a:r>
            <a:r>
              <a:rPr lang="zh-CN" altLang="en-US"/>
              <a:t>开放</a:t>
            </a:r>
            <a:endParaRPr lang="zh-CN" altLang="en-US"/>
          </a:p>
          <a:p>
            <a:pPr marL="285750" indent="-285750" algn="l">
              <a:buFont typeface="Arial" panose="020B0604020202020204" pitchFamily="34" charset="0"/>
              <a:buChar char="•"/>
            </a:pPr>
            <a:r>
              <a:rPr lang="en-US" altLang="zh-CN" sz="1200"/>
              <a:t>4</a:t>
            </a:r>
            <a:r>
              <a:rPr lang="zh-CN" altLang="en-US" sz="1200"/>
              <a:t>个</a:t>
            </a:r>
            <a:r>
              <a:rPr lang="en-US" altLang="zh-CN" sz="1200" b="1"/>
              <a:t>-</a:t>
            </a:r>
            <a:r>
              <a:rPr lang="zh-CN" altLang="en-US" sz="1200"/>
              <a:t>总共</a:t>
            </a:r>
            <a:r>
              <a:rPr lang="zh-CN" altLang="en-US" sz="1200" b="1"/>
              <a:t>超百</a:t>
            </a:r>
            <a:r>
              <a:rPr lang="en-US" altLang="zh-CN" sz="1200" b="1"/>
              <a:t>GB</a:t>
            </a:r>
            <a:r>
              <a:rPr lang="zh-CN" altLang="en-US" sz="1200"/>
              <a:t>的中西医预训练语料；</a:t>
            </a:r>
            <a:endParaRPr lang="zh-CN" altLang="en-US" sz="1200"/>
          </a:p>
          <a:p>
            <a:pPr marL="285750" indent="-285750" algn="l">
              <a:buFont typeface="Arial" panose="020B0604020202020204" pitchFamily="34" charset="0"/>
              <a:buChar char="•"/>
            </a:pPr>
            <a:r>
              <a:rPr lang="en-US" altLang="zh-CN" sz="1200"/>
              <a:t>29</a:t>
            </a:r>
            <a:r>
              <a:rPr lang="zh-CN" altLang="en-US" sz="1200"/>
              <a:t>个</a:t>
            </a:r>
            <a:r>
              <a:rPr lang="en-US" altLang="zh-CN" sz="1200" b="1"/>
              <a:t>-</a:t>
            </a:r>
            <a:r>
              <a:rPr lang="zh-CN" altLang="en-US" sz="1200"/>
              <a:t>总共</a:t>
            </a:r>
            <a:r>
              <a:rPr lang="zh-CN" altLang="en-US" sz="1200" b="1"/>
              <a:t>超千万条</a:t>
            </a:r>
            <a:r>
              <a:rPr lang="zh-CN" altLang="en-US" sz="1200"/>
              <a:t>监督微调医学数据；</a:t>
            </a:r>
            <a:endParaRPr lang="zh-CN" altLang="en-US" sz="1200"/>
          </a:p>
          <a:p>
            <a:pPr marL="285750" indent="-285750" algn="l">
              <a:buFont typeface="Arial" panose="020B0604020202020204" pitchFamily="34" charset="0"/>
              <a:buChar char="•"/>
            </a:pPr>
            <a:r>
              <a:rPr lang="en-US" altLang="zh-CN" sz="1200"/>
              <a:t>5</a:t>
            </a:r>
            <a:r>
              <a:rPr lang="zh-CN" altLang="en-US" sz="1200"/>
              <a:t>个</a:t>
            </a:r>
            <a:r>
              <a:rPr lang="en-US" altLang="zh-CN" sz="1200" b="1"/>
              <a:t>-</a:t>
            </a:r>
            <a:r>
              <a:rPr lang="zh-CN" altLang="en-US" sz="1200"/>
              <a:t>总共</a:t>
            </a:r>
            <a:r>
              <a:rPr lang="zh-CN" altLang="en-US" sz="1200" b="1"/>
              <a:t>数十万条</a:t>
            </a:r>
            <a:r>
              <a:rPr lang="en-US" altLang="zh-CN" sz="1200"/>
              <a:t>RLHF</a:t>
            </a:r>
            <a:r>
              <a:rPr lang="zh-CN" altLang="en-US" sz="1200"/>
              <a:t>训练数据；</a:t>
            </a:r>
            <a:endParaRPr lang="zh-CN" altLang="en-US" sz="1200"/>
          </a:p>
          <a:p>
            <a:pPr marL="285750" indent="-285750" algn="l">
              <a:buFont typeface="Arial" panose="020B0604020202020204" pitchFamily="34" charset="0"/>
              <a:buChar char="•"/>
            </a:pPr>
            <a:r>
              <a:rPr lang="en-US" altLang="zh-CN" sz="1200"/>
              <a:t>1</a:t>
            </a:r>
            <a:r>
              <a:rPr lang="zh-CN" altLang="en-US" sz="1200"/>
              <a:t>个</a:t>
            </a:r>
            <a:r>
              <a:rPr lang="en-US" altLang="zh-CN" sz="1200" b="1"/>
              <a:t>-</a:t>
            </a:r>
            <a:r>
              <a:rPr lang="zh-CN" altLang="en-US" sz="1200"/>
              <a:t>总共</a:t>
            </a:r>
            <a:r>
              <a:rPr lang="en-US" altLang="zh-CN" sz="1200" b="1"/>
              <a:t>60</a:t>
            </a:r>
            <a:r>
              <a:rPr lang="zh-CN" altLang="en-US" sz="1200" b="1"/>
              <a:t>条</a:t>
            </a:r>
            <a:r>
              <a:rPr lang="zh-CN" altLang="en-US" sz="1200"/>
              <a:t>由</a:t>
            </a:r>
            <a:r>
              <a:rPr lang="en-US" altLang="zh-CN" sz="1200"/>
              <a:t>ChatGPT</a:t>
            </a:r>
            <a:r>
              <a:rPr lang="zh-CN" altLang="en-US" sz="1200"/>
              <a:t>蒸馏而来的医院导诊</a:t>
            </a:r>
            <a:r>
              <a:rPr lang="zh-CN" altLang="en-US" sz="1200"/>
              <a:t>示例数据；</a:t>
            </a:r>
            <a:endParaRPr lang="zh-CN" altLang="en-US" sz="1200"/>
          </a:p>
        </p:txBody>
      </p:sp>
      <p:sp>
        <p:nvSpPr>
          <p:cNvPr id="20" name="文本框 19"/>
          <p:cNvSpPr txBox="1"/>
          <p:nvPr>
            <p:custDataLst>
              <p:tags r:id="rId14"/>
            </p:custDataLst>
          </p:nvPr>
        </p:nvSpPr>
        <p:spPr>
          <a:xfrm>
            <a:off x="5991860" y="1291590"/>
            <a:ext cx="3007995" cy="1322070"/>
          </a:xfrm>
          <a:prstGeom prst="rect">
            <a:avLst/>
          </a:prstGeom>
          <a:noFill/>
        </p:spPr>
        <p:txBody>
          <a:bodyPr wrap="square" rtlCol="0">
            <a:spAutoFit/>
          </a:bodyPr>
          <a:p>
            <a:pPr algn="ctr"/>
            <a:r>
              <a:rPr lang="zh-CN" altLang="en-US"/>
              <a:t>模型</a:t>
            </a:r>
            <a:r>
              <a:rPr lang="zh-CN" altLang="en-US"/>
              <a:t>开放</a:t>
            </a:r>
            <a:endParaRPr lang="zh-CN" altLang="en-US"/>
          </a:p>
          <a:p>
            <a:pPr marL="285750" indent="-285750" algn="l">
              <a:buFont typeface="Arial" panose="020B0604020202020204" pitchFamily="34" charset="0"/>
              <a:buChar char="•"/>
            </a:pPr>
            <a:r>
              <a:rPr lang="zh-CN" altLang="en-US" sz="1200"/>
              <a:t>收集整理了国内</a:t>
            </a:r>
            <a:r>
              <a:rPr lang="zh-CN" altLang="en-US" sz="1200" b="1"/>
              <a:t>开源的</a:t>
            </a:r>
            <a:r>
              <a:rPr lang="en-US" altLang="zh-CN" sz="1200" b="1"/>
              <a:t>26</a:t>
            </a:r>
            <a:r>
              <a:rPr lang="zh-CN" altLang="en-US" sz="1200" b="1"/>
              <a:t>个医学</a:t>
            </a:r>
            <a:r>
              <a:rPr lang="en-US" altLang="zh-CN" sz="1200" b="1"/>
              <a:t>LLM</a:t>
            </a:r>
            <a:r>
              <a:rPr lang="zh-CN" altLang="en-US" sz="1200"/>
              <a:t>；</a:t>
            </a:r>
            <a:endParaRPr lang="zh-CN" altLang="en-US" sz="1200"/>
          </a:p>
          <a:p>
            <a:pPr marL="285750" indent="-285750" algn="l">
              <a:buFont typeface="Arial" panose="020B0604020202020204" pitchFamily="34" charset="0"/>
              <a:buChar char="•"/>
            </a:pPr>
            <a:r>
              <a:rPr lang="zh-CN" altLang="en-US" sz="1200"/>
              <a:t>开源了我们基于自有数据在</a:t>
            </a:r>
            <a:r>
              <a:rPr lang="en-US" altLang="zh-CN" sz="1200"/>
              <a:t>Baichuan</a:t>
            </a:r>
            <a:r>
              <a:rPr lang="zh-CN" altLang="en-US" sz="1200"/>
              <a:t>，</a:t>
            </a:r>
            <a:r>
              <a:rPr lang="en-US" altLang="zh-CN" sz="1200"/>
              <a:t>Baichuan2</a:t>
            </a:r>
            <a:r>
              <a:rPr lang="zh-CN" altLang="en-US" sz="1200"/>
              <a:t>，</a:t>
            </a:r>
            <a:r>
              <a:rPr lang="en-US" altLang="zh-CN" sz="1200"/>
              <a:t>LLaMA2</a:t>
            </a:r>
            <a:r>
              <a:rPr lang="zh-CN" altLang="en-US" sz="1200"/>
              <a:t>，</a:t>
            </a:r>
            <a:r>
              <a:rPr lang="en-US" altLang="zh-CN" sz="1200"/>
              <a:t>QWen</a:t>
            </a:r>
            <a:r>
              <a:rPr lang="zh-CN" altLang="en-US" sz="1200"/>
              <a:t>等</a:t>
            </a:r>
            <a:r>
              <a:rPr lang="en-US" altLang="zh-CN" sz="1200"/>
              <a:t>LLM</a:t>
            </a:r>
            <a:r>
              <a:rPr lang="zh-CN" altLang="en-US" sz="1200"/>
              <a:t>上训练的</a:t>
            </a:r>
            <a:r>
              <a:rPr lang="en-US" altLang="zh-CN" sz="1400" b="1"/>
              <a:t>13</a:t>
            </a:r>
            <a:r>
              <a:rPr lang="zh-CN" altLang="en-US" sz="1400" b="1"/>
              <a:t>个微调医学</a:t>
            </a:r>
            <a:r>
              <a:rPr lang="en-US" altLang="zh-CN" sz="1400" b="1"/>
              <a:t>LLM</a:t>
            </a:r>
            <a:r>
              <a:rPr lang="zh-CN" altLang="en-US" sz="1200"/>
              <a:t>，</a:t>
            </a:r>
            <a:r>
              <a:rPr lang="zh-CN" altLang="en-US" sz="1200"/>
              <a:t>同时包含在</a:t>
            </a:r>
            <a:r>
              <a:rPr lang="en-US" altLang="zh-CN" sz="1200"/>
              <a:t>CMB</a:t>
            </a:r>
            <a:r>
              <a:rPr lang="zh-CN" altLang="en-US" sz="1200"/>
              <a:t>上的评测</a:t>
            </a:r>
            <a:r>
              <a:rPr lang="zh-CN" altLang="en-US" sz="1200"/>
              <a:t>结果；</a:t>
            </a:r>
            <a:endParaRPr lang="zh-CN" altLang="en-US" sz="1200"/>
          </a:p>
        </p:txBody>
      </p:sp>
      <p:sp>
        <p:nvSpPr>
          <p:cNvPr id="21" name="矩形 20"/>
          <p:cNvSpPr/>
          <p:nvPr>
            <p:custDataLst>
              <p:tags r:id="rId15"/>
            </p:custDataLst>
          </p:nvPr>
        </p:nvSpPr>
        <p:spPr>
          <a:xfrm>
            <a:off x="1858645" y="1120140"/>
            <a:ext cx="7291070" cy="2460625"/>
          </a:xfrm>
          <a:prstGeom prst="rect">
            <a:avLst/>
          </a:prstGeom>
          <a:noFill/>
          <a:ln w="22225" cmpd="sng">
            <a:solidFill>
              <a:schemeClr val="accent3">
                <a:lumMod val="60000"/>
                <a:lumOff val="4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custDataLst>
              <p:tags r:id="rId16"/>
            </p:custDataLst>
          </p:nvPr>
        </p:nvSpPr>
        <p:spPr>
          <a:xfrm>
            <a:off x="1858645" y="434975"/>
            <a:ext cx="7291070" cy="622300"/>
          </a:xfrm>
          <a:prstGeom prst="rect">
            <a:avLst/>
          </a:prstGeom>
          <a:noFill/>
          <a:ln w="22225" cmpd="sng">
            <a:solidFill>
              <a:schemeClr val="accent3">
                <a:lumMod val="60000"/>
                <a:lumOff val="4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文本框 22"/>
          <p:cNvSpPr txBox="1"/>
          <p:nvPr/>
        </p:nvSpPr>
        <p:spPr>
          <a:xfrm>
            <a:off x="1910715" y="1967230"/>
            <a:ext cx="833755" cy="645160"/>
          </a:xfrm>
          <a:prstGeom prst="rect">
            <a:avLst/>
          </a:prstGeom>
          <a:noFill/>
        </p:spPr>
        <p:txBody>
          <a:bodyPr wrap="square" rtlCol="0">
            <a:spAutoFit/>
          </a:bodyPr>
          <a:p>
            <a:r>
              <a:rPr lang="zh-CN" altLang="en-US"/>
              <a:t>底层</a:t>
            </a:r>
            <a:r>
              <a:rPr lang="zh-CN" altLang="en-US"/>
              <a:t>基础</a:t>
            </a:r>
            <a:endParaRPr lang="zh-CN" altLang="en-US"/>
          </a:p>
        </p:txBody>
      </p:sp>
      <p:sp>
        <p:nvSpPr>
          <p:cNvPr id="24" name="文本框 23"/>
          <p:cNvSpPr txBox="1"/>
          <p:nvPr>
            <p:custDataLst>
              <p:tags r:id="rId17"/>
            </p:custDataLst>
          </p:nvPr>
        </p:nvSpPr>
        <p:spPr>
          <a:xfrm>
            <a:off x="1913890" y="412115"/>
            <a:ext cx="833755" cy="645160"/>
          </a:xfrm>
          <a:prstGeom prst="rect">
            <a:avLst/>
          </a:prstGeom>
          <a:noFill/>
        </p:spPr>
        <p:txBody>
          <a:bodyPr wrap="square" rtlCol="0">
            <a:spAutoFit/>
          </a:bodyPr>
          <a:p>
            <a:r>
              <a:rPr lang="zh-CN" altLang="en-US"/>
              <a:t>上层</a:t>
            </a:r>
            <a:r>
              <a:rPr lang="zh-CN" altLang="en-US"/>
              <a:t>应用</a:t>
            </a:r>
            <a:endParaRPr lang="zh-CN" altLang="en-US"/>
          </a:p>
        </p:txBody>
      </p:sp>
      <p:sp>
        <p:nvSpPr>
          <p:cNvPr id="25" name="矩形 24"/>
          <p:cNvSpPr/>
          <p:nvPr>
            <p:custDataLst>
              <p:tags r:id="rId18"/>
            </p:custDataLst>
          </p:nvPr>
        </p:nvSpPr>
        <p:spPr>
          <a:xfrm>
            <a:off x="2803525" y="529590"/>
            <a:ext cx="2049145" cy="409575"/>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bg1"/>
                </a:solidFill>
              </a:rPr>
              <a:t>Langchain-Chatchat</a:t>
            </a:r>
            <a:endParaRPr lang="en-US" altLang="zh-CN">
              <a:solidFill>
                <a:schemeClr val="bg1"/>
              </a:solidFill>
            </a:endParaRPr>
          </a:p>
        </p:txBody>
      </p:sp>
      <p:sp>
        <p:nvSpPr>
          <p:cNvPr id="26" name="矩形 25"/>
          <p:cNvSpPr/>
          <p:nvPr>
            <p:custDataLst>
              <p:tags r:id="rId19"/>
            </p:custDataLst>
          </p:nvPr>
        </p:nvSpPr>
        <p:spPr>
          <a:xfrm>
            <a:off x="4908550" y="529590"/>
            <a:ext cx="2049145" cy="409575"/>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DB-GPT</a:t>
            </a:r>
            <a:endParaRPr lang="en-US" altLang="zh-CN"/>
          </a:p>
        </p:txBody>
      </p:sp>
      <p:sp>
        <p:nvSpPr>
          <p:cNvPr id="27" name="矩形 26"/>
          <p:cNvSpPr/>
          <p:nvPr>
            <p:custDataLst>
              <p:tags r:id="rId20"/>
            </p:custDataLst>
          </p:nvPr>
        </p:nvSpPr>
        <p:spPr>
          <a:xfrm>
            <a:off x="7013575" y="529590"/>
            <a:ext cx="2049145" cy="409575"/>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B</a:t>
            </a:r>
            <a:r>
              <a:rPr lang="en-US" altLang="zh-CN"/>
              <a:t>iSheng</a:t>
            </a:r>
            <a:endParaRPr lang="en-US" altLang="zh-CN"/>
          </a:p>
        </p:txBody>
      </p:sp>
      <p:sp>
        <p:nvSpPr>
          <p:cNvPr id="28" name="文本框 27"/>
          <p:cNvSpPr txBox="1"/>
          <p:nvPr/>
        </p:nvSpPr>
        <p:spPr>
          <a:xfrm>
            <a:off x="176530" y="721360"/>
            <a:ext cx="1681480" cy="2859405"/>
          </a:xfrm>
          <a:prstGeom prst="rect">
            <a:avLst/>
          </a:prstGeom>
          <a:noFill/>
        </p:spPr>
        <p:txBody>
          <a:bodyPr wrap="square" rtlCol="0">
            <a:noAutofit/>
          </a:bodyPr>
          <a:p>
            <a:r>
              <a:rPr lang="en-US" altLang="zh-CN" sz="1400"/>
              <a:t>2023</a:t>
            </a:r>
            <a:r>
              <a:rPr lang="zh-CN" altLang="en-US" sz="1400"/>
              <a:t>年</a:t>
            </a:r>
            <a:r>
              <a:rPr lang="en-US" altLang="zh-CN" sz="1400"/>
              <a:t>10</a:t>
            </a:r>
            <a:r>
              <a:rPr lang="zh-CN" altLang="en-US" sz="1400"/>
              <a:t>月</a:t>
            </a:r>
            <a:r>
              <a:rPr lang="en-US" altLang="zh-CN" sz="1400"/>
              <a:t>15</a:t>
            </a:r>
            <a:r>
              <a:rPr lang="zh-CN" altLang="en-US" sz="1400"/>
              <a:t>日，</a:t>
            </a:r>
            <a:r>
              <a:rPr lang="en-US" altLang="zh-CN" sz="1400"/>
              <a:t>CareGPT</a:t>
            </a:r>
            <a:r>
              <a:rPr lang="zh-CN" altLang="en-US" sz="1400"/>
              <a:t>正式在</a:t>
            </a:r>
            <a:r>
              <a:rPr lang="en-US" altLang="zh-CN" sz="1400"/>
              <a:t>Github</a:t>
            </a:r>
            <a:r>
              <a:rPr lang="zh-CN" altLang="en-US" sz="1400"/>
              <a:t>开源。</a:t>
            </a:r>
            <a:endParaRPr lang="zh-CN" altLang="en-US" sz="1400"/>
          </a:p>
          <a:p>
            <a:endParaRPr lang="zh-CN" altLang="en-US" sz="1400"/>
          </a:p>
          <a:p>
            <a:r>
              <a:rPr lang="zh-CN" altLang="en-US" sz="1400"/>
              <a:t>CareGPT 为MPU医疗大语言模型IvyGPT的分支，其存在意义是探索医疗数据、医疗LLM训练与部署相关的工作研究，打造可信赖可落地的医疗</a:t>
            </a:r>
            <a:r>
              <a:rPr lang="en-US" altLang="zh-CN" sz="1400"/>
              <a:t>LLM</a:t>
            </a:r>
            <a:r>
              <a:rPr lang="zh-CN" altLang="en-US" sz="1400"/>
              <a:t>系统！</a:t>
            </a:r>
            <a:endParaRPr lang="zh-CN" altLang="en-US" sz="14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TEMPLATE_CATEGORY" val="diagram"/>
  <p:tag name="KSO_WM_TEMPLATE_INDEX" val="160432"/>
  <p:tag name="KSO_WM_UNIT_TYPE" val="l_i"/>
  <p:tag name="KSO_WM_UNIT_INDEX" val="1_4"/>
  <p:tag name="KSO_WM_UNIT_ID" val="diagram160432_4*l_i*1_4"/>
  <p:tag name="KSO_WM_UNIT_CLEAR" val="1"/>
  <p:tag name="KSO_WM_UNIT_LAYERLEVEL" val="1_1"/>
  <p:tag name="KSO_WM_BEAUTIFY_FLAG" val=""/>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37.xml><?xml version="1.0" encoding="utf-8"?>
<p:tagLst xmlns:p="http://schemas.openxmlformats.org/presentationml/2006/main">
  <p:tag name="KSO_WM_TEMPLATE_CATEGORY" val="diagram"/>
  <p:tag name="KSO_WM_TEMPLATE_INDEX" val="160432"/>
  <p:tag name="KSO_WM_UNIT_TYPE" val="l_i"/>
  <p:tag name="KSO_WM_UNIT_INDEX" val="1_4"/>
  <p:tag name="KSO_WM_UNIT_ID" val="diagram160432_4*l_i*1_4"/>
  <p:tag name="KSO_WM_UNIT_CLEAR" val="1"/>
  <p:tag name="KSO_WM_UNIT_LAYERLEVEL" val="1_1"/>
  <p:tag name="KSO_WM_BEAUTIFY_FLAG" val=""/>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TEMPLATE_CATEGORY" val="diagram"/>
  <p:tag name="KSO_WM_TEMPLATE_INDEX" val="160432"/>
  <p:tag name="KSO_WM_UNIT_TYPE" val="l_i"/>
  <p:tag name="KSO_WM_UNIT_INDEX" val="1_4"/>
  <p:tag name="KSO_WM_UNIT_ID" val="diagram160432_4*l_i*1_4"/>
  <p:tag name="KSO_WM_UNIT_CLEAR" val="1"/>
  <p:tag name="KSO_WM_UNIT_LAYERLEVEL" val="1_1"/>
  <p:tag name="KSO_WM_BEAUTIFY_FLAG" val=""/>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COMMONDATA" val="eyJoZGlkIjoiYzVlY2Y0YzZkYWYzNzA2YzFkODE0ZTMyNGM0MmJjMmMifQ=="/>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TEMPLATE_CATEGORY" val="diagram"/>
  <p:tag name="KSO_WM_TEMPLATE_INDEX" val="160432"/>
  <p:tag name="KSO_WM_UNIT_TYPE" val="l_i"/>
  <p:tag name="KSO_WM_UNIT_INDEX" val="1_4"/>
  <p:tag name="KSO_WM_UNIT_ID" val="diagram160432_4*l_i*1_4"/>
  <p:tag name="KSO_WM_UNIT_CLEAR" val="1"/>
  <p:tag name="KSO_WM_UNIT_LAYERLEVEL" val="1_1"/>
  <p:tag name="KSO_WM_BEAUTIFY_FLAG" val=""/>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TEMPLATE_CATEGORY" val="diagram"/>
  <p:tag name="KSO_WM_TEMPLATE_INDEX" val="160432"/>
  <p:tag name="KSO_WM_UNIT_TYPE" val="l_i"/>
  <p:tag name="KSO_WM_UNIT_INDEX" val="1_4"/>
  <p:tag name="KSO_WM_UNIT_ID" val="diagram160432_4*l_i*1_4"/>
  <p:tag name="KSO_WM_UNIT_CLEAR" val="1"/>
  <p:tag name="KSO_WM_UNIT_LAYERLEVEL" val="1_1"/>
  <p:tag name="KSO_WM_BEAUTIFY_FLAG" val=""/>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TEMPLATE_CATEGORY" val="diagram"/>
  <p:tag name="KSO_WM_TEMPLATE_INDEX" val="160432"/>
  <p:tag name="KSO_WM_UNIT_TYPE" val="l_i"/>
  <p:tag name="KSO_WM_UNIT_INDEX" val="1_4"/>
  <p:tag name="KSO_WM_UNIT_ID" val="diagram160432_4*l_i*1_4"/>
  <p:tag name="KSO_WM_UNIT_CLEAR" val="1"/>
  <p:tag name="KSO_WM_UNIT_LAYERLEVEL" val="1_1"/>
  <p:tag name="KSO_WM_BEAUTIFY_FLAG" val=""/>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1817</Words>
  <Application>WPS 演示</Application>
  <PresentationFormat>宽屏</PresentationFormat>
  <Paragraphs>169</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Arial</vt:lpstr>
      <vt:lpstr>宋体</vt:lpstr>
      <vt:lpstr>Wingdings</vt:lpstr>
      <vt:lpstr>微软雅黑</vt:lpstr>
      <vt:lpstr>Calibri</vt:lpstr>
      <vt:lpstr>Arial Unicode MS</vt:lpstr>
      <vt:lpstr>Arial</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王荣胜</cp:lastModifiedBy>
  <cp:revision>465</cp:revision>
  <dcterms:created xsi:type="dcterms:W3CDTF">2023-10-09T15:23:00Z</dcterms:created>
  <dcterms:modified xsi:type="dcterms:W3CDTF">2023-10-14T14:32:40Z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2052-12.1.0.15398</vt:lpwstr>
  </property>
  <property fmtid="{D5CDD505-2E9C-101B-9397-08002B2CF9AE}" pid="3" name="ICV">
    <vt:lpwstr>EF1FF180A4353F5AF81A24650C3F3EF1_43</vt:lpwstr>
  </property>
</Properties>
</file>