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02" r:id="rId3"/>
    <p:sldId id="453" r:id="rId4"/>
    <p:sldId id="461" r:id="rId5"/>
    <p:sldId id="462" r:id="rId6"/>
    <p:sldId id="506" r:id="rId7"/>
    <p:sldId id="507" r:id="rId8"/>
    <p:sldId id="508" r:id="rId9"/>
  </p:sldIdLst>
  <p:sldSz cx="12192000" cy="6858000"/>
  <p:notesSz cx="12192000" cy="6858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0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900"/>
        <p:guide pos="2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3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tags" Target="../tags/tag6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2.xml"/><Relationship Id="rId7" Type="http://schemas.openxmlformats.org/officeDocument/2006/relationships/image" Target="../media/image19.png"/><Relationship Id="rId6" Type="http://schemas.openxmlformats.org/officeDocument/2006/relationships/tags" Target="../tags/tag11.xml"/><Relationship Id="rId5" Type="http://schemas.openxmlformats.org/officeDocument/2006/relationships/image" Target="../media/image18.png"/><Relationship Id="rId4" Type="http://schemas.openxmlformats.org/officeDocument/2006/relationships/tags" Target="../tags/tag10.xml"/><Relationship Id="rId3" Type="http://schemas.openxmlformats.org/officeDocument/2006/relationships/image" Target="../media/image17.png"/><Relationship Id="rId2" Type="http://schemas.openxmlformats.org/officeDocument/2006/relationships/tags" Target="../tags/tag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tags" Target="../tags/tag15.xml"/><Relationship Id="rId3" Type="http://schemas.openxmlformats.org/officeDocument/2006/relationships/image" Target="../media/image21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tags" Target="../tags/tag19.xml"/><Relationship Id="rId3" Type="http://schemas.openxmlformats.org/officeDocument/2006/relationships/image" Target="../media/image2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tags" Target="../tags/tag22.xml"/><Relationship Id="rId3" Type="http://schemas.openxmlformats.org/officeDocument/2006/relationships/image" Target="../media/image26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7620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04185" y="2895600"/>
            <a:ext cx="6182360" cy="62992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王荣胜</a:t>
            </a:r>
            <a:endParaRPr lang="zh-CN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R="16891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b="1" spc="-16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2024.02.11</a:t>
            </a:r>
            <a:endParaRPr lang="en-US" altLang="zh-CN" b="1" spc="-16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752600"/>
            <a:ext cx="89503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个人</a:t>
            </a:r>
            <a:r>
              <a:rPr lang="zh-CN" altLang="en-US" sz="44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自述</a:t>
            </a:r>
            <a:endParaRPr lang="zh-CN" altLang="en-US" sz="4400" spc="-175" dirty="0" err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33800" y="3962400"/>
            <a:ext cx="4828540" cy="1363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2478405" cy="2597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10000" y="1219200"/>
            <a:ext cx="7889240" cy="476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王荣胜</a:t>
            </a:r>
            <a:endParaRPr lang="zh-CN" altLang="en-US"/>
          </a:p>
          <a:p>
            <a:r>
              <a:rPr lang="zh-CN" altLang="en-US"/>
              <a:t>澳门理工大学大数据与</a:t>
            </a:r>
            <a:r>
              <a:rPr lang="zh-CN" altLang="en-US"/>
              <a:t>物联网硕士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已发表论文</a:t>
            </a:r>
            <a:r>
              <a:rPr lang="en-US" altLang="zh-CN"/>
              <a:t>8</a:t>
            </a:r>
            <a:r>
              <a:rPr lang="zh-CN" altLang="en-US"/>
              <a:t>篇，</a:t>
            </a:r>
            <a:r>
              <a:rPr lang="en-US" altLang="zh-CN"/>
              <a:t>JCR</a:t>
            </a:r>
            <a:r>
              <a:rPr lang="zh-CN" altLang="en-US"/>
              <a:t>二区及以上</a:t>
            </a:r>
            <a:r>
              <a:rPr lang="en-US" altLang="zh-CN"/>
              <a:t>3</a:t>
            </a:r>
            <a:r>
              <a:rPr lang="zh-CN" altLang="en-US"/>
              <a:t>篇，</a:t>
            </a:r>
            <a:r>
              <a:rPr lang="en-US" altLang="zh-CN"/>
              <a:t>1</a:t>
            </a:r>
            <a:r>
              <a:rPr lang="zh-CN" altLang="en-US"/>
              <a:t>篇</a:t>
            </a:r>
            <a:r>
              <a:rPr lang="en-US" altLang="zh-CN"/>
              <a:t>ICML</a:t>
            </a:r>
            <a:r>
              <a:rPr lang="zh-CN" altLang="en-US"/>
              <a:t>在投，</a:t>
            </a:r>
            <a:r>
              <a:rPr lang="en-US" altLang="zh-CN"/>
              <a:t>1</a:t>
            </a:r>
            <a:r>
              <a:rPr lang="zh-CN" altLang="en-US"/>
              <a:t>篇</a:t>
            </a:r>
            <a:r>
              <a:rPr lang="en-US" altLang="zh-CN"/>
              <a:t>JCHI</a:t>
            </a:r>
            <a:r>
              <a:rPr lang="zh-CN" altLang="en-US"/>
              <a:t>在</a:t>
            </a:r>
            <a:r>
              <a:rPr lang="zh-CN" altLang="en-US"/>
              <a:t>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Kaggle RSNA 2023</a:t>
            </a:r>
            <a:r>
              <a:rPr lang="zh-CN" altLang="en-US"/>
              <a:t>银牌，</a:t>
            </a:r>
            <a:r>
              <a:rPr lang="en-US" altLang="zh-CN"/>
              <a:t>IEEE UV 2022 Workshop</a:t>
            </a:r>
            <a:r>
              <a:rPr lang="zh-CN" altLang="en-US"/>
              <a:t>优胜</a:t>
            </a:r>
            <a:r>
              <a:rPr lang="zh-CN" altLang="en-US"/>
              <a:t>奖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百度文心</a:t>
            </a:r>
            <a:r>
              <a:rPr lang="en-US" altLang="zh-CN"/>
              <a:t>AGI Hackathon</a:t>
            </a:r>
            <a:r>
              <a:rPr lang="zh-CN" altLang="en-US"/>
              <a:t>一等奖，百川智能与</a:t>
            </a:r>
            <a:r>
              <a:rPr lang="en-US" altLang="zh-CN"/>
              <a:t>AWS AGI </a:t>
            </a:r>
            <a:r>
              <a:rPr lang="en-US" altLang="zh-CN">
                <a:sym typeface="+mn-ea"/>
              </a:rPr>
              <a:t>Hackathon</a:t>
            </a:r>
            <a:r>
              <a:rPr lang="zh-CN" altLang="en-US">
                <a:sym typeface="+mn-ea"/>
              </a:rPr>
              <a:t>三等奖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Github</a:t>
            </a:r>
            <a:r>
              <a:rPr lang="zh-CN" altLang="en-US"/>
              <a:t>获得</a:t>
            </a:r>
            <a:r>
              <a:rPr lang="en-US" altLang="zh-CN"/>
              <a:t>3300 Stars</a:t>
            </a:r>
            <a:r>
              <a:rPr lang="zh-CN" altLang="en-US"/>
              <a:t>，曾是</a:t>
            </a:r>
            <a:r>
              <a:rPr lang="en-US" altLang="zh-CN"/>
              <a:t>ChatPaper</a:t>
            </a:r>
            <a:r>
              <a:rPr lang="zh-CN" altLang="en-US"/>
              <a:t>（</a:t>
            </a:r>
            <a:r>
              <a:rPr lang="en-US" altLang="zh-CN"/>
              <a:t>17k Stars</a:t>
            </a:r>
            <a:r>
              <a:rPr lang="zh-CN" altLang="en-US"/>
              <a:t>）、MiniGPT-4（</a:t>
            </a:r>
            <a:r>
              <a:rPr lang="en-US" altLang="zh-CN"/>
              <a:t>24.5k Stars</a:t>
            </a:r>
            <a:r>
              <a:rPr lang="zh-CN" altLang="en-US"/>
              <a:t>）、gpt_academic（</a:t>
            </a:r>
            <a:r>
              <a:rPr lang="en-US" altLang="zh-CN"/>
              <a:t>52.5k Stars</a:t>
            </a:r>
            <a:r>
              <a:rPr lang="zh-CN" altLang="en-US"/>
              <a:t>）等项目的代码</a:t>
            </a:r>
            <a:r>
              <a:rPr lang="zh-CN" altLang="en-US"/>
              <a:t>贡献者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LightR-YOLO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v5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096442" y="531138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2000" y="1336675"/>
            <a:ext cx="10480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《LightR-YOLOv5: A compact rotating detector for SARS-CoV-2 antigen-detection rapid diagnostic test results》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6610" y="1823085"/>
            <a:ext cx="4996180" cy="2892425"/>
          </a:xfrm>
          <a:prstGeom prst="rect">
            <a:avLst/>
          </a:prstGeom>
        </p:spPr>
      </p:pic>
      <p:pic>
        <p:nvPicPr>
          <p:cNvPr id="12" name="图片 11" descr="1-s2.0-S0141938223000367-gr10_lr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555" y="2005330"/>
            <a:ext cx="5398770" cy="23450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2000" y="4688205"/>
            <a:ext cx="5812155" cy="1978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15200" y="4572000"/>
            <a:ext cx="376555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PCTMF-N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828800"/>
            <a:ext cx="7024370" cy="2973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77200" y="1692910"/>
            <a:ext cx="3359785" cy="1975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000" y="5029200"/>
            <a:ext cx="8782050" cy="1647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266190"/>
            <a:ext cx="1044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《PCTMF-Net: heart sound classification with parallel CNNs-transformer and second-order spectral analysis》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39125" y="3581400"/>
            <a:ext cx="3098800" cy="1483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10461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Continual Learning for Mammographic Disease Segmentation</a:t>
            </a:r>
            <a:endParaRPr lang="en-US" altLang="zh-CN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5800" y="3962400"/>
            <a:ext cx="6962775" cy="2857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400" y="1143000"/>
            <a:ext cx="5480685" cy="2778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96200" y="3276600"/>
            <a:ext cx="34480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104616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IvyGPT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000" y="2209800"/>
            <a:ext cx="6943725" cy="2981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24800" y="2514600"/>
            <a:ext cx="2657475" cy="192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1295400"/>
            <a:ext cx="7243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《IvyGPT: InteractiVe Chinese pathwaY language model in medical domain》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104616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ithub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6610" y="1524000"/>
            <a:ext cx="4391025" cy="1724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6610" y="3962400"/>
            <a:ext cx="4295775" cy="1695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  <p:tag name="commondata" val="eyJoZGlkIjoiMjExYjVjMWNiM2EyZTkyODQ4MTBhOTgxZDZmOTY1Nz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>宽屏</PresentationFormat>
  <Paragraphs>31</Paragraphs>
  <Slides>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Arial Unicode MS</vt:lpstr>
      <vt:lpstr>等线</vt:lpstr>
      <vt:lpstr>Office Theme</vt:lpstr>
      <vt:lpstr>个人自述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674</cp:revision>
  <dcterms:created xsi:type="dcterms:W3CDTF">2022-11-05T07:14:00Z</dcterms:created>
  <dcterms:modified xsi:type="dcterms:W3CDTF">2024-02-11T02:47:18Z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2022-11-11T00:00:00Z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2052-12.1.0.16250</vt:lpwstr>
  </property>
</Properties>
</file>