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KGAT</a:t>
            </a:r>
            <a:r>
              <a:rPr lang="zh-CN" altLang="en-US"/>
              <a:t>小组工作介绍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2020.10.25</a:t>
            </a:r>
            <a:endParaRPr lang="en-US" altLang="zh-CN"/>
          </a:p>
          <a:p>
            <a:r>
              <a:rPr lang="zh-CN" altLang="en-US"/>
              <a:t>王荣胜、宁辉组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0185" y="189865"/>
            <a:ext cx="1167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KGAT</a:t>
            </a:r>
            <a:r>
              <a:rPr lang="zh-CN" altLang="en-US"/>
              <a:t>属于推荐系统中</a:t>
            </a:r>
            <a:r>
              <a:rPr lang="zh-CN" altLang="en-US"/>
              <a:t>一个图神经网络的方法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690880"/>
            <a:ext cx="9648825" cy="5753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51060" y="812800"/>
            <a:ext cx="213423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</a:rPr>
              <a:t>用户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商品二部图。利用现有的交互数据制作用户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商品的二部图结构。</a:t>
            </a:r>
            <a:endParaRPr lang="zh-CN" altLang="en-US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C00000"/>
                </a:solidFill>
              </a:rPr>
              <a:t>知识图谱。会有一个匹配问题，对于一个商品，它应该对应到</a:t>
            </a:r>
            <a:r>
              <a:rPr lang="en-US" altLang="zh-CN">
                <a:solidFill>
                  <a:srgbClr val="C00000"/>
                </a:solidFill>
              </a:rPr>
              <a:t>Knowledge Graph</a:t>
            </a:r>
            <a:r>
              <a:rPr lang="zh-CN" altLang="en-US">
                <a:solidFill>
                  <a:srgbClr val="C00000"/>
                </a:solidFill>
              </a:rPr>
              <a:t>中的哪个商品，可以利用知识图谱进行桥连的。</a:t>
            </a:r>
            <a:endParaRPr lang="zh-CN" altLang="en-US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50"/>
                </a:solidFill>
              </a:rPr>
              <a:t>异构信息网络的一种</a:t>
            </a:r>
            <a:r>
              <a:rPr lang="en-US" altLang="zh-CN">
                <a:solidFill>
                  <a:srgbClr val="00B050"/>
                </a:solidFill>
              </a:rPr>
              <a:t>-</a:t>
            </a:r>
            <a:r>
              <a:rPr lang="en-US" altLang="zh-CN">
                <a:solidFill>
                  <a:srgbClr val="00B050"/>
                </a:solidFill>
              </a:rPr>
              <a:t>CKG</a:t>
            </a:r>
            <a:r>
              <a:rPr lang="zh-CN" altLang="en-US">
                <a:solidFill>
                  <a:srgbClr val="00B050"/>
                </a:solidFill>
              </a:rPr>
              <a:t>。</a:t>
            </a:r>
            <a:r>
              <a:rPr lang="en-US" altLang="zh-CN">
                <a:solidFill>
                  <a:srgbClr val="00B050"/>
                </a:solidFill>
              </a:rPr>
              <a:t>CKG</a:t>
            </a:r>
            <a:r>
              <a:rPr lang="zh-CN" altLang="en-US">
                <a:solidFill>
                  <a:srgbClr val="00B050"/>
                </a:solidFill>
              </a:rPr>
              <a:t>中融入了一些用户、商品之间的关系，可以挖掘到更高阶的关系用于我们的算法推荐。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901065"/>
            <a:ext cx="9315450" cy="4953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005" y="396875"/>
            <a:ext cx="8726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图神经网络（</a:t>
            </a:r>
            <a:r>
              <a:rPr lang="en-US" altLang="zh-CN"/>
              <a:t>GNN</a:t>
            </a:r>
            <a:r>
              <a:rPr lang="zh-CN" altLang="en-US"/>
              <a:t>）的思想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53905" y="621030"/>
            <a:ext cx="23266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之前的工作需要</a:t>
            </a:r>
            <a:r>
              <a:rPr lang="zh-CN" altLang="en-US">
                <a:solidFill>
                  <a:srgbClr val="FF0000"/>
                </a:solidFill>
              </a:rPr>
              <a:t>手工设置路径进行抽取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/>
              <a:t>GNN</a:t>
            </a:r>
            <a:r>
              <a:rPr lang="zh-CN" altLang="en-US"/>
              <a:t>的思想，可以</a:t>
            </a:r>
            <a:r>
              <a:rPr lang="zh-CN" altLang="en-US">
                <a:solidFill>
                  <a:srgbClr val="FF0000"/>
                </a:solidFill>
              </a:rPr>
              <a:t>任意的某个点通过边进行信息流的传播挖掘</a:t>
            </a:r>
            <a:r>
              <a:rPr lang="zh-CN" altLang="en-US"/>
              <a:t>。（例：</a:t>
            </a:r>
            <a:r>
              <a:rPr lang="en-US" altLang="zh-CN"/>
              <a:t>u1</a:t>
            </a:r>
            <a:r>
              <a:rPr lang="zh-CN" altLang="en-US"/>
              <a:t>未直接观看过</a:t>
            </a:r>
            <a:r>
              <a:rPr lang="en-US" altLang="zh-CN"/>
              <a:t>i4</a:t>
            </a:r>
            <a:r>
              <a:rPr lang="zh-CN" altLang="en-US"/>
              <a:t>，利用</a:t>
            </a:r>
            <a:r>
              <a:rPr lang="en-US" altLang="zh-CN"/>
              <a:t>GNN</a:t>
            </a:r>
            <a:r>
              <a:rPr lang="zh-CN" altLang="en-US"/>
              <a:t>就可以通过存在的边进行传播，传播的过程是</a:t>
            </a:r>
            <a:r>
              <a:rPr lang="en-US" altLang="zh-CN"/>
              <a:t>i4-&gt;e1-&gt;i1-&gt;u1</a:t>
            </a:r>
            <a:r>
              <a:rPr lang="zh-CN" altLang="en-US"/>
              <a:t>，这样在</a:t>
            </a:r>
            <a:r>
              <a:rPr lang="en-US" altLang="zh-CN"/>
              <a:t>u1</a:t>
            </a:r>
            <a:r>
              <a:rPr lang="zh-CN" altLang="en-US"/>
              <a:t>中就有了</a:t>
            </a:r>
            <a:r>
              <a:rPr lang="en-US" altLang="zh-CN"/>
              <a:t>i4</a:t>
            </a:r>
            <a:r>
              <a:rPr lang="zh-CN" altLang="en-US"/>
              <a:t>的一个表征，之后不管是协同过滤还是其它方式都可以进行一个</a:t>
            </a:r>
            <a:r>
              <a:rPr lang="en-US" altLang="zh-CN"/>
              <a:t>i4</a:t>
            </a:r>
            <a:r>
              <a:rPr lang="zh-CN" altLang="en-US"/>
              <a:t>相似度的捕捉计算。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10535" y="5975350"/>
            <a:ext cx="479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GNN</a:t>
            </a:r>
            <a:r>
              <a:rPr lang="zh-CN" altLang="en-US"/>
              <a:t>思想信息流模拟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260" y="276225"/>
            <a:ext cx="652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图神经网络的三个部分</a:t>
            </a: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644525"/>
            <a:ext cx="9906000" cy="586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31400" y="1082675"/>
            <a:ext cx="19272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信息传播：对于每一个点制作一个计算图，然后对于每一个中心节点进行计算，得到每个图的embeddeding表示。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注意力机制：利用</a:t>
            </a:r>
            <a:r>
              <a:rPr lang="en-US" altLang="zh-CN"/>
              <a:t>TransR</a:t>
            </a:r>
            <a:r>
              <a:rPr lang="zh-CN" altLang="en-US"/>
              <a:t>对头节点、尾节点以及关系进行表征，以用来捕获关系的重要程度。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表示更新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" y="877570"/>
            <a:ext cx="8601075" cy="5381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1940" y="414655"/>
            <a:ext cx="766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KGAT</a:t>
            </a:r>
            <a:r>
              <a:rPr lang="zh-CN" altLang="en-US"/>
              <a:t>的</a:t>
            </a:r>
            <a:r>
              <a:rPr lang="en-US" altLang="zh-CN"/>
              <a:t>model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56018"/>
            <a:ext cx="10515600" cy="2852737"/>
          </a:xfrm>
        </p:spPr>
        <p:txBody>
          <a:bodyPr/>
          <a:p>
            <a:pPr algn="ctr"/>
            <a:r>
              <a:rPr lang="zh-CN" altLang="en-US"/>
              <a:t>感谢观看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演示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34</cp:revision>
  <dcterms:created xsi:type="dcterms:W3CDTF">2020-10-25T07:41:44Z</dcterms:created>
  <dcterms:modified xsi:type="dcterms:W3CDTF">2020-10-25T09:10:42Z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