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2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jpeg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71845" y="3204845"/>
            <a:ext cx="2376805" cy="2376805"/>
          </a:xfrm>
          <a:prstGeom prst="hexagon">
            <a:avLst/>
          </a:prstGeom>
        </p:spPr>
      </p:pic>
      <p:pic>
        <p:nvPicPr>
          <p:cNvPr id="100" name="图片 99"/>
          <p:cNvPicPr/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20880000">
            <a:off x="6869430" y="3728085"/>
            <a:ext cx="152400" cy="1276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741045" y="3794125"/>
            <a:ext cx="513080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ChatGenTitle</a:t>
            </a:r>
            <a:endParaRPr lang="en-US" altLang="zh-CN" sz="7200" b="1">
              <a:ln/>
              <a:solidFill>
                <a:schemeClr val="accent6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YzVlY2Y0YzZkYWYzNzA2YzFkODE0ZTMyNGM0MmJjMmM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WPS 演示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王荣胜</cp:lastModifiedBy>
  <cp:revision>12</cp:revision>
  <dcterms:created xsi:type="dcterms:W3CDTF">2023-03-28T06:45:33Z</dcterms:created>
  <dcterms:modified xsi:type="dcterms:W3CDTF">2023-03-28T06:56:18Z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0F3D60EB1ED44B00902C89B34797239D</vt:lpwstr>
  </property>
  <property fmtid="{D5CDD505-2E9C-101B-9397-08002B2CF9AE}" pid="3" name="KSOProductBuildVer">
    <vt:lpwstr>2052-11.1.0.13703</vt:lpwstr>
  </property>
</Properties>
</file>