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</p:sldIdLst>
  <p:sldSz cx="14460855" cy="10385425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95" userDrawn="1">
          <p15:clr>
            <a:srgbClr val="A4A3A4"/>
          </p15:clr>
        </p15:guide>
        <p15:guide id="2" pos="45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195"/>
        <p:guide pos="455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349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80497" y="1143000"/>
            <a:ext cx="429700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22014" y="1384898"/>
            <a:ext cx="11623791" cy="3892982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908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422014" y="5392379"/>
            <a:ext cx="11623791" cy="223001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640" spc="200"/>
            </a:lvl1pPr>
            <a:lvl2pPr marL="692785" indent="0" algn="ctr">
              <a:buNone/>
              <a:defRPr sz="3030"/>
            </a:lvl2pPr>
            <a:lvl3pPr marL="1384935" indent="0" algn="ctr">
              <a:buNone/>
              <a:defRPr sz="2725"/>
            </a:lvl3pPr>
            <a:lvl4pPr marL="2076450" indent="0" algn="ctr">
              <a:buNone/>
              <a:defRPr sz="2425"/>
            </a:lvl4pPr>
            <a:lvl5pPr marL="2769235" indent="0" algn="ctr">
              <a:buNone/>
              <a:defRPr sz="2425"/>
            </a:lvl5pPr>
            <a:lvl6pPr marL="3462020" indent="0" algn="ctr">
              <a:buNone/>
              <a:defRPr sz="2425"/>
            </a:lvl6pPr>
            <a:lvl7pPr marL="4154170" indent="0" algn="ctr">
              <a:buNone/>
              <a:defRPr sz="2425"/>
            </a:lvl7pPr>
            <a:lvl8pPr marL="4846955" indent="0" algn="ctr">
              <a:buNone/>
              <a:defRPr sz="2425"/>
            </a:lvl8pPr>
            <a:lvl9pPr marL="5539740" indent="0" algn="ctr">
              <a:buNone/>
              <a:defRPr sz="242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721683" y="1172256"/>
            <a:ext cx="13015913" cy="83039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422014" y="3762125"/>
            <a:ext cx="11623791" cy="1543017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908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422014" y="5392379"/>
            <a:ext cx="11623791" cy="714259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64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21683" y="921448"/>
            <a:ext cx="13011643" cy="106866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21683" y="2257275"/>
            <a:ext cx="13011643" cy="7208014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361483" y="5828568"/>
            <a:ext cx="9215335" cy="1161352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666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361483" y="6989919"/>
            <a:ext cx="9215335" cy="131401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7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92785" indent="0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2pPr>
            <a:lvl3pPr marL="1384935" indent="0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3pPr>
            <a:lvl4pPr marL="2076450" indent="0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4pPr>
            <a:lvl5pPr marL="2769235" indent="0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5pPr>
            <a:lvl6pPr marL="3462020" indent="0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6pPr>
            <a:lvl7pPr marL="4154170" indent="0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7pPr>
            <a:lvl8pPr marL="4846955" indent="0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8pPr>
            <a:lvl9pPr marL="5539740" indent="0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21683" y="921448"/>
            <a:ext cx="13011643" cy="106866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721683" y="2273632"/>
            <a:ext cx="6140710" cy="7191657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7605427" y="2273632"/>
            <a:ext cx="6140710" cy="7191657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21683" y="921448"/>
            <a:ext cx="13011643" cy="106866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721683" y="2164585"/>
            <a:ext cx="6337144" cy="57795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03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92785" indent="0">
              <a:buNone/>
              <a:defRPr sz="3030" b="1"/>
            </a:lvl2pPr>
            <a:lvl3pPr marL="1384935" indent="0">
              <a:buNone/>
              <a:defRPr sz="2725" b="1"/>
            </a:lvl3pPr>
            <a:lvl4pPr marL="2076450" indent="0">
              <a:buNone/>
              <a:defRPr sz="2425" b="1"/>
            </a:lvl4pPr>
            <a:lvl5pPr marL="2769235" indent="0">
              <a:buNone/>
              <a:defRPr sz="2425" b="1"/>
            </a:lvl5pPr>
            <a:lvl6pPr marL="3462020" indent="0">
              <a:buNone/>
              <a:defRPr sz="2425" b="1"/>
            </a:lvl6pPr>
            <a:lvl7pPr marL="4154170" indent="0">
              <a:buNone/>
              <a:defRPr sz="2425" b="1"/>
            </a:lvl7pPr>
            <a:lvl8pPr marL="4846955" indent="0">
              <a:buNone/>
              <a:defRPr sz="2425" b="1"/>
            </a:lvl8pPr>
            <a:lvl9pPr marL="5539740" indent="0">
              <a:buNone/>
              <a:defRPr sz="242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721683" y="2807963"/>
            <a:ext cx="6337144" cy="6657326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7396834" y="2153270"/>
            <a:ext cx="6337144" cy="57795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03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92785" indent="0">
              <a:buNone/>
              <a:defRPr sz="3030" b="1"/>
            </a:lvl2pPr>
            <a:lvl3pPr marL="1384935" indent="0">
              <a:buNone/>
              <a:defRPr sz="2725" b="1"/>
            </a:lvl3pPr>
            <a:lvl4pPr marL="2076450" indent="0">
              <a:buNone/>
              <a:defRPr sz="2425" b="1"/>
            </a:lvl4pPr>
            <a:lvl5pPr marL="2769235" indent="0">
              <a:buNone/>
              <a:defRPr sz="2425" b="1"/>
            </a:lvl5pPr>
            <a:lvl6pPr marL="3462020" indent="0">
              <a:buNone/>
              <a:defRPr sz="2425" b="1"/>
            </a:lvl6pPr>
            <a:lvl7pPr marL="4154170" indent="0">
              <a:buNone/>
              <a:defRPr sz="2425" b="1"/>
            </a:lvl7pPr>
            <a:lvl8pPr marL="4846955" indent="0">
              <a:buNone/>
              <a:defRPr sz="2425" b="1"/>
            </a:lvl8pPr>
            <a:lvl9pPr marL="5539740" indent="0">
              <a:buNone/>
              <a:defRPr sz="242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7396834" y="2807963"/>
            <a:ext cx="6337144" cy="6657326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21683" y="921448"/>
            <a:ext cx="13011643" cy="106866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721683" y="2355417"/>
            <a:ext cx="6207465" cy="697901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42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7532832" y="2355417"/>
            <a:ext cx="6200494" cy="697901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42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2140499" y="1384898"/>
            <a:ext cx="1238391" cy="761694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423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084659" y="1384898"/>
            <a:ext cx="10876487" cy="7616940"/>
          </a:xfrm>
        </p:spPr>
        <p:txBody>
          <a:bodyPr vert="eaVert" lIns="46800" tIns="46800" rIns="46800" bIns="46800"/>
          <a:lstStyle>
            <a:lvl1pPr marL="346075" indent="-346075">
              <a:spcAft>
                <a:spcPts val="1000"/>
              </a:spcAft>
              <a:defRPr spc="300"/>
            </a:lvl1pPr>
            <a:lvl2pPr marL="1038860" indent="-346075">
              <a:defRPr spc="300"/>
            </a:lvl2pPr>
            <a:lvl3pPr marL="1731010" indent="-346075">
              <a:defRPr spc="300"/>
            </a:lvl3pPr>
            <a:lvl4pPr marL="2423160" indent="-346075">
              <a:defRPr spc="300"/>
            </a:lvl4pPr>
            <a:lvl5pPr marL="3115945" indent="-34607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721683" y="921448"/>
            <a:ext cx="13011643" cy="1068662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721683" y="2257275"/>
            <a:ext cx="13011643" cy="7208014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725953" y="9563431"/>
            <a:ext cx="3202735" cy="479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1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882391" y="9563431"/>
            <a:ext cx="4697344" cy="479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1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0530591" y="9563431"/>
            <a:ext cx="3202735" cy="479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1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84935" rtl="0" eaLnBrk="1" fontAlgn="auto" latinLnBrk="0" hangingPunct="1">
        <a:lnSpc>
          <a:spcPct val="100000"/>
        </a:lnSpc>
        <a:spcBef>
          <a:spcPct val="0"/>
        </a:spcBef>
        <a:buNone/>
        <a:defRPr sz="545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346075" indent="-346075" algn="l" defTabSz="13849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27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038860" indent="-346075" algn="l" defTabSz="138493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2438400" algn="l"/>
          <a:tab pos="2438400" algn="l"/>
          <a:tab pos="2438400" algn="l"/>
          <a:tab pos="2438400" algn="l"/>
        </a:tabLst>
        <a:defRPr sz="24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731010" indent="-346075" algn="l" defTabSz="138493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24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2423160" indent="-346075" algn="l" defTabSz="138493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212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3115945" indent="-346075" algn="l" defTabSz="138493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12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3808730" indent="-346075" algn="l" defTabSz="1384935" rtl="0" eaLnBrk="1" latinLnBrk="0" hangingPunct="1">
        <a:lnSpc>
          <a:spcPct val="90000"/>
        </a:lnSpc>
        <a:spcBef>
          <a:spcPct val="152000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6pPr>
      <a:lvl7pPr marL="4500880" indent="-346075" algn="l" defTabSz="1384935" rtl="0" eaLnBrk="1" latinLnBrk="0" hangingPunct="1">
        <a:lnSpc>
          <a:spcPct val="90000"/>
        </a:lnSpc>
        <a:spcBef>
          <a:spcPct val="152000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7pPr>
      <a:lvl8pPr marL="5193665" indent="-346075" algn="l" defTabSz="1384935" rtl="0" eaLnBrk="1" latinLnBrk="0" hangingPunct="1">
        <a:lnSpc>
          <a:spcPct val="90000"/>
        </a:lnSpc>
        <a:spcBef>
          <a:spcPct val="152000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8pPr>
      <a:lvl9pPr marL="5886450" indent="-346075" algn="l" defTabSz="1384935" rtl="0" eaLnBrk="1" latinLnBrk="0" hangingPunct="1">
        <a:lnSpc>
          <a:spcPct val="90000"/>
        </a:lnSpc>
        <a:spcBef>
          <a:spcPct val="152000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84935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1pPr>
      <a:lvl2pPr marL="692785" algn="l" defTabSz="1384935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2pPr>
      <a:lvl3pPr marL="1384935" algn="l" defTabSz="1384935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3pPr>
      <a:lvl4pPr marL="2076450" algn="l" defTabSz="1384935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4pPr>
      <a:lvl5pPr marL="2769235" algn="l" defTabSz="1384935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5pPr>
      <a:lvl6pPr marL="3462020" algn="l" defTabSz="1384935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6pPr>
      <a:lvl7pPr marL="4154170" algn="l" defTabSz="1384935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7pPr>
      <a:lvl8pPr marL="4846955" algn="l" defTabSz="1384935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8pPr>
      <a:lvl9pPr marL="5539740" algn="l" defTabSz="1384935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4.xml"/><Relationship Id="rId19" Type="http://schemas.openxmlformats.org/officeDocument/2006/relationships/tags" Target="../tags/tag77.xml"/><Relationship Id="rId18" Type="http://schemas.openxmlformats.org/officeDocument/2006/relationships/image" Target="../media/image4.png"/><Relationship Id="rId17" Type="http://schemas.openxmlformats.org/officeDocument/2006/relationships/tags" Target="../tags/tag76.xml"/><Relationship Id="rId16" Type="http://schemas.openxmlformats.org/officeDocument/2006/relationships/image" Target="../media/image3.png"/><Relationship Id="rId15" Type="http://schemas.openxmlformats.org/officeDocument/2006/relationships/tags" Target="../tags/tag75.xml"/><Relationship Id="rId14" Type="http://schemas.openxmlformats.org/officeDocument/2006/relationships/image" Target="../media/image2.jpeg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image" Target="../media/image1.jpeg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96.xml"/><Relationship Id="rId20" Type="http://schemas.openxmlformats.org/officeDocument/2006/relationships/tags" Target="../tags/tag95.xml"/><Relationship Id="rId2" Type="http://schemas.openxmlformats.org/officeDocument/2006/relationships/tags" Target="../tags/tag81.xml"/><Relationship Id="rId19" Type="http://schemas.openxmlformats.org/officeDocument/2006/relationships/image" Target="../media/image5.png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image" Target="../media/image3.png"/><Relationship Id="rId15" Type="http://schemas.openxmlformats.org/officeDocument/2006/relationships/tags" Target="../tags/tag92.xml"/><Relationship Id="rId14" Type="http://schemas.openxmlformats.org/officeDocument/2006/relationships/image" Target="../media/image2.jpeg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8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127.xml"/><Relationship Id="rId30" Type="http://schemas.openxmlformats.org/officeDocument/2006/relationships/tags" Target="../tags/tag126.xml"/><Relationship Id="rId3" Type="http://schemas.openxmlformats.org/officeDocument/2006/relationships/tags" Target="../tags/tag99.xml"/><Relationship Id="rId29" Type="http://schemas.openxmlformats.org/officeDocument/2006/relationships/tags" Target="../tags/tag125.xml"/><Relationship Id="rId28" Type="http://schemas.openxmlformats.org/officeDocument/2006/relationships/tags" Target="../tags/tag124.xml"/><Relationship Id="rId27" Type="http://schemas.openxmlformats.org/officeDocument/2006/relationships/tags" Target="../tags/tag123.xml"/><Relationship Id="rId26" Type="http://schemas.openxmlformats.org/officeDocument/2006/relationships/tags" Target="../tags/tag122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tags" Target="../tags/tag98.xml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151.xml"/><Relationship Id="rId23" Type="http://schemas.openxmlformats.org/officeDocument/2006/relationships/tags" Target="../tags/tag150.xml"/><Relationship Id="rId22" Type="http://schemas.openxmlformats.org/officeDocument/2006/relationships/tags" Target="../tags/tag149.xml"/><Relationship Id="rId21" Type="http://schemas.openxmlformats.org/officeDocument/2006/relationships/tags" Target="../tags/tag148.xml"/><Relationship Id="rId20" Type="http://schemas.openxmlformats.org/officeDocument/2006/relationships/tags" Target="../tags/tag147.xml"/><Relationship Id="rId2" Type="http://schemas.openxmlformats.org/officeDocument/2006/relationships/tags" Target="../tags/tag129.xml"/><Relationship Id="rId19" Type="http://schemas.openxmlformats.org/officeDocument/2006/relationships/tags" Target="../tags/tag146.xml"/><Relationship Id="rId18" Type="http://schemas.openxmlformats.org/officeDocument/2006/relationships/tags" Target="../tags/tag145.xml"/><Relationship Id="rId17" Type="http://schemas.openxmlformats.org/officeDocument/2006/relationships/tags" Target="../tags/tag144.xml"/><Relationship Id="rId16" Type="http://schemas.openxmlformats.org/officeDocument/2006/relationships/tags" Target="../tags/tag143.xml"/><Relationship Id="rId15" Type="http://schemas.openxmlformats.org/officeDocument/2006/relationships/tags" Target="../tags/tag142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tags" Target="../tags/tag12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9" Type="http://schemas.openxmlformats.org/officeDocument/2006/relationships/notesSlide" Target="../notesSlides/notesSlide1.xml"/><Relationship Id="rId68" Type="http://schemas.openxmlformats.org/officeDocument/2006/relationships/slideLayout" Target="../slideLayouts/slideLayout2.xml"/><Relationship Id="rId67" Type="http://schemas.openxmlformats.org/officeDocument/2006/relationships/tags" Target="../tags/tag218.xml"/><Relationship Id="rId66" Type="http://schemas.openxmlformats.org/officeDocument/2006/relationships/tags" Target="../tags/tag217.xml"/><Relationship Id="rId65" Type="http://schemas.openxmlformats.org/officeDocument/2006/relationships/tags" Target="../tags/tag216.xml"/><Relationship Id="rId64" Type="http://schemas.openxmlformats.org/officeDocument/2006/relationships/tags" Target="../tags/tag215.xml"/><Relationship Id="rId63" Type="http://schemas.openxmlformats.org/officeDocument/2006/relationships/tags" Target="../tags/tag214.xml"/><Relationship Id="rId62" Type="http://schemas.openxmlformats.org/officeDocument/2006/relationships/tags" Target="../tags/tag213.xml"/><Relationship Id="rId61" Type="http://schemas.openxmlformats.org/officeDocument/2006/relationships/tags" Target="../tags/tag212.xml"/><Relationship Id="rId60" Type="http://schemas.openxmlformats.org/officeDocument/2006/relationships/tags" Target="../tags/tag211.xml"/><Relationship Id="rId6" Type="http://schemas.openxmlformats.org/officeDocument/2006/relationships/tags" Target="../tags/tag157.xml"/><Relationship Id="rId59" Type="http://schemas.openxmlformats.org/officeDocument/2006/relationships/tags" Target="../tags/tag210.xml"/><Relationship Id="rId58" Type="http://schemas.openxmlformats.org/officeDocument/2006/relationships/tags" Target="../tags/tag209.xml"/><Relationship Id="rId57" Type="http://schemas.openxmlformats.org/officeDocument/2006/relationships/tags" Target="../tags/tag208.xml"/><Relationship Id="rId56" Type="http://schemas.openxmlformats.org/officeDocument/2006/relationships/tags" Target="../tags/tag207.xml"/><Relationship Id="rId55" Type="http://schemas.openxmlformats.org/officeDocument/2006/relationships/tags" Target="../tags/tag206.xml"/><Relationship Id="rId54" Type="http://schemas.openxmlformats.org/officeDocument/2006/relationships/tags" Target="../tags/tag205.xml"/><Relationship Id="rId53" Type="http://schemas.openxmlformats.org/officeDocument/2006/relationships/tags" Target="../tags/tag204.xml"/><Relationship Id="rId52" Type="http://schemas.openxmlformats.org/officeDocument/2006/relationships/tags" Target="../tags/tag203.xml"/><Relationship Id="rId51" Type="http://schemas.openxmlformats.org/officeDocument/2006/relationships/tags" Target="../tags/tag202.xml"/><Relationship Id="rId50" Type="http://schemas.openxmlformats.org/officeDocument/2006/relationships/tags" Target="../tags/tag201.xml"/><Relationship Id="rId5" Type="http://schemas.openxmlformats.org/officeDocument/2006/relationships/tags" Target="../tags/tag156.xml"/><Relationship Id="rId49" Type="http://schemas.openxmlformats.org/officeDocument/2006/relationships/tags" Target="../tags/tag200.xml"/><Relationship Id="rId48" Type="http://schemas.openxmlformats.org/officeDocument/2006/relationships/tags" Target="../tags/tag199.xml"/><Relationship Id="rId47" Type="http://schemas.openxmlformats.org/officeDocument/2006/relationships/tags" Target="../tags/tag198.xml"/><Relationship Id="rId46" Type="http://schemas.openxmlformats.org/officeDocument/2006/relationships/tags" Target="../tags/tag197.xml"/><Relationship Id="rId45" Type="http://schemas.openxmlformats.org/officeDocument/2006/relationships/tags" Target="../tags/tag196.xml"/><Relationship Id="rId44" Type="http://schemas.openxmlformats.org/officeDocument/2006/relationships/tags" Target="../tags/tag195.xml"/><Relationship Id="rId43" Type="http://schemas.openxmlformats.org/officeDocument/2006/relationships/tags" Target="../tags/tag194.xml"/><Relationship Id="rId42" Type="http://schemas.openxmlformats.org/officeDocument/2006/relationships/tags" Target="../tags/tag193.xml"/><Relationship Id="rId41" Type="http://schemas.openxmlformats.org/officeDocument/2006/relationships/tags" Target="../tags/tag192.xml"/><Relationship Id="rId40" Type="http://schemas.openxmlformats.org/officeDocument/2006/relationships/tags" Target="../tags/tag191.xml"/><Relationship Id="rId4" Type="http://schemas.openxmlformats.org/officeDocument/2006/relationships/tags" Target="../tags/tag155.xml"/><Relationship Id="rId39" Type="http://schemas.openxmlformats.org/officeDocument/2006/relationships/tags" Target="../tags/tag190.xml"/><Relationship Id="rId38" Type="http://schemas.openxmlformats.org/officeDocument/2006/relationships/tags" Target="../tags/tag189.xml"/><Relationship Id="rId37" Type="http://schemas.openxmlformats.org/officeDocument/2006/relationships/tags" Target="../tags/tag188.xml"/><Relationship Id="rId36" Type="http://schemas.openxmlformats.org/officeDocument/2006/relationships/tags" Target="../tags/tag187.xml"/><Relationship Id="rId35" Type="http://schemas.openxmlformats.org/officeDocument/2006/relationships/tags" Target="../tags/tag186.xml"/><Relationship Id="rId34" Type="http://schemas.openxmlformats.org/officeDocument/2006/relationships/tags" Target="../tags/tag185.xml"/><Relationship Id="rId33" Type="http://schemas.openxmlformats.org/officeDocument/2006/relationships/tags" Target="../tags/tag184.xml"/><Relationship Id="rId32" Type="http://schemas.openxmlformats.org/officeDocument/2006/relationships/tags" Target="../tags/tag183.xml"/><Relationship Id="rId31" Type="http://schemas.openxmlformats.org/officeDocument/2006/relationships/tags" Target="../tags/tag182.xml"/><Relationship Id="rId30" Type="http://schemas.openxmlformats.org/officeDocument/2006/relationships/tags" Target="../tags/tag181.xml"/><Relationship Id="rId3" Type="http://schemas.openxmlformats.org/officeDocument/2006/relationships/tags" Target="../tags/tag154.xml"/><Relationship Id="rId29" Type="http://schemas.openxmlformats.org/officeDocument/2006/relationships/tags" Target="../tags/tag180.xml"/><Relationship Id="rId28" Type="http://schemas.openxmlformats.org/officeDocument/2006/relationships/tags" Target="../tags/tag179.xml"/><Relationship Id="rId27" Type="http://schemas.openxmlformats.org/officeDocument/2006/relationships/tags" Target="../tags/tag178.xml"/><Relationship Id="rId26" Type="http://schemas.openxmlformats.org/officeDocument/2006/relationships/tags" Target="../tags/tag177.xml"/><Relationship Id="rId25" Type="http://schemas.openxmlformats.org/officeDocument/2006/relationships/tags" Target="../tags/tag176.xml"/><Relationship Id="rId24" Type="http://schemas.openxmlformats.org/officeDocument/2006/relationships/tags" Target="../tags/tag175.xml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tags" Target="../tags/tag153.xml"/><Relationship Id="rId19" Type="http://schemas.openxmlformats.org/officeDocument/2006/relationships/tags" Target="../tags/tag170.xml"/><Relationship Id="rId18" Type="http://schemas.openxmlformats.org/officeDocument/2006/relationships/tags" Target="../tags/tag169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tags" Target="../tags/tag15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2" Type="http://schemas.openxmlformats.org/officeDocument/2006/relationships/notesSlide" Target="../notesSlides/notesSlide2.xml"/><Relationship Id="rId61" Type="http://schemas.openxmlformats.org/officeDocument/2006/relationships/slideLayout" Target="../slideLayouts/slideLayout2.xml"/><Relationship Id="rId60" Type="http://schemas.openxmlformats.org/officeDocument/2006/relationships/tags" Target="../tags/tag278.xml"/><Relationship Id="rId6" Type="http://schemas.openxmlformats.org/officeDocument/2006/relationships/tags" Target="../tags/tag224.xml"/><Relationship Id="rId59" Type="http://schemas.openxmlformats.org/officeDocument/2006/relationships/tags" Target="../tags/tag277.xml"/><Relationship Id="rId58" Type="http://schemas.openxmlformats.org/officeDocument/2006/relationships/tags" Target="../tags/tag276.xml"/><Relationship Id="rId57" Type="http://schemas.openxmlformats.org/officeDocument/2006/relationships/tags" Target="../tags/tag275.xml"/><Relationship Id="rId56" Type="http://schemas.openxmlformats.org/officeDocument/2006/relationships/tags" Target="../tags/tag274.xml"/><Relationship Id="rId55" Type="http://schemas.openxmlformats.org/officeDocument/2006/relationships/tags" Target="../tags/tag273.xml"/><Relationship Id="rId54" Type="http://schemas.openxmlformats.org/officeDocument/2006/relationships/tags" Target="../tags/tag272.xml"/><Relationship Id="rId53" Type="http://schemas.openxmlformats.org/officeDocument/2006/relationships/tags" Target="../tags/tag271.xml"/><Relationship Id="rId52" Type="http://schemas.openxmlformats.org/officeDocument/2006/relationships/tags" Target="../tags/tag270.xml"/><Relationship Id="rId51" Type="http://schemas.openxmlformats.org/officeDocument/2006/relationships/tags" Target="../tags/tag269.xml"/><Relationship Id="rId50" Type="http://schemas.openxmlformats.org/officeDocument/2006/relationships/tags" Target="../tags/tag268.xml"/><Relationship Id="rId5" Type="http://schemas.openxmlformats.org/officeDocument/2006/relationships/tags" Target="../tags/tag223.xml"/><Relationship Id="rId49" Type="http://schemas.openxmlformats.org/officeDocument/2006/relationships/tags" Target="../tags/tag267.xml"/><Relationship Id="rId48" Type="http://schemas.openxmlformats.org/officeDocument/2006/relationships/tags" Target="../tags/tag266.xml"/><Relationship Id="rId47" Type="http://schemas.openxmlformats.org/officeDocument/2006/relationships/tags" Target="../tags/tag265.xml"/><Relationship Id="rId46" Type="http://schemas.openxmlformats.org/officeDocument/2006/relationships/tags" Target="../tags/tag264.xml"/><Relationship Id="rId45" Type="http://schemas.openxmlformats.org/officeDocument/2006/relationships/tags" Target="../tags/tag263.xml"/><Relationship Id="rId44" Type="http://schemas.openxmlformats.org/officeDocument/2006/relationships/tags" Target="../tags/tag262.xml"/><Relationship Id="rId43" Type="http://schemas.openxmlformats.org/officeDocument/2006/relationships/tags" Target="../tags/tag261.xml"/><Relationship Id="rId42" Type="http://schemas.openxmlformats.org/officeDocument/2006/relationships/tags" Target="../tags/tag260.xml"/><Relationship Id="rId41" Type="http://schemas.openxmlformats.org/officeDocument/2006/relationships/tags" Target="../tags/tag259.xml"/><Relationship Id="rId40" Type="http://schemas.openxmlformats.org/officeDocument/2006/relationships/tags" Target="../tags/tag258.xml"/><Relationship Id="rId4" Type="http://schemas.openxmlformats.org/officeDocument/2006/relationships/tags" Target="../tags/tag222.xml"/><Relationship Id="rId39" Type="http://schemas.openxmlformats.org/officeDocument/2006/relationships/tags" Target="../tags/tag257.xml"/><Relationship Id="rId38" Type="http://schemas.openxmlformats.org/officeDocument/2006/relationships/tags" Target="../tags/tag256.xml"/><Relationship Id="rId37" Type="http://schemas.openxmlformats.org/officeDocument/2006/relationships/tags" Target="../tags/tag255.xml"/><Relationship Id="rId36" Type="http://schemas.openxmlformats.org/officeDocument/2006/relationships/tags" Target="../tags/tag254.xml"/><Relationship Id="rId35" Type="http://schemas.openxmlformats.org/officeDocument/2006/relationships/tags" Target="../tags/tag253.xml"/><Relationship Id="rId34" Type="http://schemas.openxmlformats.org/officeDocument/2006/relationships/tags" Target="../tags/tag252.xml"/><Relationship Id="rId33" Type="http://schemas.openxmlformats.org/officeDocument/2006/relationships/tags" Target="../tags/tag251.xml"/><Relationship Id="rId32" Type="http://schemas.openxmlformats.org/officeDocument/2006/relationships/tags" Target="../tags/tag250.xml"/><Relationship Id="rId31" Type="http://schemas.openxmlformats.org/officeDocument/2006/relationships/tags" Target="../tags/tag249.xml"/><Relationship Id="rId30" Type="http://schemas.openxmlformats.org/officeDocument/2006/relationships/tags" Target="../tags/tag248.xml"/><Relationship Id="rId3" Type="http://schemas.openxmlformats.org/officeDocument/2006/relationships/tags" Target="../tags/tag221.xml"/><Relationship Id="rId29" Type="http://schemas.openxmlformats.org/officeDocument/2006/relationships/tags" Target="../tags/tag247.xml"/><Relationship Id="rId28" Type="http://schemas.openxmlformats.org/officeDocument/2006/relationships/tags" Target="../tags/tag246.xml"/><Relationship Id="rId27" Type="http://schemas.openxmlformats.org/officeDocument/2006/relationships/tags" Target="../tags/tag245.xml"/><Relationship Id="rId26" Type="http://schemas.openxmlformats.org/officeDocument/2006/relationships/tags" Target="../tags/tag244.xml"/><Relationship Id="rId25" Type="http://schemas.openxmlformats.org/officeDocument/2006/relationships/tags" Target="../tags/tag243.xml"/><Relationship Id="rId24" Type="http://schemas.openxmlformats.org/officeDocument/2006/relationships/tags" Target="../tags/tag242.xml"/><Relationship Id="rId23" Type="http://schemas.openxmlformats.org/officeDocument/2006/relationships/tags" Target="../tags/tag241.xml"/><Relationship Id="rId22" Type="http://schemas.openxmlformats.org/officeDocument/2006/relationships/tags" Target="../tags/tag240.xml"/><Relationship Id="rId21" Type="http://schemas.openxmlformats.org/officeDocument/2006/relationships/tags" Target="../tags/tag239.xml"/><Relationship Id="rId20" Type="http://schemas.openxmlformats.org/officeDocument/2006/relationships/tags" Target="../tags/tag238.xml"/><Relationship Id="rId2" Type="http://schemas.openxmlformats.org/officeDocument/2006/relationships/tags" Target="../tags/tag220.xml"/><Relationship Id="rId19" Type="http://schemas.openxmlformats.org/officeDocument/2006/relationships/tags" Target="../tags/tag237.xml"/><Relationship Id="rId18" Type="http://schemas.openxmlformats.org/officeDocument/2006/relationships/tags" Target="../tags/tag236.xml"/><Relationship Id="rId17" Type="http://schemas.openxmlformats.org/officeDocument/2006/relationships/tags" Target="../tags/tag235.xml"/><Relationship Id="rId16" Type="http://schemas.openxmlformats.org/officeDocument/2006/relationships/tags" Target="../tags/tag234.xml"/><Relationship Id="rId15" Type="http://schemas.openxmlformats.org/officeDocument/2006/relationships/tags" Target="../tags/tag233.xml"/><Relationship Id="rId14" Type="http://schemas.openxmlformats.org/officeDocument/2006/relationships/tags" Target="../tags/tag232.xml"/><Relationship Id="rId13" Type="http://schemas.openxmlformats.org/officeDocument/2006/relationships/tags" Target="../tags/tag231.xml"/><Relationship Id="rId12" Type="http://schemas.openxmlformats.org/officeDocument/2006/relationships/tags" Target="../tags/tag230.xml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tags" Target="../tags/tag21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2" Type="http://schemas.openxmlformats.org/officeDocument/2006/relationships/notesSlide" Target="../notesSlides/notesSlide3.xml"/><Relationship Id="rId71" Type="http://schemas.openxmlformats.org/officeDocument/2006/relationships/slideLayout" Target="../slideLayouts/slideLayout2.xml"/><Relationship Id="rId70" Type="http://schemas.openxmlformats.org/officeDocument/2006/relationships/tags" Target="../tags/tag348.xml"/><Relationship Id="rId7" Type="http://schemas.openxmlformats.org/officeDocument/2006/relationships/tags" Target="../tags/tag285.xml"/><Relationship Id="rId69" Type="http://schemas.openxmlformats.org/officeDocument/2006/relationships/tags" Target="../tags/tag347.xml"/><Relationship Id="rId68" Type="http://schemas.openxmlformats.org/officeDocument/2006/relationships/tags" Target="../tags/tag346.xml"/><Relationship Id="rId67" Type="http://schemas.openxmlformats.org/officeDocument/2006/relationships/tags" Target="../tags/tag345.xml"/><Relationship Id="rId66" Type="http://schemas.openxmlformats.org/officeDocument/2006/relationships/tags" Target="../tags/tag344.xml"/><Relationship Id="rId65" Type="http://schemas.openxmlformats.org/officeDocument/2006/relationships/tags" Target="../tags/tag343.xml"/><Relationship Id="rId64" Type="http://schemas.openxmlformats.org/officeDocument/2006/relationships/tags" Target="../tags/tag342.xml"/><Relationship Id="rId63" Type="http://schemas.openxmlformats.org/officeDocument/2006/relationships/tags" Target="../tags/tag341.xml"/><Relationship Id="rId62" Type="http://schemas.openxmlformats.org/officeDocument/2006/relationships/tags" Target="../tags/tag340.xml"/><Relationship Id="rId61" Type="http://schemas.openxmlformats.org/officeDocument/2006/relationships/tags" Target="../tags/tag339.xml"/><Relationship Id="rId60" Type="http://schemas.openxmlformats.org/officeDocument/2006/relationships/tags" Target="../tags/tag338.xml"/><Relationship Id="rId6" Type="http://schemas.openxmlformats.org/officeDocument/2006/relationships/tags" Target="../tags/tag284.xml"/><Relationship Id="rId59" Type="http://schemas.openxmlformats.org/officeDocument/2006/relationships/tags" Target="../tags/tag337.xml"/><Relationship Id="rId58" Type="http://schemas.openxmlformats.org/officeDocument/2006/relationships/tags" Target="../tags/tag336.xml"/><Relationship Id="rId57" Type="http://schemas.openxmlformats.org/officeDocument/2006/relationships/tags" Target="../tags/tag335.xml"/><Relationship Id="rId56" Type="http://schemas.openxmlformats.org/officeDocument/2006/relationships/tags" Target="../tags/tag334.xml"/><Relationship Id="rId55" Type="http://schemas.openxmlformats.org/officeDocument/2006/relationships/tags" Target="../tags/tag333.xml"/><Relationship Id="rId54" Type="http://schemas.openxmlformats.org/officeDocument/2006/relationships/tags" Target="../tags/tag332.xml"/><Relationship Id="rId53" Type="http://schemas.openxmlformats.org/officeDocument/2006/relationships/tags" Target="../tags/tag331.xml"/><Relationship Id="rId52" Type="http://schemas.openxmlformats.org/officeDocument/2006/relationships/tags" Target="../tags/tag330.xml"/><Relationship Id="rId51" Type="http://schemas.openxmlformats.org/officeDocument/2006/relationships/tags" Target="../tags/tag329.xml"/><Relationship Id="rId50" Type="http://schemas.openxmlformats.org/officeDocument/2006/relationships/tags" Target="../tags/tag328.xml"/><Relationship Id="rId5" Type="http://schemas.openxmlformats.org/officeDocument/2006/relationships/tags" Target="../tags/tag283.xml"/><Relationship Id="rId49" Type="http://schemas.openxmlformats.org/officeDocument/2006/relationships/tags" Target="../tags/tag327.xml"/><Relationship Id="rId48" Type="http://schemas.openxmlformats.org/officeDocument/2006/relationships/tags" Target="../tags/tag326.xml"/><Relationship Id="rId47" Type="http://schemas.openxmlformats.org/officeDocument/2006/relationships/tags" Target="../tags/tag325.xml"/><Relationship Id="rId46" Type="http://schemas.openxmlformats.org/officeDocument/2006/relationships/tags" Target="../tags/tag324.xml"/><Relationship Id="rId45" Type="http://schemas.openxmlformats.org/officeDocument/2006/relationships/tags" Target="../tags/tag323.xml"/><Relationship Id="rId44" Type="http://schemas.openxmlformats.org/officeDocument/2006/relationships/tags" Target="../tags/tag322.xml"/><Relationship Id="rId43" Type="http://schemas.openxmlformats.org/officeDocument/2006/relationships/tags" Target="../tags/tag321.xml"/><Relationship Id="rId42" Type="http://schemas.openxmlformats.org/officeDocument/2006/relationships/tags" Target="../tags/tag320.xml"/><Relationship Id="rId41" Type="http://schemas.openxmlformats.org/officeDocument/2006/relationships/tags" Target="../tags/tag319.xml"/><Relationship Id="rId40" Type="http://schemas.openxmlformats.org/officeDocument/2006/relationships/tags" Target="../tags/tag318.xml"/><Relationship Id="rId4" Type="http://schemas.openxmlformats.org/officeDocument/2006/relationships/tags" Target="../tags/tag282.xml"/><Relationship Id="rId39" Type="http://schemas.openxmlformats.org/officeDocument/2006/relationships/tags" Target="../tags/tag317.xml"/><Relationship Id="rId38" Type="http://schemas.openxmlformats.org/officeDocument/2006/relationships/tags" Target="../tags/tag316.xml"/><Relationship Id="rId37" Type="http://schemas.openxmlformats.org/officeDocument/2006/relationships/tags" Target="../tags/tag315.xml"/><Relationship Id="rId36" Type="http://schemas.openxmlformats.org/officeDocument/2006/relationships/tags" Target="../tags/tag314.xml"/><Relationship Id="rId35" Type="http://schemas.openxmlformats.org/officeDocument/2006/relationships/tags" Target="../tags/tag313.xml"/><Relationship Id="rId34" Type="http://schemas.openxmlformats.org/officeDocument/2006/relationships/tags" Target="../tags/tag312.xml"/><Relationship Id="rId33" Type="http://schemas.openxmlformats.org/officeDocument/2006/relationships/tags" Target="../tags/tag311.xml"/><Relationship Id="rId32" Type="http://schemas.openxmlformats.org/officeDocument/2006/relationships/tags" Target="../tags/tag310.xml"/><Relationship Id="rId31" Type="http://schemas.openxmlformats.org/officeDocument/2006/relationships/tags" Target="../tags/tag309.xml"/><Relationship Id="rId30" Type="http://schemas.openxmlformats.org/officeDocument/2006/relationships/tags" Target="../tags/tag308.xml"/><Relationship Id="rId3" Type="http://schemas.openxmlformats.org/officeDocument/2006/relationships/tags" Target="../tags/tag281.xml"/><Relationship Id="rId29" Type="http://schemas.openxmlformats.org/officeDocument/2006/relationships/tags" Target="../tags/tag307.xml"/><Relationship Id="rId28" Type="http://schemas.openxmlformats.org/officeDocument/2006/relationships/tags" Target="../tags/tag306.xml"/><Relationship Id="rId27" Type="http://schemas.openxmlformats.org/officeDocument/2006/relationships/tags" Target="../tags/tag305.xml"/><Relationship Id="rId26" Type="http://schemas.openxmlformats.org/officeDocument/2006/relationships/tags" Target="../tags/tag304.xml"/><Relationship Id="rId25" Type="http://schemas.openxmlformats.org/officeDocument/2006/relationships/tags" Target="../tags/tag303.xml"/><Relationship Id="rId24" Type="http://schemas.openxmlformats.org/officeDocument/2006/relationships/tags" Target="../tags/tag302.xml"/><Relationship Id="rId23" Type="http://schemas.openxmlformats.org/officeDocument/2006/relationships/tags" Target="../tags/tag301.xml"/><Relationship Id="rId22" Type="http://schemas.openxmlformats.org/officeDocument/2006/relationships/tags" Target="../tags/tag300.xml"/><Relationship Id="rId21" Type="http://schemas.openxmlformats.org/officeDocument/2006/relationships/tags" Target="../tags/tag299.xml"/><Relationship Id="rId20" Type="http://schemas.openxmlformats.org/officeDocument/2006/relationships/tags" Target="../tags/tag298.xml"/><Relationship Id="rId2" Type="http://schemas.openxmlformats.org/officeDocument/2006/relationships/tags" Target="../tags/tag280.xml"/><Relationship Id="rId19" Type="http://schemas.openxmlformats.org/officeDocument/2006/relationships/tags" Target="../tags/tag297.xml"/><Relationship Id="rId18" Type="http://schemas.openxmlformats.org/officeDocument/2006/relationships/tags" Target="../tags/tag296.xml"/><Relationship Id="rId17" Type="http://schemas.openxmlformats.org/officeDocument/2006/relationships/tags" Target="../tags/tag295.xml"/><Relationship Id="rId16" Type="http://schemas.openxmlformats.org/officeDocument/2006/relationships/tags" Target="../tags/tag294.xml"/><Relationship Id="rId15" Type="http://schemas.openxmlformats.org/officeDocument/2006/relationships/tags" Target="../tags/tag293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tags" Target="../tags/tag2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1821764" y="2129341"/>
            <a:ext cx="10979042" cy="6062143"/>
          </a:xfrm>
          <a:prstGeom prst="roundRect">
            <a:avLst>
              <a:gd name="adj" fmla="val 12264"/>
            </a:avLst>
          </a:prstGeom>
          <a:solidFill>
            <a:schemeClr val="tx2">
              <a:lumMod val="10000"/>
              <a:lumOff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30"/>
          </a:p>
        </p:txBody>
      </p:sp>
      <p:pic>
        <p:nvPicPr>
          <p:cNvPr id="6" name="图片 5" descr="C:\Users\17246\Desktop\IMG_1894(20221105-114350).JPGIMG_1894(20221105-114350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6822018" y="3440074"/>
            <a:ext cx="381365" cy="41127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>
            <p:custDataLst>
              <p:tags r:id="rId4"/>
            </p:custDataLst>
          </p:nvPr>
        </p:nvCxnSpPr>
        <p:spPr>
          <a:xfrm flipV="1">
            <a:off x="5364435" y="3629318"/>
            <a:ext cx="945700" cy="0"/>
          </a:xfrm>
          <a:prstGeom prst="straightConnector1">
            <a:avLst/>
          </a:prstGeom>
          <a:ln w="50800">
            <a:solidFill>
              <a:schemeClr val="tx2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5"/>
            </p:custDataLst>
          </p:nvPr>
        </p:nvCxnSpPr>
        <p:spPr>
          <a:xfrm>
            <a:off x="7694038" y="3645999"/>
            <a:ext cx="321543" cy="3451"/>
          </a:xfrm>
          <a:prstGeom prst="line">
            <a:avLst/>
          </a:prstGeom>
          <a:ln w="508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6"/>
            </p:custDataLst>
          </p:nvPr>
        </p:nvCxnSpPr>
        <p:spPr>
          <a:xfrm flipH="1">
            <a:off x="7990271" y="3654627"/>
            <a:ext cx="575" cy="3003749"/>
          </a:xfrm>
          <a:prstGeom prst="line">
            <a:avLst/>
          </a:prstGeom>
          <a:ln w="508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7"/>
            </p:custDataLst>
          </p:nvPr>
        </p:nvSpPr>
        <p:spPr>
          <a:xfrm>
            <a:off x="2273305" y="4487704"/>
            <a:ext cx="3084279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175"/>
              <a:t>Reference image</a:t>
            </a:r>
            <a:endParaRPr lang="en-US" altLang="zh-CN" sz="2175"/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2273880" y="7672069"/>
            <a:ext cx="3083703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175"/>
              <a:t>Original image</a:t>
            </a:r>
            <a:endParaRPr lang="en-US" altLang="zh-CN" sz="2175"/>
          </a:p>
        </p:txBody>
      </p:sp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9294899" y="6187451"/>
            <a:ext cx="3229807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175"/>
              <a:t>Composite image</a:t>
            </a:r>
            <a:endParaRPr lang="en-US" altLang="zh-CN" sz="2175"/>
          </a:p>
        </p:txBody>
      </p: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6310132" y="3961962"/>
            <a:ext cx="1375903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175"/>
              <a:t>Objective</a:t>
            </a:r>
            <a:endParaRPr lang="zh-CN" altLang="en-US" sz="2175"/>
          </a:p>
        </p:txBody>
      </p:sp>
      <p:cxnSp>
        <p:nvCxnSpPr>
          <p:cNvPr id="5" name="直接连接符 4"/>
          <p:cNvCxnSpPr/>
          <p:nvPr>
            <p:custDataLst>
              <p:tags r:id="rId11"/>
            </p:custDataLst>
          </p:nvPr>
        </p:nvCxnSpPr>
        <p:spPr>
          <a:xfrm>
            <a:off x="5255145" y="6641120"/>
            <a:ext cx="2758134" cy="0"/>
          </a:xfrm>
          <a:prstGeom prst="line">
            <a:avLst/>
          </a:prstGeom>
          <a:ln w="508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12"/>
            </p:custDataLst>
          </p:nvPr>
        </p:nvCxnSpPr>
        <p:spPr>
          <a:xfrm flipV="1">
            <a:off x="7989696" y="5148449"/>
            <a:ext cx="1304414" cy="0"/>
          </a:xfrm>
          <a:prstGeom prst="straightConnector1">
            <a:avLst/>
          </a:prstGeom>
          <a:ln w="50800">
            <a:solidFill>
              <a:schemeClr val="tx2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4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274404" y="5617821"/>
            <a:ext cx="3083431" cy="2054452"/>
          </a:xfrm>
          <a:prstGeom prst="rect">
            <a:avLst/>
          </a:prstGeom>
        </p:spPr>
      </p:pic>
      <p:pic>
        <p:nvPicPr>
          <p:cNvPr id="8" name="图片 7" descr="12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274404" y="2433455"/>
            <a:ext cx="3088276" cy="2054452"/>
          </a:xfrm>
          <a:prstGeom prst="rect">
            <a:avLst/>
          </a:prstGeom>
        </p:spPr>
      </p:pic>
      <p:pic>
        <p:nvPicPr>
          <p:cNvPr id="13" name="图片 12" descr="123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317559" y="3264635"/>
            <a:ext cx="1402245" cy="697527"/>
          </a:xfrm>
          <a:prstGeom prst="rect">
            <a:avLst/>
          </a:prstGeom>
        </p:spPr>
      </p:pic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9294324" y="4035013"/>
            <a:ext cx="3230798" cy="2152284"/>
            <a:chOff x="14205" y="4216"/>
            <a:chExt cx="5446" cy="3628"/>
          </a:xfrm>
        </p:grpSpPr>
        <p:pic>
          <p:nvPicPr>
            <p:cNvPr id="15" name="图片 14" descr="44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14205" y="4216"/>
              <a:ext cx="5446" cy="3628"/>
            </a:xfrm>
            <a:prstGeom prst="rect">
              <a:avLst/>
            </a:prstGeom>
          </p:spPr>
        </p:pic>
        <p:pic>
          <p:nvPicPr>
            <p:cNvPr id="16" name="图片 15" descr="1234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16770" y="6521"/>
              <a:ext cx="2438" cy="1213"/>
            </a:xfrm>
            <a:prstGeom prst="rect">
              <a:avLst/>
            </a:prstGeom>
          </p:spPr>
        </p:pic>
      </p:grpSp>
    </p:spTree>
    <p:custDataLst>
      <p:tags r:id="rId2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1947735" y="2230003"/>
            <a:ext cx="10853071" cy="5961481"/>
          </a:xfrm>
          <a:prstGeom prst="roundRect">
            <a:avLst>
              <a:gd name="adj" fmla="val 12264"/>
            </a:avLst>
          </a:prstGeom>
          <a:solidFill>
            <a:schemeClr val="tx2">
              <a:lumMod val="10000"/>
              <a:lumOff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30"/>
          </a:p>
        </p:txBody>
      </p:sp>
      <p:pic>
        <p:nvPicPr>
          <p:cNvPr id="6" name="图片 5" descr="C:\Users\17246\Desktop\IMG_1894(20221105-114350).JPGIMG_1894(20221105-114350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6822018" y="3440074"/>
            <a:ext cx="381365" cy="41127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>
            <p:custDataLst>
              <p:tags r:id="rId4"/>
            </p:custDataLst>
          </p:nvPr>
        </p:nvCxnSpPr>
        <p:spPr>
          <a:xfrm flipV="1">
            <a:off x="5364435" y="3629318"/>
            <a:ext cx="815259" cy="0"/>
          </a:xfrm>
          <a:prstGeom prst="straightConnector1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5"/>
            </p:custDataLst>
          </p:nvPr>
        </p:nvCxnSpPr>
        <p:spPr>
          <a:xfrm>
            <a:off x="7715320" y="3644849"/>
            <a:ext cx="293493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6"/>
            </p:custDataLst>
          </p:nvPr>
        </p:nvCxnSpPr>
        <p:spPr>
          <a:xfrm flipH="1">
            <a:off x="7990271" y="3654627"/>
            <a:ext cx="575" cy="3003749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7"/>
            </p:custDataLst>
          </p:nvPr>
        </p:nvSpPr>
        <p:spPr>
          <a:xfrm>
            <a:off x="2275030" y="4640135"/>
            <a:ext cx="3084279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175"/>
              <a:t>Reference image</a:t>
            </a:r>
            <a:endParaRPr lang="en-US" altLang="zh-CN" sz="2175"/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2280207" y="7672069"/>
            <a:ext cx="3083703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175"/>
              <a:t>Original image</a:t>
            </a:r>
            <a:endParaRPr lang="en-US" altLang="zh-CN" sz="2175"/>
          </a:p>
        </p:txBody>
      </p:sp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9294899" y="6187451"/>
            <a:ext cx="3229807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175"/>
              <a:t>Composite image</a:t>
            </a:r>
            <a:endParaRPr lang="en-US" altLang="zh-CN" sz="2175"/>
          </a:p>
        </p:txBody>
      </p: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6310132" y="3961962"/>
            <a:ext cx="1375903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175"/>
              <a:t>Objective</a:t>
            </a:r>
            <a:endParaRPr lang="zh-CN" altLang="en-US" sz="2175"/>
          </a:p>
        </p:txBody>
      </p:sp>
      <p:cxnSp>
        <p:nvCxnSpPr>
          <p:cNvPr id="5" name="直接连接符 4"/>
          <p:cNvCxnSpPr/>
          <p:nvPr>
            <p:custDataLst>
              <p:tags r:id="rId11"/>
            </p:custDataLst>
          </p:nvPr>
        </p:nvCxnSpPr>
        <p:spPr>
          <a:xfrm>
            <a:off x="5255145" y="6641120"/>
            <a:ext cx="2758134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12"/>
            </p:custDataLst>
          </p:nvPr>
        </p:nvCxnSpPr>
        <p:spPr>
          <a:xfrm flipV="1">
            <a:off x="7989696" y="5148449"/>
            <a:ext cx="1304414" cy="0"/>
          </a:xfrm>
          <a:prstGeom prst="straightConnector1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4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280732" y="5617820"/>
            <a:ext cx="3083431" cy="2054453"/>
          </a:xfrm>
          <a:prstGeom prst="rect">
            <a:avLst/>
          </a:prstGeom>
        </p:spPr>
      </p:pic>
      <p:pic>
        <p:nvPicPr>
          <p:cNvPr id="8" name="图片 7" descr="12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276130" y="2585886"/>
            <a:ext cx="3088276" cy="2054453"/>
          </a:xfrm>
          <a:prstGeom prst="rect">
            <a:avLst/>
          </a:prstGeom>
        </p:spPr>
      </p:pic>
      <p:pic>
        <p:nvPicPr>
          <p:cNvPr id="15" name="图片 14" descr="4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294324" y="4035013"/>
            <a:ext cx="3230957" cy="2152438"/>
          </a:xfrm>
          <a:prstGeom prst="rect">
            <a:avLst/>
          </a:prstGeom>
        </p:spPr>
      </p:pic>
      <p:pic>
        <p:nvPicPr>
          <p:cNvPr id="16" name="图片 15" descr="C:\Users\17246\Desktop\66.png66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rcRect/>
          <a:stretch>
            <a:fillRect/>
          </a:stretch>
        </p:blipFill>
        <p:spPr>
          <a:xfrm>
            <a:off x="9770023" y="4576862"/>
            <a:ext cx="2950374" cy="1956621"/>
          </a:xfrm>
          <a:prstGeom prst="rect">
            <a:avLst/>
          </a:prstGeom>
        </p:spPr>
      </p:pic>
      <p:pic>
        <p:nvPicPr>
          <p:cNvPr id="2" name="图片 1" descr="C:\Users\17246\Desktop\66.png66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19"/>
          <a:srcRect/>
          <a:stretch>
            <a:fillRect/>
          </a:stretch>
        </p:blipFill>
        <p:spPr>
          <a:xfrm>
            <a:off x="5055598" y="2502077"/>
            <a:ext cx="2999547" cy="1989232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1212387" y="1199418"/>
            <a:ext cx="6101942" cy="8172000"/>
            <a:chOff x="3700" y="396"/>
            <a:chExt cx="10400" cy="13927"/>
          </a:xfrm>
        </p:grpSpPr>
        <p:grpSp>
          <p:nvGrpSpPr>
            <p:cNvPr id="15" name="组合 14"/>
            <p:cNvGrpSpPr/>
            <p:nvPr/>
          </p:nvGrpSpPr>
          <p:grpSpPr>
            <a:xfrm>
              <a:off x="5389" y="396"/>
              <a:ext cx="2356" cy="2384"/>
              <a:chOff x="5298" y="884"/>
              <a:chExt cx="2356" cy="2384"/>
            </a:xfrm>
          </p:grpSpPr>
          <p:sp>
            <p:nvSpPr>
              <p:cNvPr id="11" name="Google Shape;3544;p58"/>
              <p:cNvSpPr/>
              <p:nvPr>
                <p:custDataLst>
                  <p:tags r:id="rId1"/>
                </p:custDataLst>
              </p:nvPr>
            </p:nvSpPr>
            <p:spPr>
              <a:xfrm>
                <a:off x="5954" y="884"/>
                <a:ext cx="1701" cy="1701"/>
              </a:xfrm>
              <a:prstGeom prst="rect">
                <a:avLst/>
              </a:prstGeom>
              <a:solidFill>
                <a:srgbClr val="93A3D1"/>
              </a:solidFill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2816" tIns="82816" rIns="82816" bIns="82816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30"/>
                  <a:t>NxN</a:t>
                </a:r>
                <a:endParaRPr lang="en-GB" sz="1630"/>
              </a:p>
            </p:txBody>
          </p:sp>
          <p:sp>
            <p:nvSpPr>
              <p:cNvPr id="12" name="Google Shape;3545;p58"/>
              <p:cNvSpPr/>
              <p:nvPr>
                <p:custDataLst>
                  <p:tags r:id="rId2"/>
                </p:custDataLst>
              </p:nvPr>
            </p:nvSpPr>
            <p:spPr>
              <a:xfrm>
                <a:off x="5615" y="1230"/>
                <a:ext cx="1701" cy="1701"/>
              </a:xfrm>
              <a:prstGeom prst="rect">
                <a:avLst/>
              </a:prstGeom>
              <a:solidFill>
                <a:srgbClr val="A1B499"/>
              </a:solidFill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2816" tIns="82816" rIns="82816" bIns="82816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30"/>
                  <a:t>NxN</a:t>
                </a:r>
                <a:endParaRPr lang="en-GB" sz="1630"/>
              </a:p>
            </p:txBody>
          </p:sp>
          <p:sp>
            <p:nvSpPr>
              <p:cNvPr id="13" name="Google Shape;3546;p58"/>
              <p:cNvSpPr/>
              <p:nvPr>
                <p:custDataLst>
                  <p:tags r:id="rId3"/>
                </p:custDataLst>
              </p:nvPr>
            </p:nvSpPr>
            <p:spPr>
              <a:xfrm>
                <a:off x="5298" y="1568"/>
                <a:ext cx="1701" cy="170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2816" tIns="82816" rIns="82816" bIns="82816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</p:grpSp>
        <p:cxnSp>
          <p:nvCxnSpPr>
            <p:cNvPr id="14" name="直接箭头连接符 13"/>
            <p:cNvCxnSpPr/>
            <p:nvPr>
              <p:custDataLst>
                <p:tags r:id="rId4"/>
              </p:custDataLst>
            </p:nvPr>
          </p:nvCxnSpPr>
          <p:spPr>
            <a:xfrm flipV="1">
              <a:off x="8202" y="1592"/>
              <a:ext cx="1984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80" name="Google Shape;6080;p106"/>
            <p:cNvSpPr/>
            <p:nvPr>
              <p:custDataLst>
                <p:tags r:id="rId5"/>
              </p:custDataLst>
            </p:nvPr>
          </p:nvSpPr>
          <p:spPr>
            <a:xfrm>
              <a:off x="10551" y="1080"/>
              <a:ext cx="3005" cy="1190"/>
            </a:xfrm>
            <a:prstGeom prst="rect">
              <a:avLst/>
            </a:prstGeom>
            <a:solidFill>
              <a:srgbClr val="AFDCF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816" tIns="82816" rIns="82816" bIns="82816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2175"/>
                <a:t>pre-model</a:t>
              </a:r>
              <a:endParaRPr lang="en-US" altLang="en-GB" sz="2175"/>
            </a:p>
          </p:txBody>
        </p:sp>
        <p:grpSp>
          <p:nvGrpSpPr>
            <p:cNvPr id="21" name="组合 20"/>
            <p:cNvGrpSpPr>
              <a:grpSpLocks noChangeAspect="1"/>
            </p:cNvGrpSpPr>
            <p:nvPr/>
          </p:nvGrpSpPr>
          <p:grpSpPr>
            <a:xfrm>
              <a:off x="6917" y="4474"/>
              <a:ext cx="1681" cy="1701"/>
              <a:chOff x="5298" y="884"/>
              <a:chExt cx="2356" cy="2384"/>
            </a:xfrm>
          </p:grpSpPr>
          <p:sp>
            <p:nvSpPr>
              <p:cNvPr id="22" name="Google Shape;3544;p58"/>
              <p:cNvSpPr/>
              <p:nvPr>
                <p:custDataLst>
                  <p:tags r:id="rId6"/>
                </p:custDataLst>
              </p:nvPr>
            </p:nvSpPr>
            <p:spPr>
              <a:xfrm>
                <a:off x="5954" y="884"/>
                <a:ext cx="1701" cy="1701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2816" tIns="82816" rIns="82816" bIns="82816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30"/>
              </a:p>
            </p:txBody>
          </p:sp>
          <p:sp>
            <p:nvSpPr>
              <p:cNvPr id="23" name="Google Shape;3545;p58"/>
              <p:cNvSpPr/>
              <p:nvPr>
                <p:custDataLst>
                  <p:tags r:id="rId7"/>
                </p:custDataLst>
              </p:nvPr>
            </p:nvSpPr>
            <p:spPr>
              <a:xfrm>
                <a:off x="5615" y="1230"/>
                <a:ext cx="1701" cy="170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2816" tIns="82816" rIns="82816" bIns="82816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30"/>
              </a:p>
            </p:txBody>
          </p:sp>
          <p:sp>
            <p:nvSpPr>
              <p:cNvPr id="26" name="Google Shape;3546;p58"/>
              <p:cNvSpPr/>
              <p:nvPr>
                <p:custDataLst>
                  <p:tags r:id="rId8"/>
                </p:custDataLst>
              </p:nvPr>
            </p:nvSpPr>
            <p:spPr>
              <a:xfrm>
                <a:off x="5298" y="1568"/>
                <a:ext cx="1701" cy="170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2816" tIns="82816" rIns="82816" bIns="82816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</p:grpSp>
        <p:cxnSp>
          <p:nvCxnSpPr>
            <p:cNvPr id="31" name="直接箭头连接符 30"/>
            <p:cNvCxnSpPr/>
            <p:nvPr>
              <p:custDataLst>
                <p:tags r:id="rId9"/>
              </p:custDataLst>
            </p:nvPr>
          </p:nvCxnSpPr>
          <p:spPr>
            <a:xfrm flipH="1">
              <a:off x="10174" y="2541"/>
              <a:ext cx="1587" cy="1531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Google Shape;6080;p106"/>
            <p:cNvSpPr/>
            <p:nvPr>
              <p:custDataLst>
                <p:tags r:id="rId10"/>
              </p:custDataLst>
            </p:nvPr>
          </p:nvSpPr>
          <p:spPr>
            <a:xfrm>
              <a:off x="5389" y="8450"/>
              <a:ext cx="3170" cy="11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816" tIns="82816" rIns="82816" bIns="82816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175"/>
                <a:t>标注框修正</a:t>
              </a:r>
              <a:endParaRPr lang="zh-CN" altLang="en-US" sz="2175"/>
            </a:p>
          </p:txBody>
        </p:sp>
        <p:sp>
          <p:nvSpPr>
            <p:cNvPr id="33" name="Google Shape;6080;p106"/>
            <p:cNvSpPr/>
            <p:nvPr>
              <p:custDataLst>
                <p:tags r:id="rId11"/>
              </p:custDataLst>
            </p:nvPr>
          </p:nvSpPr>
          <p:spPr>
            <a:xfrm>
              <a:off x="10642" y="8450"/>
              <a:ext cx="3170" cy="1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816" tIns="82816" rIns="82816" bIns="82816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175"/>
                <a:t>标签修正</a:t>
              </a:r>
              <a:endParaRPr lang="zh-CN" altLang="en-US" sz="2175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8247" y="11083"/>
              <a:ext cx="2772" cy="2384"/>
              <a:chOff x="5298" y="884"/>
              <a:chExt cx="2356" cy="2384"/>
            </a:xfrm>
          </p:grpSpPr>
          <p:sp>
            <p:nvSpPr>
              <p:cNvPr id="35" name="Google Shape;3544;p58"/>
              <p:cNvSpPr/>
              <p:nvPr>
                <p:custDataLst>
                  <p:tags r:id="rId12"/>
                </p:custDataLst>
              </p:nvPr>
            </p:nvSpPr>
            <p:spPr>
              <a:xfrm>
                <a:off x="5954" y="884"/>
                <a:ext cx="1701" cy="1701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2816" tIns="82816" rIns="82816" bIns="82816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30"/>
                  <a:t>NxN</a:t>
                </a:r>
                <a:endParaRPr lang="en-GB" sz="1630"/>
              </a:p>
            </p:txBody>
          </p:sp>
          <p:sp>
            <p:nvSpPr>
              <p:cNvPr id="36" name="Google Shape;3545;p58"/>
              <p:cNvSpPr/>
              <p:nvPr>
                <p:custDataLst>
                  <p:tags r:id="rId13"/>
                </p:custDataLst>
              </p:nvPr>
            </p:nvSpPr>
            <p:spPr>
              <a:xfrm>
                <a:off x="5615" y="1230"/>
                <a:ext cx="1701" cy="170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2816" tIns="82816" rIns="82816" bIns="82816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30"/>
                  <a:t>NxN</a:t>
                </a:r>
                <a:endParaRPr lang="en-GB" sz="1630"/>
              </a:p>
            </p:txBody>
          </p:sp>
          <p:sp>
            <p:nvSpPr>
              <p:cNvPr id="37" name="Google Shape;3546;p58"/>
              <p:cNvSpPr/>
              <p:nvPr>
                <p:custDataLst>
                  <p:tags r:id="rId14"/>
                </p:custDataLst>
              </p:nvPr>
            </p:nvSpPr>
            <p:spPr>
              <a:xfrm>
                <a:off x="5298" y="1568"/>
                <a:ext cx="1701" cy="1701"/>
              </a:xfrm>
              <a:prstGeom prst="rect">
                <a:avLst/>
              </a:prstGeom>
              <a:solidFill>
                <a:srgbClr val="F07C8F"/>
              </a:solidFill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2816" tIns="82816" rIns="82816" bIns="82816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</p:grpSp>
        <p:cxnSp>
          <p:nvCxnSpPr>
            <p:cNvPr id="38" name="直接箭头连接符 37"/>
            <p:cNvCxnSpPr/>
            <p:nvPr>
              <p:custDataLst>
                <p:tags r:id="rId15"/>
              </p:custDataLst>
            </p:nvPr>
          </p:nvCxnSpPr>
          <p:spPr>
            <a:xfrm flipH="1">
              <a:off x="7529" y="7093"/>
              <a:ext cx="1182" cy="986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>
              <p:custDataLst>
                <p:tags r:id="rId16"/>
              </p:custDataLst>
            </p:nvPr>
          </p:nvCxnSpPr>
          <p:spPr>
            <a:xfrm>
              <a:off x="11003" y="7139"/>
              <a:ext cx="985" cy="94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/>
            <p:nvPr>
              <p:custDataLst>
                <p:tags r:id="rId17"/>
              </p:custDataLst>
            </p:nvPr>
          </p:nvCxnSpPr>
          <p:spPr>
            <a:xfrm rot="10800000" flipH="1" flipV="1">
              <a:off x="5128" y="1743"/>
              <a:ext cx="2858" cy="10688"/>
            </a:xfrm>
            <a:prstGeom prst="bentConnector3">
              <a:avLst>
                <a:gd name="adj1" fmla="val -18964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>
              <p:custDataLst>
                <p:tags r:id="rId18"/>
              </p:custDataLst>
            </p:nvPr>
          </p:nvCxnSpPr>
          <p:spPr>
            <a:xfrm>
              <a:off x="7438" y="9957"/>
              <a:ext cx="970" cy="1197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>
              <p:custDataLst>
                <p:tags r:id="rId19"/>
              </p:custDataLst>
            </p:nvPr>
          </p:nvCxnSpPr>
          <p:spPr>
            <a:xfrm flipH="1">
              <a:off x="11241" y="9957"/>
              <a:ext cx="970" cy="1131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>
              <a:grpSpLocks noChangeAspect="1"/>
            </p:cNvGrpSpPr>
            <p:nvPr/>
          </p:nvGrpSpPr>
          <p:grpSpPr>
            <a:xfrm>
              <a:off x="8508" y="4474"/>
              <a:ext cx="1681" cy="1701"/>
              <a:chOff x="5298" y="884"/>
              <a:chExt cx="2356" cy="2384"/>
            </a:xfrm>
          </p:grpSpPr>
          <p:sp>
            <p:nvSpPr>
              <p:cNvPr id="46" name="Google Shape;3544;p58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4" y="884"/>
                <a:ext cx="1701" cy="1701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2816" tIns="82816" rIns="82816" bIns="82816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30"/>
              </a:p>
            </p:txBody>
          </p:sp>
          <p:sp>
            <p:nvSpPr>
              <p:cNvPr id="47" name="Google Shape;3545;p5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615" y="1230"/>
                <a:ext cx="1701" cy="170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2816" tIns="82816" rIns="82816" bIns="82816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30"/>
              </a:p>
            </p:txBody>
          </p:sp>
          <p:sp>
            <p:nvSpPr>
              <p:cNvPr id="48" name="Google Shape;3546;p58"/>
              <p:cNvSpPr/>
              <p:nvPr>
                <p:custDataLst>
                  <p:tags r:id="rId22"/>
                </p:custDataLst>
              </p:nvPr>
            </p:nvSpPr>
            <p:spPr>
              <a:xfrm>
                <a:off x="5298" y="1568"/>
                <a:ext cx="1701" cy="170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2816" tIns="82816" rIns="82816" bIns="82816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</p:grpSp>
        <p:grpSp>
          <p:nvGrpSpPr>
            <p:cNvPr id="49" name="组合 48"/>
            <p:cNvGrpSpPr>
              <a:grpSpLocks noChangeAspect="1"/>
            </p:cNvGrpSpPr>
            <p:nvPr/>
          </p:nvGrpSpPr>
          <p:grpSpPr>
            <a:xfrm>
              <a:off x="11762" y="4474"/>
              <a:ext cx="1681" cy="1701"/>
              <a:chOff x="5298" y="884"/>
              <a:chExt cx="2356" cy="2384"/>
            </a:xfrm>
          </p:grpSpPr>
          <p:sp>
            <p:nvSpPr>
              <p:cNvPr id="50" name="Google Shape;3544;p58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4" y="884"/>
                <a:ext cx="1701" cy="1701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2816" tIns="82816" rIns="82816" bIns="82816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30"/>
              </a:p>
            </p:txBody>
          </p:sp>
          <p:sp>
            <p:nvSpPr>
              <p:cNvPr id="51" name="Google Shape;3545;p58"/>
              <p:cNvSpPr/>
              <p:nvPr>
                <p:custDataLst>
                  <p:tags r:id="rId24"/>
                </p:custDataLst>
              </p:nvPr>
            </p:nvSpPr>
            <p:spPr>
              <a:xfrm>
                <a:off x="5615" y="1230"/>
                <a:ext cx="1701" cy="170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2816" tIns="82816" rIns="82816" bIns="82816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630"/>
              </a:p>
            </p:txBody>
          </p:sp>
          <p:sp>
            <p:nvSpPr>
              <p:cNvPr id="52" name="Google Shape;3546;p58"/>
              <p:cNvSpPr/>
              <p:nvPr>
                <p:custDataLst>
                  <p:tags r:id="rId25"/>
                </p:custDataLst>
              </p:nvPr>
            </p:nvSpPr>
            <p:spPr>
              <a:xfrm>
                <a:off x="5298" y="1568"/>
                <a:ext cx="1701" cy="170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2816" tIns="82816" rIns="82816" bIns="82816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</p:grpSp>
        <p:sp>
          <p:nvSpPr>
            <p:cNvPr id="53" name="文本框 52"/>
            <p:cNvSpPr txBox="1"/>
            <p:nvPr>
              <p:custDataLst>
                <p:tags r:id="rId26"/>
              </p:custDataLst>
            </p:nvPr>
          </p:nvSpPr>
          <p:spPr>
            <a:xfrm>
              <a:off x="6999" y="6176"/>
              <a:ext cx="5712" cy="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175"/>
                <a:t>大量未标注数据</a:t>
              </a:r>
              <a:endParaRPr lang="zh-CN" altLang="en-US" sz="2175"/>
            </a:p>
          </p:txBody>
        </p:sp>
        <p:sp>
          <p:nvSpPr>
            <p:cNvPr id="54" name="文本框 53"/>
            <p:cNvSpPr txBox="1"/>
            <p:nvPr>
              <p:custDataLst>
                <p:tags r:id="rId27"/>
              </p:custDataLst>
            </p:nvPr>
          </p:nvSpPr>
          <p:spPr>
            <a:xfrm>
              <a:off x="10190" y="5249"/>
              <a:ext cx="1529" cy="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535"/>
                <a:t>... ...</a:t>
              </a:r>
              <a:endParaRPr lang="en-US" altLang="zh-CN" sz="2535"/>
            </a:p>
          </p:txBody>
        </p:sp>
        <p:sp>
          <p:nvSpPr>
            <p:cNvPr id="55" name="文本框 54"/>
            <p:cNvSpPr txBox="1"/>
            <p:nvPr>
              <p:custDataLst>
                <p:tags r:id="rId28"/>
              </p:custDataLst>
            </p:nvPr>
          </p:nvSpPr>
          <p:spPr>
            <a:xfrm>
              <a:off x="10622" y="2934"/>
              <a:ext cx="3478" cy="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175"/>
                <a:t>inference</a:t>
              </a:r>
              <a:endParaRPr lang="en-US" altLang="zh-CN" sz="2175"/>
            </a:p>
          </p:txBody>
        </p:sp>
        <p:sp>
          <p:nvSpPr>
            <p:cNvPr id="56" name="文本框 55"/>
            <p:cNvSpPr txBox="1"/>
            <p:nvPr>
              <p:custDataLst>
                <p:tags r:id="rId29"/>
              </p:custDataLst>
            </p:nvPr>
          </p:nvSpPr>
          <p:spPr>
            <a:xfrm>
              <a:off x="6765" y="13448"/>
              <a:ext cx="5712" cy="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175"/>
                <a:t>完整数据</a:t>
              </a:r>
              <a:endParaRPr lang="zh-CN" altLang="en-US" sz="2175"/>
            </a:p>
          </p:txBody>
        </p:sp>
        <p:sp>
          <p:nvSpPr>
            <p:cNvPr id="66" name="文本框 65"/>
            <p:cNvSpPr txBox="1"/>
            <p:nvPr>
              <p:custDataLst>
                <p:tags r:id="rId30"/>
              </p:custDataLst>
            </p:nvPr>
          </p:nvSpPr>
          <p:spPr>
            <a:xfrm>
              <a:off x="3700" y="2780"/>
              <a:ext cx="5712" cy="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175"/>
                <a:t>少量标注数据</a:t>
              </a:r>
              <a:endParaRPr lang="zh-CN" altLang="en-US" sz="2175"/>
            </a:p>
          </p:txBody>
        </p:sp>
      </p:grpSp>
    </p:spTree>
    <p:custDataLst>
      <p:tags r:id="rId3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>
            <p:custDataLst>
              <p:tags r:id="rId1"/>
            </p:custDataLst>
          </p:nvPr>
        </p:nvSpPr>
        <p:spPr>
          <a:xfrm>
            <a:off x="2663190" y="854075"/>
            <a:ext cx="4762500" cy="1767840"/>
          </a:xfrm>
          <a:prstGeom prst="roundRect">
            <a:avLst/>
          </a:prstGeom>
          <a:solidFill>
            <a:srgbClr val="E0F2FB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3025140" y="1087755"/>
            <a:ext cx="1067316" cy="1080000"/>
            <a:chOff x="5298" y="884"/>
            <a:chExt cx="2356" cy="2384"/>
          </a:xfrm>
        </p:grpSpPr>
        <p:sp>
          <p:nvSpPr>
            <p:cNvPr id="11" name="Google Shape;3544;p58"/>
            <p:cNvSpPr/>
            <p:nvPr>
              <p:custDataLst>
                <p:tags r:id="rId2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2" name="Google Shape;3545;p58"/>
            <p:cNvSpPr/>
            <p:nvPr>
              <p:custDataLst>
                <p:tags r:id="rId3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13" name="Google Shape;3546;p58"/>
            <p:cNvSpPr/>
            <p:nvPr>
              <p:custDataLst>
                <p:tags r:id="rId4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14" name="Google Shape;6080;p106"/>
          <p:cNvSpPr/>
          <p:nvPr>
            <p:custDataLst>
              <p:tags r:id="rId5"/>
            </p:custDataLst>
          </p:nvPr>
        </p:nvSpPr>
        <p:spPr>
          <a:xfrm>
            <a:off x="4016375" y="5583555"/>
            <a:ext cx="2012950" cy="755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标签修正</a:t>
            </a:r>
            <a:endParaRPr lang="zh-CN" altLang="en-US" sz="2400"/>
          </a:p>
        </p:txBody>
      </p:sp>
      <p:grpSp>
        <p:nvGrpSpPr>
          <p:cNvPr id="15" name="组合 14"/>
          <p:cNvGrpSpPr/>
          <p:nvPr/>
        </p:nvGrpSpPr>
        <p:grpSpPr>
          <a:xfrm>
            <a:off x="4093210" y="7496175"/>
            <a:ext cx="1760220" cy="1513840"/>
            <a:chOff x="5298" y="884"/>
            <a:chExt cx="2356" cy="2384"/>
          </a:xfrm>
        </p:grpSpPr>
        <p:sp>
          <p:nvSpPr>
            <p:cNvPr id="16" name="Google Shape;3544;p58"/>
            <p:cNvSpPr/>
            <p:nvPr>
              <p:custDataLst>
                <p:tags r:id="rId6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NxN</a:t>
              </a:r>
              <a:endParaRPr lang="en-GB"/>
            </a:p>
          </p:txBody>
        </p:sp>
        <p:sp>
          <p:nvSpPr>
            <p:cNvPr id="17" name="Google Shape;3545;p58"/>
            <p:cNvSpPr/>
            <p:nvPr>
              <p:custDataLst>
                <p:tags r:id="rId7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NxN</a:t>
              </a:r>
              <a:endParaRPr lang="en-GB"/>
            </a:p>
          </p:txBody>
        </p:sp>
        <p:sp>
          <p:nvSpPr>
            <p:cNvPr id="18" name="Google Shape;3546;p58"/>
            <p:cNvSpPr/>
            <p:nvPr>
              <p:custDataLst>
                <p:tags r:id="rId8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rgbClr val="F07C8F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cxnSp>
        <p:nvCxnSpPr>
          <p:cNvPr id="19" name="直接箭头连接符 18"/>
          <p:cNvCxnSpPr/>
          <p:nvPr>
            <p:custDataLst>
              <p:tags r:id="rId9"/>
            </p:custDataLst>
          </p:nvPr>
        </p:nvCxnSpPr>
        <p:spPr>
          <a:xfrm>
            <a:off x="5061801" y="4562121"/>
            <a:ext cx="0" cy="900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>
            <a:grpSpLocks noChangeAspect="1"/>
          </p:cNvGrpSpPr>
          <p:nvPr/>
        </p:nvGrpSpPr>
        <p:grpSpPr>
          <a:xfrm>
            <a:off x="4035425" y="1087755"/>
            <a:ext cx="1067316" cy="1080000"/>
            <a:chOff x="5298" y="884"/>
            <a:chExt cx="2356" cy="2384"/>
          </a:xfrm>
        </p:grpSpPr>
        <p:sp>
          <p:nvSpPr>
            <p:cNvPr id="24" name="Google Shape;3544;p58"/>
            <p:cNvSpPr/>
            <p:nvPr>
              <p:custDataLst>
                <p:tags r:id="rId10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25" name="Google Shape;3545;p58"/>
            <p:cNvSpPr/>
            <p:nvPr>
              <p:custDataLst>
                <p:tags r:id="rId11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27" name="Google Shape;3546;p58"/>
            <p:cNvSpPr/>
            <p:nvPr>
              <p:custDataLst>
                <p:tags r:id="rId12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grpSp>
        <p:nvGrpSpPr>
          <p:cNvPr id="28" name="组合 27"/>
          <p:cNvGrpSpPr>
            <a:grpSpLocks noChangeAspect="1"/>
          </p:cNvGrpSpPr>
          <p:nvPr/>
        </p:nvGrpSpPr>
        <p:grpSpPr>
          <a:xfrm>
            <a:off x="6101715" y="1087755"/>
            <a:ext cx="1067316" cy="1080000"/>
            <a:chOff x="5298" y="884"/>
            <a:chExt cx="2356" cy="2384"/>
          </a:xfrm>
        </p:grpSpPr>
        <p:sp>
          <p:nvSpPr>
            <p:cNvPr id="29" name="Google Shape;3544;p58"/>
            <p:cNvSpPr/>
            <p:nvPr>
              <p:custDataLst>
                <p:tags r:id="rId13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30" name="Google Shape;3545;p58"/>
            <p:cNvSpPr/>
            <p:nvPr>
              <p:custDataLst>
                <p:tags r:id="rId14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/>
            </a:p>
          </p:txBody>
        </p:sp>
        <p:sp>
          <p:nvSpPr>
            <p:cNvPr id="31" name="Google Shape;3546;p58"/>
            <p:cNvSpPr/>
            <p:nvPr>
              <p:custDataLst>
                <p:tags r:id="rId15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32" name="文本框 31"/>
          <p:cNvSpPr txBox="1"/>
          <p:nvPr>
            <p:custDataLst>
              <p:tags r:id="rId16"/>
            </p:custDataLst>
          </p:nvPr>
        </p:nvSpPr>
        <p:spPr>
          <a:xfrm>
            <a:off x="3132455" y="2168525"/>
            <a:ext cx="3627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全部未标注数据</a:t>
            </a:r>
            <a:endParaRPr lang="zh-CN" altLang="en-US" sz="2400"/>
          </a:p>
        </p:txBody>
      </p:sp>
      <p:sp>
        <p:nvSpPr>
          <p:cNvPr id="38" name="文本框 37"/>
          <p:cNvSpPr txBox="1"/>
          <p:nvPr>
            <p:custDataLst>
              <p:tags r:id="rId17"/>
            </p:custDataLst>
          </p:nvPr>
        </p:nvSpPr>
        <p:spPr>
          <a:xfrm>
            <a:off x="5103495" y="1579880"/>
            <a:ext cx="970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... ...</a:t>
            </a:r>
            <a:endParaRPr lang="en-US" altLang="zh-CN" sz="2800"/>
          </a:p>
        </p:txBody>
      </p:sp>
      <p:sp>
        <p:nvSpPr>
          <p:cNvPr id="42" name="文本框 41"/>
          <p:cNvSpPr txBox="1"/>
          <p:nvPr>
            <p:custDataLst>
              <p:tags r:id="rId18"/>
            </p:custDataLst>
          </p:nvPr>
        </p:nvSpPr>
        <p:spPr>
          <a:xfrm>
            <a:off x="3226435" y="8992870"/>
            <a:ext cx="3627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完整数据</a:t>
            </a:r>
            <a:endParaRPr lang="zh-CN" altLang="en-US" sz="2400"/>
          </a:p>
        </p:txBody>
      </p:sp>
      <p:sp>
        <p:nvSpPr>
          <p:cNvPr id="43" name="Google Shape;6080;p106"/>
          <p:cNvSpPr/>
          <p:nvPr>
            <p:custDataLst>
              <p:tags r:id="rId19"/>
            </p:custDataLst>
          </p:nvPr>
        </p:nvSpPr>
        <p:spPr>
          <a:xfrm>
            <a:off x="4016375" y="3684905"/>
            <a:ext cx="2012950" cy="755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/>
              <a:t>SAM </a:t>
            </a:r>
            <a:r>
              <a:rPr lang="en-US" altLang="zh-CN" sz="2400"/>
              <a:t>LLM</a:t>
            </a:r>
            <a:endParaRPr lang="en-US" altLang="zh-CN" sz="2400"/>
          </a:p>
        </p:txBody>
      </p:sp>
      <p:cxnSp>
        <p:nvCxnSpPr>
          <p:cNvPr id="44" name="直接箭头连接符 43"/>
          <p:cNvCxnSpPr/>
          <p:nvPr>
            <p:custDataLst>
              <p:tags r:id="rId20"/>
            </p:custDataLst>
          </p:nvPr>
        </p:nvCxnSpPr>
        <p:spPr>
          <a:xfrm>
            <a:off x="5088471" y="6465216"/>
            <a:ext cx="0" cy="900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>
            <p:custDataLst>
              <p:tags r:id="rId21"/>
            </p:custDataLst>
          </p:nvPr>
        </p:nvCxnSpPr>
        <p:spPr>
          <a:xfrm>
            <a:off x="5061801" y="2703476"/>
            <a:ext cx="0" cy="900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/>
          <p:nvPr>
            <p:custDataLst>
              <p:tags r:id="rId22"/>
            </p:custDataLst>
          </p:nvPr>
        </p:nvCxnSpPr>
        <p:spPr>
          <a:xfrm>
            <a:off x="5215255" y="4610735"/>
            <a:ext cx="814070" cy="3319780"/>
          </a:xfrm>
          <a:prstGeom prst="curvedConnector3">
            <a:avLst>
              <a:gd name="adj1" fmla="val 17418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>
            <p:custDataLst>
              <p:tags r:id="rId23"/>
            </p:custDataLst>
          </p:nvPr>
        </p:nvSpPr>
        <p:spPr>
          <a:xfrm>
            <a:off x="6182995" y="6004560"/>
            <a:ext cx="214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标注框</a:t>
            </a:r>
            <a:endParaRPr lang="zh-CN" altLang="en-US" sz="2400"/>
          </a:p>
        </p:txBody>
      </p:sp>
    </p:spTree>
    <p:custDataLst>
      <p:tags r:id="rId2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>
            <p:custDataLst>
              <p:tags r:id="rId1"/>
            </p:custDataLst>
          </p:nvPr>
        </p:nvSpPr>
        <p:spPr>
          <a:xfrm>
            <a:off x="2978283" y="3866955"/>
            <a:ext cx="3452380" cy="1224386"/>
          </a:xfrm>
          <a:prstGeom prst="roundRect">
            <a:avLst/>
          </a:prstGeom>
          <a:solidFill>
            <a:srgbClr val="F3F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45"/>
          </a:p>
        </p:txBody>
      </p:sp>
      <p:grpSp>
        <p:nvGrpSpPr>
          <p:cNvPr id="15" name="组合 14"/>
          <p:cNvGrpSpPr/>
          <p:nvPr/>
        </p:nvGrpSpPr>
        <p:grpSpPr>
          <a:xfrm>
            <a:off x="2838868" y="2250273"/>
            <a:ext cx="1036154" cy="1048468"/>
            <a:chOff x="5298" y="884"/>
            <a:chExt cx="2356" cy="2384"/>
          </a:xfrm>
        </p:grpSpPr>
        <p:sp>
          <p:nvSpPr>
            <p:cNvPr id="11" name="Google Shape;3544;p58"/>
            <p:cNvSpPr/>
            <p:nvPr>
              <p:custDataLst>
                <p:tags r:id="rId2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rgbClr val="8CAFF6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12" name="Google Shape;3545;p58"/>
            <p:cNvSpPr/>
            <p:nvPr>
              <p:custDataLst>
                <p:tags r:id="rId3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rgbClr val="90BD95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13" name="Google Shape;3546;p58"/>
            <p:cNvSpPr/>
            <p:nvPr>
              <p:custDataLst>
                <p:tags r:id="rId4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rgbClr val="FFD699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cxnSp>
        <p:nvCxnSpPr>
          <p:cNvPr id="14" name="直接箭头连接符 13"/>
          <p:cNvCxnSpPr/>
          <p:nvPr>
            <p:custDataLst>
              <p:tags r:id="rId5"/>
            </p:custDataLst>
          </p:nvPr>
        </p:nvCxnSpPr>
        <p:spPr>
          <a:xfrm flipV="1">
            <a:off x="4076150" y="2842870"/>
            <a:ext cx="872661" cy="0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0" name="Google Shape;6080;p106"/>
          <p:cNvSpPr/>
          <p:nvPr>
            <p:custDataLst>
              <p:tags r:id="rId6"/>
            </p:custDataLst>
          </p:nvPr>
        </p:nvSpPr>
        <p:spPr>
          <a:xfrm>
            <a:off x="5109083" y="2650485"/>
            <a:ext cx="1321580" cy="456506"/>
          </a:xfrm>
          <a:prstGeom prst="rect">
            <a:avLst/>
          </a:prstGeom>
          <a:solidFill>
            <a:srgbClr val="B9D7F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60"/>
              <a:t>pre-model</a:t>
            </a:r>
            <a:endParaRPr lang="en-US" altLang="en-GB" sz="1660"/>
          </a:p>
        </p:txBody>
      </p: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3281300" y="3997573"/>
            <a:ext cx="739211" cy="747995"/>
            <a:chOff x="5298" y="884"/>
            <a:chExt cx="2356" cy="2384"/>
          </a:xfrm>
        </p:grpSpPr>
        <p:sp>
          <p:nvSpPr>
            <p:cNvPr id="22" name="Google Shape;3544;p58"/>
            <p:cNvSpPr/>
            <p:nvPr>
              <p:custDataLst>
                <p:tags r:id="rId7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23" name="Google Shape;3545;p58"/>
            <p:cNvSpPr/>
            <p:nvPr>
              <p:custDataLst>
                <p:tags r:id="rId8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26" name="Google Shape;3546;p58"/>
            <p:cNvSpPr/>
            <p:nvPr>
              <p:custDataLst>
                <p:tags r:id="rId9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cxnSp>
        <p:nvCxnSpPr>
          <p:cNvPr id="31" name="直接箭头连接符 30"/>
          <p:cNvCxnSpPr/>
          <p:nvPr>
            <p:custDataLst>
              <p:tags r:id="rId10"/>
            </p:custDataLst>
          </p:nvPr>
        </p:nvCxnSpPr>
        <p:spPr>
          <a:xfrm flipH="1">
            <a:off x="5109226" y="3167437"/>
            <a:ext cx="598396" cy="598396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6080;p106"/>
          <p:cNvSpPr/>
          <p:nvPr>
            <p:custDataLst>
              <p:tags r:id="rId11"/>
            </p:custDataLst>
          </p:nvPr>
        </p:nvSpPr>
        <p:spPr>
          <a:xfrm>
            <a:off x="2838868" y="5792371"/>
            <a:ext cx="1394146" cy="523354"/>
          </a:xfrm>
          <a:prstGeom prst="rect">
            <a:avLst/>
          </a:prstGeom>
          <a:solidFill>
            <a:srgbClr val="CAE2C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60"/>
              <a:t>标注框修正</a:t>
            </a:r>
            <a:endParaRPr lang="zh-CN" altLang="en-US" sz="1660"/>
          </a:p>
        </p:txBody>
      </p:sp>
      <p:sp>
        <p:nvSpPr>
          <p:cNvPr id="33" name="Google Shape;6080;p106"/>
          <p:cNvSpPr/>
          <p:nvPr>
            <p:custDataLst>
              <p:tags r:id="rId12"/>
            </p:custDataLst>
          </p:nvPr>
        </p:nvSpPr>
        <p:spPr>
          <a:xfrm>
            <a:off x="5149104" y="5792371"/>
            <a:ext cx="1394146" cy="523354"/>
          </a:xfrm>
          <a:prstGeom prst="rect">
            <a:avLst/>
          </a:prstGeom>
          <a:solidFill>
            <a:srgbClr val="7BCFB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60"/>
              <a:t>标签修正</a:t>
            </a:r>
            <a:endParaRPr lang="zh-CN" altLang="en-US" sz="1660"/>
          </a:p>
        </p:txBody>
      </p:sp>
      <p:grpSp>
        <p:nvGrpSpPr>
          <p:cNvPr id="34" name="组合 33"/>
          <p:cNvGrpSpPr/>
          <p:nvPr/>
        </p:nvGrpSpPr>
        <p:grpSpPr>
          <a:xfrm>
            <a:off x="4095798" y="6950348"/>
            <a:ext cx="1219108" cy="1048468"/>
            <a:chOff x="5298" y="884"/>
            <a:chExt cx="2356" cy="2384"/>
          </a:xfrm>
        </p:grpSpPr>
        <p:sp>
          <p:nvSpPr>
            <p:cNvPr id="35" name="Google Shape;3544;p58"/>
            <p:cNvSpPr/>
            <p:nvPr>
              <p:custDataLst>
                <p:tags r:id="rId13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36" name="Google Shape;3545;p58"/>
            <p:cNvSpPr/>
            <p:nvPr>
              <p:custDataLst>
                <p:tags r:id="rId14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37" name="Google Shape;3546;p58"/>
            <p:cNvSpPr/>
            <p:nvPr>
              <p:custDataLst>
                <p:tags r:id="rId15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rgbClr val="F07C8F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cxnSp>
        <p:nvCxnSpPr>
          <p:cNvPr id="38" name="直接箭头连接符 37"/>
          <p:cNvCxnSpPr/>
          <p:nvPr>
            <p:custDataLst>
              <p:tags r:id="rId16"/>
            </p:custDataLst>
          </p:nvPr>
        </p:nvCxnSpPr>
        <p:spPr>
          <a:xfrm flipH="1">
            <a:off x="3780176" y="5195766"/>
            <a:ext cx="519836" cy="433637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17"/>
            </p:custDataLst>
          </p:nvPr>
        </p:nvCxnSpPr>
        <p:spPr>
          <a:xfrm>
            <a:off x="5308019" y="5215996"/>
            <a:ext cx="433197" cy="413406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>
          <a:xfrm rot="10800000" flipH="1" flipV="1">
            <a:off x="2724082" y="2842675"/>
            <a:ext cx="1256930" cy="4700515"/>
          </a:xfrm>
          <a:prstGeom prst="bentConnector3">
            <a:avLst>
              <a:gd name="adj1" fmla="val -18964"/>
            </a:avLst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18"/>
            </p:custDataLst>
          </p:nvPr>
        </p:nvCxnSpPr>
        <p:spPr>
          <a:xfrm>
            <a:off x="3740155" y="6455335"/>
            <a:ext cx="426600" cy="526433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>
            <p:custDataLst>
              <p:tags r:id="rId19"/>
            </p:custDataLst>
          </p:nvPr>
        </p:nvCxnSpPr>
        <p:spPr>
          <a:xfrm flipH="1">
            <a:off x="5412690" y="6455335"/>
            <a:ext cx="426600" cy="497407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3981012" y="3997573"/>
            <a:ext cx="739211" cy="747995"/>
            <a:chOff x="5298" y="884"/>
            <a:chExt cx="2356" cy="2384"/>
          </a:xfrm>
        </p:grpSpPr>
        <p:sp>
          <p:nvSpPr>
            <p:cNvPr id="46" name="Google Shape;3544;p58"/>
            <p:cNvSpPr/>
            <p:nvPr>
              <p:custDataLst>
                <p:tags r:id="rId20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47" name="Google Shape;3545;p58"/>
            <p:cNvSpPr/>
            <p:nvPr>
              <p:custDataLst>
                <p:tags r:id="rId21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48" name="Google Shape;3546;p58"/>
            <p:cNvSpPr/>
            <p:nvPr>
              <p:custDataLst>
                <p:tags r:id="rId22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grpSp>
        <p:nvGrpSpPr>
          <p:cNvPr id="49" name="组合 48"/>
          <p:cNvGrpSpPr>
            <a:grpSpLocks noChangeAspect="1"/>
          </p:cNvGrpSpPr>
          <p:nvPr/>
        </p:nvGrpSpPr>
        <p:grpSpPr>
          <a:xfrm>
            <a:off x="5412101" y="3997573"/>
            <a:ext cx="739211" cy="747995"/>
            <a:chOff x="5298" y="884"/>
            <a:chExt cx="2356" cy="2384"/>
          </a:xfrm>
        </p:grpSpPr>
        <p:sp>
          <p:nvSpPr>
            <p:cNvPr id="50" name="Google Shape;3544;p58"/>
            <p:cNvSpPr/>
            <p:nvPr>
              <p:custDataLst>
                <p:tags r:id="rId23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51" name="Google Shape;3545;p58"/>
            <p:cNvSpPr/>
            <p:nvPr>
              <p:custDataLst>
                <p:tags r:id="rId24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52" name="Google Shape;3546;p58"/>
            <p:cNvSpPr/>
            <p:nvPr>
              <p:custDataLst>
                <p:tags r:id="rId25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317364" y="4746102"/>
            <a:ext cx="2512101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60"/>
              <a:t>大量未标注数据</a:t>
            </a:r>
            <a:endParaRPr lang="zh-CN" altLang="en-US" sz="1660"/>
          </a:p>
        </p:txBody>
      </p:sp>
      <p:sp>
        <p:nvSpPr>
          <p:cNvPr id="54" name="文本框 53"/>
          <p:cNvSpPr txBox="1"/>
          <p:nvPr>
            <p:custDataLst>
              <p:tags r:id="rId26"/>
            </p:custDataLst>
          </p:nvPr>
        </p:nvSpPr>
        <p:spPr>
          <a:xfrm>
            <a:off x="4720745" y="4338413"/>
            <a:ext cx="672444" cy="38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940"/>
              <a:t>... ...</a:t>
            </a:r>
            <a:endParaRPr lang="en-US" altLang="zh-CN" sz="1940"/>
          </a:p>
        </p:txBody>
      </p:sp>
      <p:sp>
        <p:nvSpPr>
          <p:cNvPr id="55" name="文本框 54"/>
          <p:cNvSpPr txBox="1"/>
          <p:nvPr>
            <p:custDataLst>
              <p:tags r:id="rId27"/>
            </p:custDataLst>
          </p:nvPr>
        </p:nvSpPr>
        <p:spPr>
          <a:xfrm>
            <a:off x="5390111" y="3348438"/>
            <a:ext cx="1153139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60"/>
              <a:t>inference</a:t>
            </a:r>
            <a:endParaRPr lang="en-US" altLang="zh-CN" sz="1660"/>
          </a:p>
        </p:txBody>
      </p:sp>
      <p:sp>
        <p:nvSpPr>
          <p:cNvPr id="56" name="文本框 55"/>
          <p:cNvSpPr txBox="1"/>
          <p:nvPr>
            <p:custDataLst>
              <p:tags r:id="rId28"/>
            </p:custDataLst>
          </p:nvPr>
        </p:nvSpPr>
        <p:spPr>
          <a:xfrm>
            <a:off x="3444024" y="7990460"/>
            <a:ext cx="2512101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60"/>
              <a:t>完整数据</a:t>
            </a:r>
            <a:endParaRPr lang="zh-CN" altLang="en-US" sz="1660"/>
          </a:p>
        </p:txBody>
      </p:sp>
      <p:sp>
        <p:nvSpPr>
          <p:cNvPr id="66" name="文本框 65"/>
          <p:cNvSpPr txBox="1"/>
          <p:nvPr>
            <p:custDataLst>
              <p:tags r:id="rId29"/>
            </p:custDataLst>
          </p:nvPr>
        </p:nvSpPr>
        <p:spPr>
          <a:xfrm>
            <a:off x="2096057" y="3298741"/>
            <a:ext cx="2512101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60"/>
              <a:t>少量标注数据</a:t>
            </a:r>
            <a:endParaRPr lang="zh-CN" altLang="en-US" sz="1660"/>
          </a:p>
        </p:txBody>
      </p:sp>
      <p:sp>
        <p:nvSpPr>
          <p:cNvPr id="2" name="圆角矩形 1"/>
          <p:cNvSpPr/>
          <p:nvPr>
            <p:custDataLst>
              <p:tags r:id="rId30"/>
            </p:custDataLst>
          </p:nvPr>
        </p:nvSpPr>
        <p:spPr>
          <a:xfrm>
            <a:off x="7962464" y="2303048"/>
            <a:ext cx="3298452" cy="1224386"/>
          </a:xfrm>
          <a:prstGeom prst="roundRect">
            <a:avLst/>
          </a:prstGeom>
          <a:solidFill>
            <a:srgbClr val="F3F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45"/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213146" y="2464892"/>
            <a:ext cx="739211" cy="747995"/>
            <a:chOff x="5298" y="884"/>
            <a:chExt cx="2356" cy="2384"/>
          </a:xfrm>
        </p:grpSpPr>
        <p:sp>
          <p:nvSpPr>
            <p:cNvPr id="4" name="Google Shape;3544;p58"/>
            <p:cNvSpPr/>
            <p:nvPr>
              <p:custDataLst>
                <p:tags r:id="rId31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rgbClr val="83ADEC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6" name="Google Shape;3545;p58"/>
            <p:cNvSpPr/>
            <p:nvPr>
              <p:custDataLst>
                <p:tags r:id="rId32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8" name="Google Shape;3546;p58"/>
            <p:cNvSpPr/>
            <p:nvPr>
              <p:custDataLst>
                <p:tags r:id="rId33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10" name="Google Shape;6080;p106"/>
          <p:cNvSpPr/>
          <p:nvPr>
            <p:custDataLst>
              <p:tags r:id="rId34"/>
            </p:custDataLst>
          </p:nvPr>
        </p:nvSpPr>
        <p:spPr>
          <a:xfrm>
            <a:off x="8899664" y="5578631"/>
            <a:ext cx="1394146" cy="523354"/>
          </a:xfrm>
          <a:prstGeom prst="rect">
            <a:avLst/>
          </a:prstGeom>
          <a:solidFill>
            <a:srgbClr val="7BCFB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60"/>
              <a:t>标签修正</a:t>
            </a:r>
            <a:endParaRPr lang="zh-CN" altLang="en-US" sz="1660"/>
          </a:p>
        </p:txBody>
      </p:sp>
      <p:grpSp>
        <p:nvGrpSpPr>
          <p:cNvPr id="16" name="组合 15"/>
          <p:cNvGrpSpPr/>
          <p:nvPr/>
        </p:nvGrpSpPr>
        <p:grpSpPr>
          <a:xfrm>
            <a:off x="8986304" y="6903290"/>
            <a:ext cx="1219108" cy="1048468"/>
            <a:chOff x="5298" y="884"/>
            <a:chExt cx="2356" cy="2384"/>
          </a:xfrm>
        </p:grpSpPr>
        <p:sp>
          <p:nvSpPr>
            <p:cNvPr id="17" name="Google Shape;3544;p58"/>
            <p:cNvSpPr/>
            <p:nvPr>
              <p:custDataLst>
                <p:tags r:id="rId35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18" name="Google Shape;3545;p58"/>
            <p:cNvSpPr/>
            <p:nvPr>
              <p:custDataLst>
                <p:tags r:id="rId36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rgbClr val="56CA95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19" name="Google Shape;3546;p58"/>
            <p:cNvSpPr/>
            <p:nvPr>
              <p:custDataLst>
                <p:tags r:id="rId37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rgbClr val="F18C3B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cxnSp>
        <p:nvCxnSpPr>
          <p:cNvPr id="20" name="直接箭头连接符 19"/>
          <p:cNvCxnSpPr/>
          <p:nvPr>
            <p:custDataLst>
              <p:tags r:id="rId38"/>
            </p:custDataLst>
          </p:nvPr>
        </p:nvCxnSpPr>
        <p:spPr>
          <a:xfrm>
            <a:off x="9623714" y="4871198"/>
            <a:ext cx="0" cy="623330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10343947" y="2464892"/>
            <a:ext cx="739211" cy="747995"/>
            <a:chOff x="5298" y="884"/>
            <a:chExt cx="2356" cy="2384"/>
          </a:xfrm>
        </p:grpSpPr>
        <p:sp>
          <p:nvSpPr>
            <p:cNvPr id="28" name="Google Shape;3544;p58"/>
            <p:cNvSpPr/>
            <p:nvPr>
              <p:custDataLst>
                <p:tags r:id="rId39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29" name="Google Shape;3545;p58"/>
            <p:cNvSpPr/>
            <p:nvPr>
              <p:custDataLst>
                <p:tags r:id="rId40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30" name="Google Shape;3546;p58"/>
            <p:cNvSpPr/>
            <p:nvPr>
              <p:custDataLst>
                <p:tags r:id="rId41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40" name="文本框 39"/>
          <p:cNvSpPr txBox="1"/>
          <p:nvPr>
            <p:custDataLst>
              <p:tags r:id="rId42"/>
            </p:custDataLst>
          </p:nvPr>
        </p:nvSpPr>
        <p:spPr>
          <a:xfrm>
            <a:off x="8287472" y="3213421"/>
            <a:ext cx="2512101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60"/>
              <a:t>全部未标注数据</a:t>
            </a:r>
            <a:endParaRPr lang="zh-CN" altLang="en-US" sz="1660"/>
          </a:p>
        </p:txBody>
      </p:sp>
      <p:sp>
        <p:nvSpPr>
          <p:cNvPr id="41" name="文本框 40"/>
          <p:cNvSpPr txBox="1"/>
          <p:nvPr>
            <p:custDataLst>
              <p:tags r:id="rId43"/>
            </p:custDataLst>
          </p:nvPr>
        </p:nvSpPr>
        <p:spPr>
          <a:xfrm>
            <a:off x="9652591" y="2805732"/>
            <a:ext cx="672444" cy="38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940"/>
              <a:t>... ...</a:t>
            </a:r>
            <a:endParaRPr lang="en-US" altLang="zh-CN" sz="1940"/>
          </a:p>
        </p:txBody>
      </p:sp>
      <p:sp>
        <p:nvSpPr>
          <p:cNvPr id="68" name="文本框 67"/>
          <p:cNvSpPr txBox="1"/>
          <p:nvPr>
            <p:custDataLst>
              <p:tags r:id="rId44"/>
            </p:custDataLst>
          </p:nvPr>
        </p:nvSpPr>
        <p:spPr>
          <a:xfrm>
            <a:off x="8352561" y="7939884"/>
            <a:ext cx="2512101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60"/>
              <a:t>完整数据</a:t>
            </a:r>
            <a:endParaRPr lang="zh-CN" altLang="en-US" sz="1660"/>
          </a:p>
        </p:txBody>
      </p:sp>
      <p:sp>
        <p:nvSpPr>
          <p:cNvPr id="69" name="Google Shape;6080;p106"/>
          <p:cNvSpPr/>
          <p:nvPr>
            <p:custDataLst>
              <p:tags r:id="rId45"/>
            </p:custDataLst>
          </p:nvPr>
        </p:nvSpPr>
        <p:spPr>
          <a:xfrm>
            <a:off x="8899664" y="4263648"/>
            <a:ext cx="1394146" cy="523354"/>
          </a:xfrm>
          <a:prstGeom prst="rect">
            <a:avLst/>
          </a:prstGeom>
          <a:solidFill>
            <a:srgbClr val="ADD1F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60"/>
              <a:t>SAM LLM</a:t>
            </a:r>
            <a:endParaRPr lang="en-US" altLang="zh-CN" sz="1660"/>
          </a:p>
        </p:txBody>
      </p:sp>
      <p:cxnSp>
        <p:nvCxnSpPr>
          <p:cNvPr id="70" name="直接箭头连接符 69"/>
          <p:cNvCxnSpPr/>
          <p:nvPr>
            <p:custDataLst>
              <p:tags r:id="rId46"/>
            </p:custDataLst>
          </p:nvPr>
        </p:nvCxnSpPr>
        <p:spPr>
          <a:xfrm>
            <a:off x="9642186" y="6189260"/>
            <a:ext cx="0" cy="623330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>
            <p:custDataLst>
              <p:tags r:id="rId47"/>
            </p:custDataLst>
          </p:nvPr>
        </p:nvCxnSpPr>
        <p:spPr>
          <a:xfrm>
            <a:off x="9623714" y="3583922"/>
            <a:ext cx="0" cy="623330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/>
          <p:nvPr>
            <p:custDataLst>
              <p:tags r:id="rId48"/>
            </p:custDataLst>
          </p:nvPr>
        </p:nvCxnSpPr>
        <p:spPr>
          <a:xfrm>
            <a:off x="9729995" y="4904868"/>
            <a:ext cx="563815" cy="2299241"/>
          </a:xfrm>
          <a:prstGeom prst="curvedConnector3">
            <a:avLst>
              <a:gd name="adj1" fmla="val 174180"/>
            </a:avLst>
          </a:prstGeom>
          <a:ln w="28575">
            <a:solidFill>
              <a:srgbClr val="3C629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8213146" y="2464892"/>
            <a:ext cx="739211" cy="747995"/>
            <a:chOff x="5298" y="884"/>
            <a:chExt cx="2356" cy="2384"/>
          </a:xfrm>
        </p:grpSpPr>
        <p:sp>
          <p:nvSpPr>
            <p:cNvPr id="74" name="Google Shape;3544;p58"/>
            <p:cNvSpPr/>
            <p:nvPr>
              <p:custDataLst>
                <p:tags r:id="rId49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75" name="Google Shape;3545;p58"/>
            <p:cNvSpPr/>
            <p:nvPr>
              <p:custDataLst>
                <p:tags r:id="rId50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76" name="Google Shape;3546;p58"/>
            <p:cNvSpPr/>
            <p:nvPr>
              <p:custDataLst>
                <p:tags r:id="rId51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grpSp>
        <p:nvGrpSpPr>
          <p:cNvPr id="77" name="组合 76"/>
          <p:cNvGrpSpPr>
            <a:grpSpLocks noChangeAspect="1"/>
          </p:cNvGrpSpPr>
          <p:nvPr/>
        </p:nvGrpSpPr>
        <p:grpSpPr>
          <a:xfrm>
            <a:off x="8912858" y="2464892"/>
            <a:ext cx="739211" cy="747995"/>
            <a:chOff x="5298" y="884"/>
            <a:chExt cx="2356" cy="2384"/>
          </a:xfrm>
        </p:grpSpPr>
        <p:sp>
          <p:nvSpPr>
            <p:cNvPr id="78" name="Google Shape;3544;p58"/>
            <p:cNvSpPr/>
            <p:nvPr>
              <p:custDataLst>
                <p:tags r:id="rId52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79" name="Google Shape;3545;p58"/>
            <p:cNvSpPr/>
            <p:nvPr>
              <p:custDataLst>
                <p:tags r:id="rId53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80" name="Google Shape;3546;p58"/>
            <p:cNvSpPr/>
            <p:nvPr>
              <p:custDataLst>
                <p:tags r:id="rId54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986304" y="6907688"/>
            <a:ext cx="1219108" cy="1048468"/>
            <a:chOff x="5298" y="884"/>
            <a:chExt cx="2356" cy="2384"/>
          </a:xfrm>
        </p:grpSpPr>
        <p:sp>
          <p:nvSpPr>
            <p:cNvPr id="82" name="Google Shape;3544;p58"/>
            <p:cNvSpPr/>
            <p:nvPr>
              <p:custDataLst>
                <p:tags r:id="rId55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83" name="Google Shape;3545;p58"/>
            <p:cNvSpPr/>
            <p:nvPr>
              <p:custDataLst>
                <p:tags r:id="rId56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84" name="Google Shape;3546;p58"/>
            <p:cNvSpPr/>
            <p:nvPr>
              <p:custDataLst>
                <p:tags r:id="rId57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rgbClr val="F07C8F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85" name="Google Shape;6362;p110"/>
          <p:cNvSpPr/>
          <p:nvPr>
            <p:custDataLst>
              <p:tags r:id="rId58"/>
            </p:custDataLst>
          </p:nvPr>
        </p:nvSpPr>
        <p:spPr>
          <a:xfrm>
            <a:off x="13470000" y="6862389"/>
            <a:ext cx="426160" cy="1065620"/>
          </a:xfrm>
          <a:prstGeom prst="cube">
            <a:avLst>
              <a:gd name="adj" fmla="val 56788"/>
            </a:avLst>
          </a:prstGeom>
          <a:solidFill>
            <a:srgbClr val="C09BE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194" tIns="63194" rIns="63194" bIns="63194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45"/>
          </a:p>
        </p:txBody>
      </p:sp>
      <p:sp>
        <p:nvSpPr>
          <p:cNvPr id="86" name="Google Shape;6361;p110"/>
          <p:cNvSpPr/>
          <p:nvPr>
            <p:custDataLst>
              <p:tags r:id="rId59"/>
            </p:custDataLst>
          </p:nvPr>
        </p:nvSpPr>
        <p:spPr>
          <a:xfrm>
            <a:off x="13731677" y="6865907"/>
            <a:ext cx="414725" cy="1062102"/>
          </a:xfrm>
          <a:prstGeom prst="cube">
            <a:avLst>
              <a:gd name="adj" fmla="val 56788"/>
            </a:avLst>
          </a:prstGeom>
          <a:solidFill>
            <a:srgbClr val="CAE2C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194" tIns="63194" rIns="63194" bIns="63194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45"/>
          </a:p>
        </p:txBody>
      </p:sp>
      <p:sp>
        <p:nvSpPr>
          <p:cNvPr id="165" name="Google Shape;6082;p106"/>
          <p:cNvSpPr/>
          <p:nvPr>
            <p:custDataLst>
              <p:tags r:id="rId60"/>
            </p:custDataLst>
          </p:nvPr>
        </p:nvSpPr>
        <p:spPr>
          <a:xfrm>
            <a:off x="13148198" y="2717439"/>
            <a:ext cx="747995" cy="373998"/>
          </a:xfrm>
          <a:prstGeom prst="rect">
            <a:avLst/>
          </a:prstGeom>
          <a:solidFill>
            <a:srgbClr val="E4F2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695"/>
          </a:p>
        </p:txBody>
      </p:sp>
      <p:sp>
        <p:nvSpPr>
          <p:cNvPr id="166" name="Google Shape;6080;p106"/>
          <p:cNvSpPr/>
          <p:nvPr>
            <p:custDataLst>
              <p:tags r:id="rId61"/>
            </p:custDataLst>
          </p:nvPr>
        </p:nvSpPr>
        <p:spPr>
          <a:xfrm>
            <a:off x="13148001" y="3229182"/>
            <a:ext cx="747995" cy="373998"/>
          </a:xfrm>
          <a:prstGeom prst="rect">
            <a:avLst/>
          </a:prstGeom>
          <a:solidFill>
            <a:srgbClr val="CBF7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695"/>
          </a:p>
        </p:txBody>
      </p:sp>
      <p:sp>
        <p:nvSpPr>
          <p:cNvPr id="167" name="Google Shape;6080;p106"/>
          <p:cNvSpPr/>
          <p:nvPr>
            <p:custDataLst>
              <p:tags r:id="rId62"/>
            </p:custDataLst>
          </p:nvPr>
        </p:nvSpPr>
        <p:spPr>
          <a:xfrm>
            <a:off x="13148001" y="4253022"/>
            <a:ext cx="747995" cy="373998"/>
          </a:xfrm>
          <a:prstGeom prst="rect">
            <a:avLst/>
          </a:prstGeom>
          <a:solidFill>
            <a:srgbClr val="6DBBE7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95"/>
          </a:p>
        </p:txBody>
      </p:sp>
      <p:sp>
        <p:nvSpPr>
          <p:cNvPr id="168" name="Google Shape;6080;p106"/>
          <p:cNvSpPr/>
          <p:nvPr>
            <p:custDataLst>
              <p:tags r:id="rId63"/>
            </p:custDataLst>
          </p:nvPr>
        </p:nvSpPr>
        <p:spPr>
          <a:xfrm>
            <a:off x="13148001" y="4746031"/>
            <a:ext cx="747995" cy="373998"/>
          </a:xfrm>
          <a:prstGeom prst="rect">
            <a:avLst/>
          </a:prstGeom>
          <a:solidFill>
            <a:srgbClr val="B9D7F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95"/>
          </a:p>
        </p:txBody>
      </p:sp>
      <p:sp>
        <p:nvSpPr>
          <p:cNvPr id="169" name="Google Shape;6080;p106"/>
          <p:cNvSpPr/>
          <p:nvPr>
            <p:custDataLst>
              <p:tags r:id="rId64"/>
            </p:custDataLst>
          </p:nvPr>
        </p:nvSpPr>
        <p:spPr>
          <a:xfrm>
            <a:off x="13148001" y="3741102"/>
            <a:ext cx="747995" cy="373998"/>
          </a:xfrm>
          <a:prstGeom prst="rect">
            <a:avLst/>
          </a:prstGeom>
          <a:solidFill>
            <a:srgbClr val="8ED3D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95"/>
          </a:p>
        </p:txBody>
      </p:sp>
      <p:sp>
        <p:nvSpPr>
          <p:cNvPr id="170" name="Google Shape;6080;p106"/>
          <p:cNvSpPr/>
          <p:nvPr>
            <p:custDataLst>
              <p:tags r:id="rId65"/>
            </p:custDataLst>
          </p:nvPr>
        </p:nvSpPr>
        <p:spPr>
          <a:xfrm>
            <a:off x="13148001" y="5239039"/>
            <a:ext cx="747995" cy="373998"/>
          </a:xfrm>
          <a:prstGeom prst="rect">
            <a:avLst/>
          </a:prstGeom>
          <a:solidFill>
            <a:srgbClr val="BFCCE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695"/>
          </a:p>
        </p:txBody>
      </p:sp>
      <p:sp>
        <p:nvSpPr>
          <p:cNvPr id="171" name="Google Shape;6080;p106"/>
          <p:cNvSpPr/>
          <p:nvPr>
            <p:custDataLst>
              <p:tags r:id="rId66"/>
            </p:custDataLst>
          </p:nvPr>
        </p:nvSpPr>
        <p:spPr>
          <a:xfrm>
            <a:off x="13148001" y="5732048"/>
            <a:ext cx="747995" cy="373998"/>
          </a:xfrm>
          <a:prstGeom prst="rect">
            <a:avLst/>
          </a:prstGeom>
          <a:solidFill>
            <a:srgbClr val="BECEF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695"/>
          </a:p>
        </p:txBody>
      </p:sp>
    </p:spTree>
    <p:custDataLst>
      <p:tags r:id="rId6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圆角矩形 23"/>
          <p:cNvSpPr/>
          <p:nvPr>
            <p:custDataLst>
              <p:tags r:id="rId1"/>
            </p:custDataLst>
          </p:nvPr>
        </p:nvSpPr>
        <p:spPr>
          <a:xfrm>
            <a:off x="7343775" y="1875155"/>
            <a:ext cx="4597400" cy="6461125"/>
          </a:xfrm>
          <a:prstGeom prst="roundRect">
            <a:avLst>
              <a:gd name="adj" fmla="val 12264"/>
            </a:avLst>
          </a:prstGeom>
          <a:solidFill>
            <a:schemeClr val="accent1">
              <a:lumMod val="20000"/>
              <a:lumOff val="80000"/>
              <a:alpha val="36000"/>
            </a:schemeClr>
          </a:solidFill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2236470" y="1874520"/>
            <a:ext cx="4744085" cy="6461760"/>
          </a:xfrm>
          <a:prstGeom prst="roundRect">
            <a:avLst>
              <a:gd name="adj" fmla="val 12264"/>
            </a:avLst>
          </a:prstGeom>
          <a:solidFill>
            <a:schemeClr val="accent3">
              <a:lumMod val="20000"/>
              <a:lumOff val="80000"/>
              <a:alpha val="36000"/>
            </a:schemeClr>
          </a:solidFill>
          <a:ln w="28575" cmpd="sng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>
            <p:custDataLst>
              <p:tags r:id="rId3"/>
            </p:custDataLst>
          </p:nvPr>
        </p:nvSpPr>
        <p:spPr>
          <a:xfrm rot="5400000">
            <a:off x="5343933" y="3327768"/>
            <a:ext cx="806582" cy="258599"/>
          </a:xfrm>
          <a:prstGeom prst="rightArrow">
            <a:avLst/>
          </a:prstGeom>
          <a:solidFill>
            <a:srgbClr val="BBD2F4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555" b="1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2978283" y="3866955"/>
            <a:ext cx="3452380" cy="1224386"/>
          </a:xfrm>
          <a:prstGeom prst="roundRect">
            <a:avLst/>
          </a:prstGeom>
          <a:solidFill>
            <a:srgbClr val="F3F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45"/>
          </a:p>
        </p:txBody>
      </p:sp>
      <p:grpSp>
        <p:nvGrpSpPr>
          <p:cNvPr id="15" name="组合 14"/>
          <p:cNvGrpSpPr/>
          <p:nvPr/>
        </p:nvGrpSpPr>
        <p:grpSpPr>
          <a:xfrm>
            <a:off x="2838868" y="2250273"/>
            <a:ext cx="1036154" cy="1048468"/>
            <a:chOff x="5298" y="884"/>
            <a:chExt cx="2356" cy="2384"/>
          </a:xfrm>
        </p:grpSpPr>
        <p:sp>
          <p:nvSpPr>
            <p:cNvPr id="11" name="Google Shape;3544;p58"/>
            <p:cNvSpPr/>
            <p:nvPr>
              <p:custDataLst>
                <p:tags r:id="rId5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rgbClr val="8CAFF6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12" name="Google Shape;3545;p58"/>
            <p:cNvSpPr/>
            <p:nvPr>
              <p:custDataLst>
                <p:tags r:id="rId6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rgbClr val="90BD95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13" name="Google Shape;3546;p58"/>
            <p:cNvSpPr/>
            <p:nvPr>
              <p:custDataLst>
                <p:tags r:id="rId7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rgbClr val="FFD699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cxnSp>
        <p:nvCxnSpPr>
          <p:cNvPr id="14" name="直接箭头连接符 13"/>
          <p:cNvCxnSpPr/>
          <p:nvPr>
            <p:custDataLst>
              <p:tags r:id="rId8"/>
            </p:custDataLst>
          </p:nvPr>
        </p:nvCxnSpPr>
        <p:spPr>
          <a:xfrm flipV="1">
            <a:off x="4076150" y="2842870"/>
            <a:ext cx="872661" cy="0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3281300" y="3997573"/>
            <a:ext cx="739211" cy="747995"/>
            <a:chOff x="5298" y="884"/>
            <a:chExt cx="2356" cy="2384"/>
          </a:xfrm>
        </p:grpSpPr>
        <p:sp>
          <p:nvSpPr>
            <p:cNvPr id="22" name="Google Shape;3544;p58"/>
            <p:cNvSpPr/>
            <p:nvPr>
              <p:custDataLst>
                <p:tags r:id="rId9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23" name="Google Shape;3545;p58"/>
            <p:cNvSpPr/>
            <p:nvPr>
              <p:custDataLst>
                <p:tags r:id="rId10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26" name="Google Shape;3546;p58"/>
            <p:cNvSpPr/>
            <p:nvPr>
              <p:custDataLst>
                <p:tags r:id="rId11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32" name="Google Shape;6080;p106"/>
          <p:cNvSpPr/>
          <p:nvPr>
            <p:custDataLst>
              <p:tags r:id="rId12"/>
            </p:custDataLst>
          </p:nvPr>
        </p:nvSpPr>
        <p:spPr>
          <a:xfrm>
            <a:off x="2838868" y="5792371"/>
            <a:ext cx="1394146" cy="523354"/>
          </a:xfrm>
          <a:prstGeom prst="rect">
            <a:avLst/>
          </a:prstGeom>
          <a:solidFill>
            <a:srgbClr val="CAE2C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60"/>
              <a:t>bounding box </a:t>
            </a:r>
            <a:r>
              <a:rPr lang="en-US" altLang="zh-CN" sz="1660"/>
              <a:t>c</a:t>
            </a:r>
            <a:r>
              <a:rPr lang="zh-CN" altLang="en-US" sz="1660"/>
              <a:t>orrection</a:t>
            </a:r>
            <a:endParaRPr lang="zh-CN" altLang="en-US" sz="1660"/>
          </a:p>
        </p:txBody>
      </p:sp>
      <p:sp>
        <p:nvSpPr>
          <p:cNvPr id="33" name="Google Shape;6080;p106"/>
          <p:cNvSpPr/>
          <p:nvPr>
            <p:custDataLst>
              <p:tags r:id="rId13"/>
            </p:custDataLst>
          </p:nvPr>
        </p:nvSpPr>
        <p:spPr>
          <a:xfrm>
            <a:off x="5149104" y="5792371"/>
            <a:ext cx="1394146" cy="523354"/>
          </a:xfrm>
          <a:prstGeom prst="rect">
            <a:avLst/>
          </a:prstGeom>
          <a:solidFill>
            <a:srgbClr val="7BCFB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60"/>
              <a:t>label </a:t>
            </a:r>
            <a:r>
              <a:rPr lang="en-US" altLang="zh-CN" sz="1660"/>
              <a:t>correction</a:t>
            </a:r>
            <a:endParaRPr lang="en-US" altLang="zh-CN" sz="1660"/>
          </a:p>
        </p:txBody>
      </p:sp>
      <p:grpSp>
        <p:nvGrpSpPr>
          <p:cNvPr id="34" name="组合 33"/>
          <p:cNvGrpSpPr/>
          <p:nvPr/>
        </p:nvGrpSpPr>
        <p:grpSpPr>
          <a:xfrm>
            <a:off x="4095798" y="6950348"/>
            <a:ext cx="1219108" cy="1048468"/>
            <a:chOff x="5298" y="884"/>
            <a:chExt cx="2356" cy="2384"/>
          </a:xfrm>
        </p:grpSpPr>
        <p:sp>
          <p:nvSpPr>
            <p:cNvPr id="35" name="Google Shape;3544;p58"/>
            <p:cNvSpPr/>
            <p:nvPr>
              <p:custDataLst>
                <p:tags r:id="rId14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36" name="Google Shape;3545;p58"/>
            <p:cNvSpPr/>
            <p:nvPr>
              <p:custDataLst>
                <p:tags r:id="rId15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37" name="Google Shape;3546;p58"/>
            <p:cNvSpPr/>
            <p:nvPr>
              <p:custDataLst>
                <p:tags r:id="rId16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rgbClr val="F07C8F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cxnSp>
        <p:nvCxnSpPr>
          <p:cNvPr id="38" name="直接箭头连接符 37"/>
          <p:cNvCxnSpPr/>
          <p:nvPr>
            <p:custDataLst>
              <p:tags r:id="rId17"/>
            </p:custDataLst>
          </p:nvPr>
        </p:nvCxnSpPr>
        <p:spPr>
          <a:xfrm flipH="1">
            <a:off x="3780176" y="5195766"/>
            <a:ext cx="519836" cy="433637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18"/>
            </p:custDataLst>
          </p:nvPr>
        </p:nvCxnSpPr>
        <p:spPr>
          <a:xfrm>
            <a:off x="5308019" y="5215996"/>
            <a:ext cx="433197" cy="413406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>
          <a:xfrm rot="10800000" flipH="1" flipV="1">
            <a:off x="2724082" y="2842675"/>
            <a:ext cx="1256930" cy="4700515"/>
          </a:xfrm>
          <a:prstGeom prst="bentConnector3">
            <a:avLst>
              <a:gd name="adj1" fmla="val -18964"/>
            </a:avLst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19"/>
            </p:custDataLst>
          </p:nvPr>
        </p:nvCxnSpPr>
        <p:spPr>
          <a:xfrm>
            <a:off x="3740155" y="6455335"/>
            <a:ext cx="426600" cy="526433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>
            <p:custDataLst>
              <p:tags r:id="rId20"/>
            </p:custDataLst>
          </p:nvPr>
        </p:nvCxnSpPr>
        <p:spPr>
          <a:xfrm flipH="1">
            <a:off x="5412690" y="6455335"/>
            <a:ext cx="426600" cy="497407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3981012" y="3997573"/>
            <a:ext cx="739211" cy="747995"/>
            <a:chOff x="5298" y="884"/>
            <a:chExt cx="2356" cy="2384"/>
          </a:xfrm>
        </p:grpSpPr>
        <p:sp>
          <p:nvSpPr>
            <p:cNvPr id="46" name="Google Shape;3544;p58"/>
            <p:cNvSpPr/>
            <p:nvPr>
              <p:custDataLst>
                <p:tags r:id="rId21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47" name="Google Shape;3545;p58"/>
            <p:cNvSpPr/>
            <p:nvPr>
              <p:custDataLst>
                <p:tags r:id="rId22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48" name="Google Shape;3546;p58"/>
            <p:cNvSpPr/>
            <p:nvPr>
              <p:custDataLst>
                <p:tags r:id="rId23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grpSp>
        <p:nvGrpSpPr>
          <p:cNvPr id="49" name="组合 48"/>
          <p:cNvGrpSpPr>
            <a:grpSpLocks noChangeAspect="1"/>
          </p:cNvGrpSpPr>
          <p:nvPr/>
        </p:nvGrpSpPr>
        <p:grpSpPr>
          <a:xfrm>
            <a:off x="5412101" y="3997573"/>
            <a:ext cx="739211" cy="747995"/>
            <a:chOff x="5298" y="884"/>
            <a:chExt cx="2356" cy="2384"/>
          </a:xfrm>
        </p:grpSpPr>
        <p:sp>
          <p:nvSpPr>
            <p:cNvPr id="50" name="Google Shape;3544;p58"/>
            <p:cNvSpPr/>
            <p:nvPr>
              <p:custDataLst>
                <p:tags r:id="rId24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51" name="Google Shape;3545;p58"/>
            <p:cNvSpPr/>
            <p:nvPr>
              <p:custDataLst>
                <p:tags r:id="rId25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52" name="Google Shape;3546;p58"/>
            <p:cNvSpPr/>
            <p:nvPr>
              <p:custDataLst>
                <p:tags r:id="rId26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2978283" y="4746102"/>
            <a:ext cx="3452820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60"/>
              <a:t>Large amount of </a:t>
            </a:r>
            <a:r>
              <a:rPr lang="en-US" altLang="zh-CN" sz="1660"/>
              <a:t>un</a:t>
            </a:r>
            <a:r>
              <a:rPr lang="zh-CN" altLang="en-US" sz="1660"/>
              <a:t>labeled data</a:t>
            </a:r>
            <a:endParaRPr lang="zh-CN" altLang="en-US" sz="1660"/>
          </a:p>
        </p:txBody>
      </p:sp>
      <p:sp>
        <p:nvSpPr>
          <p:cNvPr id="54" name="文本框 53"/>
          <p:cNvSpPr txBox="1"/>
          <p:nvPr>
            <p:custDataLst>
              <p:tags r:id="rId27"/>
            </p:custDataLst>
          </p:nvPr>
        </p:nvSpPr>
        <p:spPr>
          <a:xfrm>
            <a:off x="4720745" y="4338413"/>
            <a:ext cx="672444" cy="38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940"/>
              <a:t>... ...</a:t>
            </a:r>
            <a:endParaRPr lang="en-US" altLang="zh-CN" sz="1940"/>
          </a:p>
        </p:txBody>
      </p:sp>
      <p:sp>
        <p:nvSpPr>
          <p:cNvPr id="55" name="文本框 54"/>
          <p:cNvSpPr txBox="1"/>
          <p:nvPr>
            <p:custDataLst>
              <p:tags r:id="rId28"/>
            </p:custDataLst>
          </p:nvPr>
        </p:nvSpPr>
        <p:spPr>
          <a:xfrm>
            <a:off x="5741066" y="3264877"/>
            <a:ext cx="1153139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60"/>
              <a:t>inference</a:t>
            </a:r>
            <a:endParaRPr lang="en-US" altLang="zh-CN" sz="1660"/>
          </a:p>
        </p:txBody>
      </p:sp>
      <p:sp>
        <p:nvSpPr>
          <p:cNvPr id="56" name="文本框 55"/>
          <p:cNvSpPr txBox="1"/>
          <p:nvPr>
            <p:custDataLst>
              <p:tags r:id="rId29"/>
            </p:custDataLst>
          </p:nvPr>
        </p:nvSpPr>
        <p:spPr>
          <a:xfrm>
            <a:off x="3444024" y="7990460"/>
            <a:ext cx="2512101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60"/>
              <a:t>All D</a:t>
            </a:r>
            <a:r>
              <a:rPr lang="en-US" altLang="zh-CN" sz="1660"/>
              <a:t>ata</a:t>
            </a:r>
            <a:endParaRPr lang="en-US" altLang="zh-CN" sz="1660"/>
          </a:p>
        </p:txBody>
      </p:sp>
      <p:sp>
        <p:nvSpPr>
          <p:cNvPr id="66" name="文本框 65"/>
          <p:cNvSpPr txBox="1"/>
          <p:nvPr>
            <p:custDataLst>
              <p:tags r:id="rId30"/>
            </p:custDataLst>
          </p:nvPr>
        </p:nvSpPr>
        <p:spPr>
          <a:xfrm>
            <a:off x="2352675" y="3299460"/>
            <a:ext cx="2000250" cy="697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60"/>
              <a:t>Small amount </a:t>
            </a:r>
            <a:endParaRPr lang="zh-CN" altLang="en-US" sz="1660"/>
          </a:p>
          <a:p>
            <a:pPr algn="ctr"/>
            <a:r>
              <a:rPr lang="zh-CN" altLang="en-US" sz="1660"/>
              <a:t>of labeled data</a:t>
            </a:r>
            <a:endParaRPr lang="zh-CN" altLang="en-US" sz="1660"/>
          </a:p>
        </p:txBody>
      </p:sp>
      <p:sp>
        <p:nvSpPr>
          <p:cNvPr id="2" name="圆角矩形 1"/>
          <p:cNvSpPr/>
          <p:nvPr>
            <p:custDataLst>
              <p:tags r:id="rId31"/>
            </p:custDataLst>
          </p:nvPr>
        </p:nvSpPr>
        <p:spPr>
          <a:xfrm>
            <a:off x="7962464" y="2303048"/>
            <a:ext cx="3298452" cy="1224386"/>
          </a:xfrm>
          <a:prstGeom prst="roundRect">
            <a:avLst/>
          </a:prstGeom>
          <a:solidFill>
            <a:srgbClr val="F3F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45"/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213146" y="2464892"/>
            <a:ext cx="739211" cy="747995"/>
            <a:chOff x="5298" y="884"/>
            <a:chExt cx="2356" cy="2384"/>
          </a:xfrm>
        </p:grpSpPr>
        <p:sp>
          <p:nvSpPr>
            <p:cNvPr id="4" name="Google Shape;3544;p58"/>
            <p:cNvSpPr/>
            <p:nvPr>
              <p:custDataLst>
                <p:tags r:id="rId32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rgbClr val="83ADEC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6" name="Google Shape;3545;p58"/>
            <p:cNvSpPr/>
            <p:nvPr>
              <p:custDataLst>
                <p:tags r:id="rId33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8" name="Google Shape;3546;p58"/>
            <p:cNvSpPr/>
            <p:nvPr>
              <p:custDataLst>
                <p:tags r:id="rId34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10" name="Google Shape;6080;p106"/>
          <p:cNvSpPr/>
          <p:nvPr>
            <p:custDataLst>
              <p:tags r:id="rId35"/>
            </p:custDataLst>
          </p:nvPr>
        </p:nvSpPr>
        <p:spPr>
          <a:xfrm>
            <a:off x="8899664" y="5578631"/>
            <a:ext cx="1394146" cy="523354"/>
          </a:xfrm>
          <a:prstGeom prst="rect">
            <a:avLst/>
          </a:prstGeom>
          <a:solidFill>
            <a:srgbClr val="7BCFB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60">
                <a:sym typeface="+mn-ea"/>
              </a:rPr>
              <a:t>label correction</a:t>
            </a:r>
            <a:endParaRPr lang="zh-CN" altLang="en-US" sz="1660"/>
          </a:p>
        </p:txBody>
      </p:sp>
      <p:grpSp>
        <p:nvGrpSpPr>
          <p:cNvPr id="16" name="组合 15"/>
          <p:cNvGrpSpPr/>
          <p:nvPr/>
        </p:nvGrpSpPr>
        <p:grpSpPr>
          <a:xfrm>
            <a:off x="8986304" y="6903290"/>
            <a:ext cx="1219108" cy="1048468"/>
            <a:chOff x="5298" y="884"/>
            <a:chExt cx="2356" cy="2384"/>
          </a:xfrm>
        </p:grpSpPr>
        <p:sp>
          <p:nvSpPr>
            <p:cNvPr id="17" name="Google Shape;3544;p58"/>
            <p:cNvSpPr/>
            <p:nvPr>
              <p:custDataLst>
                <p:tags r:id="rId36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18" name="Google Shape;3545;p58"/>
            <p:cNvSpPr/>
            <p:nvPr>
              <p:custDataLst>
                <p:tags r:id="rId37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rgbClr val="56CA95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19" name="Google Shape;3546;p58"/>
            <p:cNvSpPr/>
            <p:nvPr>
              <p:custDataLst>
                <p:tags r:id="rId38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rgbClr val="F18C3B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cxnSp>
        <p:nvCxnSpPr>
          <p:cNvPr id="20" name="直接箭头连接符 19"/>
          <p:cNvCxnSpPr/>
          <p:nvPr>
            <p:custDataLst>
              <p:tags r:id="rId39"/>
            </p:custDataLst>
          </p:nvPr>
        </p:nvCxnSpPr>
        <p:spPr>
          <a:xfrm>
            <a:off x="9623714" y="4871198"/>
            <a:ext cx="0" cy="623330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10343947" y="2464892"/>
            <a:ext cx="739211" cy="747995"/>
            <a:chOff x="5298" y="884"/>
            <a:chExt cx="2356" cy="2384"/>
          </a:xfrm>
        </p:grpSpPr>
        <p:sp>
          <p:nvSpPr>
            <p:cNvPr id="28" name="Google Shape;3544;p58"/>
            <p:cNvSpPr/>
            <p:nvPr>
              <p:custDataLst>
                <p:tags r:id="rId40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29" name="Google Shape;3545;p58"/>
            <p:cNvSpPr/>
            <p:nvPr>
              <p:custDataLst>
                <p:tags r:id="rId41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30" name="Google Shape;3546;p58"/>
            <p:cNvSpPr/>
            <p:nvPr>
              <p:custDataLst>
                <p:tags r:id="rId42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40" name="文本框 39"/>
          <p:cNvSpPr txBox="1"/>
          <p:nvPr>
            <p:custDataLst>
              <p:tags r:id="rId43"/>
            </p:custDataLst>
          </p:nvPr>
        </p:nvSpPr>
        <p:spPr>
          <a:xfrm>
            <a:off x="8287472" y="3213421"/>
            <a:ext cx="2512101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60"/>
              <a:t>All unmarked data</a:t>
            </a:r>
            <a:endParaRPr lang="zh-CN" altLang="en-US" sz="1660"/>
          </a:p>
        </p:txBody>
      </p:sp>
      <p:sp>
        <p:nvSpPr>
          <p:cNvPr id="41" name="文本框 40"/>
          <p:cNvSpPr txBox="1"/>
          <p:nvPr>
            <p:custDataLst>
              <p:tags r:id="rId44"/>
            </p:custDataLst>
          </p:nvPr>
        </p:nvSpPr>
        <p:spPr>
          <a:xfrm>
            <a:off x="9652591" y="2805732"/>
            <a:ext cx="672444" cy="38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940"/>
              <a:t>... ...</a:t>
            </a:r>
            <a:endParaRPr lang="en-US" altLang="zh-CN" sz="1940"/>
          </a:p>
        </p:txBody>
      </p:sp>
      <p:sp>
        <p:nvSpPr>
          <p:cNvPr id="68" name="文本框 67"/>
          <p:cNvSpPr txBox="1"/>
          <p:nvPr>
            <p:custDataLst>
              <p:tags r:id="rId45"/>
            </p:custDataLst>
          </p:nvPr>
        </p:nvSpPr>
        <p:spPr>
          <a:xfrm>
            <a:off x="8352561" y="7939884"/>
            <a:ext cx="2512101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60"/>
              <a:t>All D</a:t>
            </a:r>
            <a:r>
              <a:rPr lang="en-US" altLang="zh-CN" sz="1660"/>
              <a:t>ata</a:t>
            </a:r>
            <a:endParaRPr lang="en-US" altLang="zh-CN" sz="1660"/>
          </a:p>
        </p:txBody>
      </p:sp>
      <p:sp>
        <p:nvSpPr>
          <p:cNvPr id="69" name="Google Shape;6080;p106"/>
          <p:cNvSpPr/>
          <p:nvPr>
            <p:custDataLst>
              <p:tags r:id="rId46"/>
            </p:custDataLst>
          </p:nvPr>
        </p:nvSpPr>
        <p:spPr>
          <a:xfrm>
            <a:off x="8899664" y="4263648"/>
            <a:ext cx="1394146" cy="523354"/>
          </a:xfrm>
          <a:prstGeom prst="rect">
            <a:avLst/>
          </a:prstGeom>
          <a:solidFill>
            <a:srgbClr val="ADD1F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60"/>
              <a:t>SAM </a:t>
            </a:r>
            <a:r>
              <a:rPr lang="en-US" altLang="zh-CN" sz="1660"/>
              <a:t>model</a:t>
            </a:r>
            <a:endParaRPr lang="en-US" altLang="zh-CN" sz="1660"/>
          </a:p>
        </p:txBody>
      </p:sp>
      <p:cxnSp>
        <p:nvCxnSpPr>
          <p:cNvPr id="70" name="直接箭头连接符 69"/>
          <p:cNvCxnSpPr/>
          <p:nvPr>
            <p:custDataLst>
              <p:tags r:id="rId47"/>
            </p:custDataLst>
          </p:nvPr>
        </p:nvCxnSpPr>
        <p:spPr>
          <a:xfrm>
            <a:off x="9642186" y="6189260"/>
            <a:ext cx="0" cy="623330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>
            <p:custDataLst>
              <p:tags r:id="rId48"/>
            </p:custDataLst>
          </p:nvPr>
        </p:nvCxnSpPr>
        <p:spPr>
          <a:xfrm>
            <a:off x="9623714" y="3583922"/>
            <a:ext cx="0" cy="623330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/>
          <p:nvPr>
            <p:custDataLst>
              <p:tags r:id="rId49"/>
            </p:custDataLst>
          </p:nvPr>
        </p:nvCxnSpPr>
        <p:spPr>
          <a:xfrm>
            <a:off x="9729995" y="4904868"/>
            <a:ext cx="563815" cy="2299241"/>
          </a:xfrm>
          <a:prstGeom prst="curvedConnector3">
            <a:avLst>
              <a:gd name="adj1" fmla="val 174180"/>
            </a:avLst>
          </a:prstGeom>
          <a:ln w="28575">
            <a:solidFill>
              <a:srgbClr val="3C629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8213146" y="2464892"/>
            <a:ext cx="739211" cy="747995"/>
            <a:chOff x="5298" y="884"/>
            <a:chExt cx="2356" cy="2384"/>
          </a:xfrm>
        </p:grpSpPr>
        <p:sp>
          <p:nvSpPr>
            <p:cNvPr id="74" name="Google Shape;3544;p58"/>
            <p:cNvSpPr/>
            <p:nvPr>
              <p:custDataLst>
                <p:tags r:id="rId50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75" name="Google Shape;3545;p58"/>
            <p:cNvSpPr/>
            <p:nvPr>
              <p:custDataLst>
                <p:tags r:id="rId51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76" name="Google Shape;3546;p58"/>
            <p:cNvSpPr/>
            <p:nvPr>
              <p:custDataLst>
                <p:tags r:id="rId52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grpSp>
        <p:nvGrpSpPr>
          <p:cNvPr id="77" name="组合 76"/>
          <p:cNvGrpSpPr>
            <a:grpSpLocks noChangeAspect="1"/>
          </p:cNvGrpSpPr>
          <p:nvPr/>
        </p:nvGrpSpPr>
        <p:grpSpPr>
          <a:xfrm>
            <a:off x="8912858" y="2464892"/>
            <a:ext cx="739211" cy="747995"/>
            <a:chOff x="5298" y="884"/>
            <a:chExt cx="2356" cy="2384"/>
          </a:xfrm>
        </p:grpSpPr>
        <p:sp>
          <p:nvSpPr>
            <p:cNvPr id="78" name="Google Shape;3544;p58"/>
            <p:cNvSpPr/>
            <p:nvPr>
              <p:custDataLst>
                <p:tags r:id="rId53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79" name="Google Shape;3545;p58"/>
            <p:cNvSpPr/>
            <p:nvPr>
              <p:custDataLst>
                <p:tags r:id="rId54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80" name="Google Shape;3546;p58"/>
            <p:cNvSpPr/>
            <p:nvPr>
              <p:custDataLst>
                <p:tags r:id="rId55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986304" y="6907688"/>
            <a:ext cx="1219108" cy="1048468"/>
            <a:chOff x="5298" y="884"/>
            <a:chExt cx="2356" cy="2384"/>
          </a:xfrm>
        </p:grpSpPr>
        <p:sp>
          <p:nvSpPr>
            <p:cNvPr id="82" name="Google Shape;3544;p58"/>
            <p:cNvSpPr/>
            <p:nvPr>
              <p:custDataLst>
                <p:tags r:id="rId56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83" name="Google Shape;3545;p58"/>
            <p:cNvSpPr/>
            <p:nvPr>
              <p:custDataLst>
                <p:tags r:id="rId57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84" name="Google Shape;3546;p58"/>
            <p:cNvSpPr/>
            <p:nvPr>
              <p:custDataLst>
                <p:tags r:id="rId58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rgbClr val="F07C8F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6080" name="Google Shape;6080;p106"/>
          <p:cNvSpPr/>
          <p:nvPr>
            <p:custDataLst>
              <p:tags r:id="rId59"/>
            </p:custDataLst>
          </p:nvPr>
        </p:nvSpPr>
        <p:spPr>
          <a:xfrm>
            <a:off x="5109083" y="2650485"/>
            <a:ext cx="1321580" cy="456506"/>
          </a:xfrm>
          <a:prstGeom prst="rect">
            <a:avLst/>
          </a:prstGeom>
          <a:solidFill>
            <a:srgbClr val="B9D7F3"/>
          </a:solidFill>
          <a:ln w="9525" cap="flat" cmpd="sng">
            <a:solidFill>
              <a:srgbClr val="446D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60"/>
              <a:t>pre-model</a:t>
            </a:r>
            <a:endParaRPr lang="en-US" altLang="en-GB" sz="1660"/>
          </a:p>
        </p:txBody>
      </p:sp>
    </p:spTree>
    <p:custDataLst>
      <p:tags r:id="rId6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" name="圆角矩形 56"/>
          <p:cNvSpPr/>
          <p:nvPr>
            <p:custDataLst>
              <p:tags r:id="rId1"/>
            </p:custDataLst>
          </p:nvPr>
        </p:nvSpPr>
        <p:spPr>
          <a:xfrm>
            <a:off x="7896935" y="2314043"/>
            <a:ext cx="3453246" cy="1224219"/>
          </a:xfrm>
          <a:prstGeom prst="roundRect">
            <a:avLst>
              <a:gd name="adj" fmla="val 12264"/>
            </a:avLst>
          </a:prstGeom>
          <a:solidFill>
            <a:schemeClr val="accent5">
              <a:lumMod val="20000"/>
              <a:lumOff val="80000"/>
              <a:alpha val="47000"/>
            </a:schemeClr>
          </a:solidFill>
          <a:ln w="28575" cmpd="sng">
            <a:solidFill>
              <a:srgbClr val="FFCB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45"/>
          </a:p>
        </p:txBody>
      </p:sp>
      <p:sp>
        <p:nvSpPr>
          <p:cNvPr id="31" name="圆角矩形 30"/>
          <p:cNvSpPr/>
          <p:nvPr>
            <p:custDataLst>
              <p:tags r:id="rId2"/>
            </p:custDataLst>
          </p:nvPr>
        </p:nvSpPr>
        <p:spPr>
          <a:xfrm>
            <a:off x="8410614" y="6732650"/>
            <a:ext cx="2388959" cy="1547194"/>
          </a:xfrm>
          <a:prstGeom prst="roundRect">
            <a:avLst>
              <a:gd name="adj" fmla="val 12264"/>
            </a:avLst>
          </a:prstGeom>
          <a:solidFill>
            <a:schemeClr val="accent1">
              <a:lumMod val="20000"/>
              <a:lumOff val="80000"/>
              <a:alpha val="36000"/>
            </a:schemeClr>
          </a:solidFill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45"/>
          </a:p>
        </p:txBody>
      </p:sp>
      <p:sp>
        <p:nvSpPr>
          <p:cNvPr id="25" name="圆角矩形 24"/>
          <p:cNvSpPr/>
          <p:nvPr>
            <p:custDataLst>
              <p:tags r:id="rId3"/>
            </p:custDataLst>
          </p:nvPr>
        </p:nvSpPr>
        <p:spPr>
          <a:xfrm>
            <a:off x="2670810" y="2057400"/>
            <a:ext cx="1516380" cy="1474470"/>
          </a:xfrm>
          <a:prstGeom prst="roundRect">
            <a:avLst>
              <a:gd name="adj" fmla="val 12264"/>
            </a:avLst>
          </a:prstGeom>
          <a:solidFill>
            <a:schemeClr val="accent3">
              <a:lumMod val="20000"/>
              <a:lumOff val="80000"/>
              <a:alpha val="36000"/>
            </a:schemeClr>
          </a:solidFill>
          <a:ln w="28575" cmpd="sng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45"/>
          </a:p>
        </p:txBody>
      </p:sp>
      <p:sp>
        <p:nvSpPr>
          <p:cNvPr id="24" name="圆角矩形 23"/>
          <p:cNvSpPr/>
          <p:nvPr>
            <p:custDataLst>
              <p:tags r:id="rId4"/>
            </p:custDataLst>
          </p:nvPr>
        </p:nvSpPr>
        <p:spPr>
          <a:xfrm>
            <a:off x="2978283" y="3742933"/>
            <a:ext cx="3453246" cy="1224219"/>
          </a:xfrm>
          <a:prstGeom prst="roundRect">
            <a:avLst>
              <a:gd name="adj" fmla="val 12264"/>
            </a:avLst>
          </a:prstGeom>
          <a:solidFill>
            <a:schemeClr val="accent5">
              <a:lumMod val="20000"/>
              <a:lumOff val="80000"/>
              <a:alpha val="47000"/>
            </a:schemeClr>
          </a:solidFill>
          <a:ln w="28575" cmpd="sng">
            <a:solidFill>
              <a:srgbClr val="FFCB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45"/>
          </a:p>
        </p:txBody>
      </p:sp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>
            <a:off x="3487124" y="6644691"/>
            <a:ext cx="2388959" cy="1547194"/>
          </a:xfrm>
          <a:prstGeom prst="roundRect">
            <a:avLst>
              <a:gd name="adj" fmla="val 12264"/>
            </a:avLst>
          </a:prstGeom>
          <a:solidFill>
            <a:schemeClr val="accent1">
              <a:lumMod val="20000"/>
              <a:lumOff val="80000"/>
              <a:alpha val="36000"/>
            </a:schemeClr>
          </a:solidFill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45"/>
          </a:p>
        </p:txBody>
      </p:sp>
      <p:sp>
        <p:nvSpPr>
          <p:cNvPr id="5" name="右箭头 4"/>
          <p:cNvSpPr/>
          <p:nvPr>
            <p:custDataLst>
              <p:tags r:id="rId6"/>
            </p:custDataLst>
          </p:nvPr>
        </p:nvSpPr>
        <p:spPr>
          <a:xfrm rot="5400000">
            <a:off x="5343933" y="3210343"/>
            <a:ext cx="806582" cy="258599"/>
          </a:xfrm>
          <a:prstGeom prst="rightArrow">
            <a:avLst/>
          </a:prstGeom>
          <a:solidFill>
            <a:srgbClr val="BBD2F4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555" b="1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905277" y="2161875"/>
            <a:ext cx="1036154" cy="1048468"/>
            <a:chOff x="5298" y="884"/>
            <a:chExt cx="2356" cy="2384"/>
          </a:xfrm>
        </p:grpSpPr>
        <p:sp>
          <p:nvSpPr>
            <p:cNvPr id="11" name="Google Shape;3544;p58"/>
            <p:cNvSpPr/>
            <p:nvPr>
              <p:custDataLst>
                <p:tags r:id="rId7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rgbClr val="8CAFF6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12" name="Google Shape;3545;p58"/>
            <p:cNvSpPr/>
            <p:nvPr>
              <p:custDataLst>
                <p:tags r:id="rId8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rgbClr val="90BD95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13" name="Google Shape;3546;p58"/>
            <p:cNvSpPr/>
            <p:nvPr>
              <p:custDataLst>
                <p:tags r:id="rId9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rgbClr val="FFD699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cxnSp>
        <p:nvCxnSpPr>
          <p:cNvPr id="14" name="直接箭头连接符 13"/>
          <p:cNvCxnSpPr/>
          <p:nvPr>
            <p:custDataLst>
              <p:tags r:id="rId10"/>
            </p:custDataLst>
          </p:nvPr>
        </p:nvCxnSpPr>
        <p:spPr>
          <a:xfrm flipV="1">
            <a:off x="4076150" y="2725445"/>
            <a:ext cx="872661" cy="0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3281300" y="3880148"/>
            <a:ext cx="739211" cy="747995"/>
            <a:chOff x="5298" y="884"/>
            <a:chExt cx="2356" cy="2384"/>
          </a:xfrm>
        </p:grpSpPr>
        <p:sp>
          <p:nvSpPr>
            <p:cNvPr id="22" name="Google Shape;3544;p58"/>
            <p:cNvSpPr/>
            <p:nvPr>
              <p:custDataLst>
                <p:tags r:id="rId11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23" name="Google Shape;3545;p58"/>
            <p:cNvSpPr/>
            <p:nvPr>
              <p:custDataLst>
                <p:tags r:id="rId12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26" name="Google Shape;3546;p58"/>
            <p:cNvSpPr/>
            <p:nvPr>
              <p:custDataLst>
                <p:tags r:id="rId13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32" name="Google Shape;6080;p106"/>
          <p:cNvSpPr/>
          <p:nvPr>
            <p:custDataLst>
              <p:tags r:id="rId14"/>
            </p:custDataLst>
          </p:nvPr>
        </p:nvSpPr>
        <p:spPr>
          <a:xfrm>
            <a:off x="2838868" y="5674946"/>
            <a:ext cx="1394146" cy="523354"/>
          </a:xfrm>
          <a:prstGeom prst="rect">
            <a:avLst/>
          </a:prstGeom>
          <a:solidFill>
            <a:srgbClr val="CAE2C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60"/>
              <a:t>标注框修正</a:t>
            </a:r>
            <a:endParaRPr lang="zh-CN" altLang="en-US" sz="1660"/>
          </a:p>
        </p:txBody>
      </p:sp>
      <p:sp>
        <p:nvSpPr>
          <p:cNvPr id="33" name="Google Shape;6080;p106"/>
          <p:cNvSpPr/>
          <p:nvPr>
            <p:custDataLst>
              <p:tags r:id="rId15"/>
            </p:custDataLst>
          </p:nvPr>
        </p:nvSpPr>
        <p:spPr>
          <a:xfrm>
            <a:off x="5149104" y="5674946"/>
            <a:ext cx="1394146" cy="523354"/>
          </a:xfrm>
          <a:prstGeom prst="rect">
            <a:avLst/>
          </a:prstGeom>
          <a:solidFill>
            <a:srgbClr val="7BCFB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60"/>
              <a:t>标签修正</a:t>
            </a:r>
            <a:endParaRPr lang="zh-CN" altLang="en-US" sz="1660"/>
          </a:p>
        </p:txBody>
      </p:sp>
      <p:grpSp>
        <p:nvGrpSpPr>
          <p:cNvPr id="34" name="组合 33"/>
          <p:cNvGrpSpPr/>
          <p:nvPr/>
        </p:nvGrpSpPr>
        <p:grpSpPr>
          <a:xfrm>
            <a:off x="4095798" y="6832923"/>
            <a:ext cx="1219108" cy="1048468"/>
            <a:chOff x="5298" y="884"/>
            <a:chExt cx="2356" cy="2384"/>
          </a:xfrm>
        </p:grpSpPr>
        <p:sp>
          <p:nvSpPr>
            <p:cNvPr id="35" name="Google Shape;3544;p58"/>
            <p:cNvSpPr/>
            <p:nvPr>
              <p:custDataLst>
                <p:tags r:id="rId16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36" name="Google Shape;3545;p58"/>
            <p:cNvSpPr/>
            <p:nvPr>
              <p:custDataLst>
                <p:tags r:id="rId17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37" name="Google Shape;3546;p58"/>
            <p:cNvSpPr/>
            <p:nvPr>
              <p:custDataLst>
                <p:tags r:id="rId18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rgbClr val="F07C8F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cxnSp>
        <p:nvCxnSpPr>
          <p:cNvPr id="38" name="直接箭头连接符 37"/>
          <p:cNvCxnSpPr/>
          <p:nvPr>
            <p:custDataLst>
              <p:tags r:id="rId19"/>
            </p:custDataLst>
          </p:nvPr>
        </p:nvCxnSpPr>
        <p:spPr>
          <a:xfrm flipH="1">
            <a:off x="3780176" y="5078341"/>
            <a:ext cx="519836" cy="433637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20"/>
            </p:custDataLst>
          </p:nvPr>
        </p:nvCxnSpPr>
        <p:spPr>
          <a:xfrm>
            <a:off x="5308019" y="5098571"/>
            <a:ext cx="433197" cy="413406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>
          <a:xfrm rot="10800000" flipH="1" flipV="1">
            <a:off x="2724082" y="2725250"/>
            <a:ext cx="1256930" cy="4700515"/>
          </a:xfrm>
          <a:prstGeom prst="bentConnector3">
            <a:avLst>
              <a:gd name="adj1" fmla="val -18964"/>
            </a:avLst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21"/>
            </p:custDataLst>
          </p:nvPr>
        </p:nvCxnSpPr>
        <p:spPr>
          <a:xfrm>
            <a:off x="3740155" y="6337910"/>
            <a:ext cx="426600" cy="526433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>
            <p:custDataLst>
              <p:tags r:id="rId22"/>
            </p:custDataLst>
          </p:nvPr>
        </p:nvCxnSpPr>
        <p:spPr>
          <a:xfrm flipH="1">
            <a:off x="5412690" y="6337910"/>
            <a:ext cx="426600" cy="497407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3981012" y="3880148"/>
            <a:ext cx="739211" cy="747995"/>
            <a:chOff x="5298" y="884"/>
            <a:chExt cx="2356" cy="2384"/>
          </a:xfrm>
        </p:grpSpPr>
        <p:sp>
          <p:nvSpPr>
            <p:cNvPr id="46" name="Google Shape;3544;p58"/>
            <p:cNvSpPr/>
            <p:nvPr>
              <p:custDataLst>
                <p:tags r:id="rId23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47" name="Google Shape;3545;p58"/>
            <p:cNvSpPr/>
            <p:nvPr>
              <p:custDataLst>
                <p:tags r:id="rId24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48" name="Google Shape;3546;p58"/>
            <p:cNvSpPr/>
            <p:nvPr>
              <p:custDataLst>
                <p:tags r:id="rId25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grpSp>
        <p:nvGrpSpPr>
          <p:cNvPr id="49" name="组合 48"/>
          <p:cNvGrpSpPr>
            <a:grpSpLocks noChangeAspect="1"/>
          </p:cNvGrpSpPr>
          <p:nvPr/>
        </p:nvGrpSpPr>
        <p:grpSpPr>
          <a:xfrm>
            <a:off x="5412101" y="3880148"/>
            <a:ext cx="739211" cy="747995"/>
            <a:chOff x="5298" y="884"/>
            <a:chExt cx="2356" cy="2384"/>
          </a:xfrm>
        </p:grpSpPr>
        <p:sp>
          <p:nvSpPr>
            <p:cNvPr id="50" name="Google Shape;3544;p58"/>
            <p:cNvSpPr/>
            <p:nvPr>
              <p:custDataLst>
                <p:tags r:id="rId26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51" name="Google Shape;3545;p58"/>
            <p:cNvSpPr/>
            <p:nvPr>
              <p:custDataLst>
                <p:tags r:id="rId27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52" name="Google Shape;3546;p58"/>
            <p:cNvSpPr/>
            <p:nvPr>
              <p:custDataLst>
                <p:tags r:id="rId28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2978283" y="4628677"/>
            <a:ext cx="3452820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60"/>
              <a:t>大量未标注数据</a:t>
            </a:r>
            <a:endParaRPr lang="zh-CN" altLang="en-US" sz="1660"/>
          </a:p>
        </p:txBody>
      </p:sp>
      <p:sp>
        <p:nvSpPr>
          <p:cNvPr id="54" name="文本框 53"/>
          <p:cNvSpPr txBox="1"/>
          <p:nvPr>
            <p:custDataLst>
              <p:tags r:id="rId29"/>
            </p:custDataLst>
          </p:nvPr>
        </p:nvSpPr>
        <p:spPr>
          <a:xfrm>
            <a:off x="4720745" y="4220988"/>
            <a:ext cx="672444" cy="38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940"/>
              <a:t>... ...</a:t>
            </a:r>
            <a:endParaRPr lang="en-US" altLang="zh-CN" sz="1940"/>
          </a:p>
        </p:txBody>
      </p:sp>
      <p:sp>
        <p:nvSpPr>
          <p:cNvPr id="55" name="文本框 54"/>
          <p:cNvSpPr txBox="1"/>
          <p:nvPr>
            <p:custDataLst>
              <p:tags r:id="rId30"/>
            </p:custDataLst>
          </p:nvPr>
        </p:nvSpPr>
        <p:spPr>
          <a:xfrm>
            <a:off x="5741066" y="3147452"/>
            <a:ext cx="1153139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60"/>
              <a:t>inference</a:t>
            </a:r>
            <a:endParaRPr lang="en-US" altLang="zh-CN" sz="1660"/>
          </a:p>
        </p:txBody>
      </p:sp>
      <p:sp>
        <p:nvSpPr>
          <p:cNvPr id="56" name="文本框 55"/>
          <p:cNvSpPr txBox="1"/>
          <p:nvPr>
            <p:custDataLst>
              <p:tags r:id="rId31"/>
            </p:custDataLst>
          </p:nvPr>
        </p:nvSpPr>
        <p:spPr>
          <a:xfrm>
            <a:off x="3444024" y="7873035"/>
            <a:ext cx="2512101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60"/>
              <a:t>完整数据</a:t>
            </a:r>
            <a:endParaRPr lang="zh-CN" altLang="en-US" sz="1660"/>
          </a:p>
        </p:txBody>
      </p:sp>
      <p:sp>
        <p:nvSpPr>
          <p:cNvPr id="66" name="文本框 65"/>
          <p:cNvSpPr txBox="1"/>
          <p:nvPr>
            <p:custDataLst>
              <p:tags r:id="rId32"/>
            </p:custDataLst>
          </p:nvPr>
        </p:nvSpPr>
        <p:spPr>
          <a:xfrm>
            <a:off x="2670810" y="3181350"/>
            <a:ext cx="1562100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60"/>
              <a:t>少量标注数据</a:t>
            </a:r>
            <a:endParaRPr lang="zh-CN" altLang="en-US" sz="1660"/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213146" y="2464892"/>
            <a:ext cx="739211" cy="747995"/>
            <a:chOff x="5298" y="884"/>
            <a:chExt cx="2356" cy="2384"/>
          </a:xfrm>
        </p:grpSpPr>
        <p:sp>
          <p:nvSpPr>
            <p:cNvPr id="4" name="Google Shape;3544;p58"/>
            <p:cNvSpPr/>
            <p:nvPr>
              <p:custDataLst>
                <p:tags r:id="rId33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rgbClr val="83ADEC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6" name="Google Shape;3545;p58"/>
            <p:cNvSpPr/>
            <p:nvPr>
              <p:custDataLst>
                <p:tags r:id="rId34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8" name="Google Shape;3546;p58"/>
            <p:cNvSpPr/>
            <p:nvPr>
              <p:custDataLst>
                <p:tags r:id="rId35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10" name="Google Shape;6080;p106"/>
          <p:cNvSpPr/>
          <p:nvPr>
            <p:custDataLst>
              <p:tags r:id="rId36"/>
            </p:custDataLst>
          </p:nvPr>
        </p:nvSpPr>
        <p:spPr>
          <a:xfrm>
            <a:off x="8899664" y="5578631"/>
            <a:ext cx="1394146" cy="523354"/>
          </a:xfrm>
          <a:prstGeom prst="rect">
            <a:avLst/>
          </a:prstGeom>
          <a:solidFill>
            <a:srgbClr val="7BCFB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60"/>
              <a:t>标签修正</a:t>
            </a:r>
            <a:endParaRPr lang="zh-CN" altLang="en-US" sz="1660"/>
          </a:p>
        </p:txBody>
      </p:sp>
      <p:grpSp>
        <p:nvGrpSpPr>
          <p:cNvPr id="16" name="组合 15"/>
          <p:cNvGrpSpPr/>
          <p:nvPr/>
        </p:nvGrpSpPr>
        <p:grpSpPr>
          <a:xfrm>
            <a:off x="8986304" y="6903290"/>
            <a:ext cx="1219108" cy="1048468"/>
            <a:chOff x="5298" y="884"/>
            <a:chExt cx="2356" cy="2384"/>
          </a:xfrm>
        </p:grpSpPr>
        <p:sp>
          <p:nvSpPr>
            <p:cNvPr id="17" name="Google Shape;3544;p58"/>
            <p:cNvSpPr/>
            <p:nvPr>
              <p:custDataLst>
                <p:tags r:id="rId37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18" name="Google Shape;3545;p58"/>
            <p:cNvSpPr/>
            <p:nvPr>
              <p:custDataLst>
                <p:tags r:id="rId38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rgbClr val="56CA95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19" name="Google Shape;3546;p58"/>
            <p:cNvSpPr/>
            <p:nvPr>
              <p:custDataLst>
                <p:tags r:id="rId39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rgbClr val="F18C3B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cxnSp>
        <p:nvCxnSpPr>
          <p:cNvPr id="20" name="直接箭头连接符 19"/>
          <p:cNvCxnSpPr/>
          <p:nvPr>
            <p:custDataLst>
              <p:tags r:id="rId40"/>
            </p:custDataLst>
          </p:nvPr>
        </p:nvCxnSpPr>
        <p:spPr>
          <a:xfrm>
            <a:off x="9623714" y="4871198"/>
            <a:ext cx="0" cy="623330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10343947" y="2464892"/>
            <a:ext cx="739211" cy="747995"/>
            <a:chOff x="5298" y="884"/>
            <a:chExt cx="2356" cy="2384"/>
          </a:xfrm>
        </p:grpSpPr>
        <p:sp>
          <p:nvSpPr>
            <p:cNvPr id="28" name="Google Shape;3544;p58"/>
            <p:cNvSpPr/>
            <p:nvPr>
              <p:custDataLst>
                <p:tags r:id="rId41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29" name="Google Shape;3545;p58"/>
            <p:cNvSpPr/>
            <p:nvPr>
              <p:custDataLst>
                <p:tags r:id="rId42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30" name="Google Shape;3546;p58"/>
            <p:cNvSpPr/>
            <p:nvPr>
              <p:custDataLst>
                <p:tags r:id="rId43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40" name="文本框 39"/>
          <p:cNvSpPr txBox="1"/>
          <p:nvPr>
            <p:custDataLst>
              <p:tags r:id="rId44"/>
            </p:custDataLst>
          </p:nvPr>
        </p:nvSpPr>
        <p:spPr>
          <a:xfrm>
            <a:off x="8287472" y="3213421"/>
            <a:ext cx="2512101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60"/>
              <a:t>全部未标注数据</a:t>
            </a:r>
            <a:endParaRPr lang="zh-CN" altLang="en-US" sz="1660"/>
          </a:p>
        </p:txBody>
      </p:sp>
      <p:sp>
        <p:nvSpPr>
          <p:cNvPr id="41" name="文本框 40"/>
          <p:cNvSpPr txBox="1"/>
          <p:nvPr>
            <p:custDataLst>
              <p:tags r:id="rId45"/>
            </p:custDataLst>
          </p:nvPr>
        </p:nvSpPr>
        <p:spPr>
          <a:xfrm>
            <a:off x="9652591" y="2805732"/>
            <a:ext cx="672444" cy="38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940"/>
              <a:t>... ...</a:t>
            </a:r>
            <a:endParaRPr lang="en-US" altLang="zh-CN" sz="1940"/>
          </a:p>
        </p:txBody>
      </p:sp>
      <p:sp>
        <p:nvSpPr>
          <p:cNvPr id="68" name="文本框 67"/>
          <p:cNvSpPr txBox="1"/>
          <p:nvPr>
            <p:custDataLst>
              <p:tags r:id="rId46"/>
            </p:custDataLst>
          </p:nvPr>
        </p:nvSpPr>
        <p:spPr>
          <a:xfrm>
            <a:off x="8352561" y="7939884"/>
            <a:ext cx="2512101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60"/>
              <a:t>完整数据</a:t>
            </a:r>
            <a:endParaRPr lang="zh-CN" altLang="en-US" sz="1660"/>
          </a:p>
        </p:txBody>
      </p:sp>
      <p:sp>
        <p:nvSpPr>
          <p:cNvPr id="69" name="Google Shape;6080;p106"/>
          <p:cNvSpPr/>
          <p:nvPr>
            <p:custDataLst>
              <p:tags r:id="rId47"/>
            </p:custDataLst>
          </p:nvPr>
        </p:nvSpPr>
        <p:spPr>
          <a:xfrm>
            <a:off x="8899664" y="4263648"/>
            <a:ext cx="1394146" cy="523354"/>
          </a:xfrm>
          <a:prstGeom prst="rect">
            <a:avLst/>
          </a:prstGeom>
          <a:solidFill>
            <a:srgbClr val="ADD1F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60"/>
              <a:t>SAM LLM</a:t>
            </a:r>
            <a:endParaRPr lang="en-US" altLang="zh-CN" sz="1660"/>
          </a:p>
        </p:txBody>
      </p:sp>
      <p:cxnSp>
        <p:nvCxnSpPr>
          <p:cNvPr id="70" name="直接箭头连接符 69"/>
          <p:cNvCxnSpPr/>
          <p:nvPr>
            <p:custDataLst>
              <p:tags r:id="rId48"/>
            </p:custDataLst>
          </p:nvPr>
        </p:nvCxnSpPr>
        <p:spPr>
          <a:xfrm>
            <a:off x="9642186" y="6189260"/>
            <a:ext cx="0" cy="623330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>
            <p:custDataLst>
              <p:tags r:id="rId49"/>
            </p:custDataLst>
          </p:nvPr>
        </p:nvCxnSpPr>
        <p:spPr>
          <a:xfrm>
            <a:off x="9623714" y="3583922"/>
            <a:ext cx="0" cy="623330"/>
          </a:xfrm>
          <a:prstGeom prst="straightConnector1">
            <a:avLst/>
          </a:prstGeom>
          <a:ln w="28575">
            <a:solidFill>
              <a:srgbClr val="3C6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/>
          <p:nvPr>
            <p:custDataLst>
              <p:tags r:id="rId50"/>
            </p:custDataLst>
          </p:nvPr>
        </p:nvCxnSpPr>
        <p:spPr>
          <a:xfrm>
            <a:off x="9729995" y="4904868"/>
            <a:ext cx="563815" cy="2299241"/>
          </a:xfrm>
          <a:prstGeom prst="curvedConnector3">
            <a:avLst>
              <a:gd name="adj1" fmla="val 174180"/>
            </a:avLst>
          </a:prstGeom>
          <a:ln w="28575">
            <a:solidFill>
              <a:srgbClr val="3C629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8213146" y="2464892"/>
            <a:ext cx="739211" cy="747995"/>
            <a:chOff x="5298" y="884"/>
            <a:chExt cx="2356" cy="2384"/>
          </a:xfrm>
        </p:grpSpPr>
        <p:sp>
          <p:nvSpPr>
            <p:cNvPr id="74" name="Google Shape;3544;p58"/>
            <p:cNvSpPr/>
            <p:nvPr>
              <p:custDataLst>
                <p:tags r:id="rId51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75" name="Google Shape;3545;p58"/>
            <p:cNvSpPr/>
            <p:nvPr>
              <p:custDataLst>
                <p:tags r:id="rId52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76" name="Google Shape;3546;p58"/>
            <p:cNvSpPr/>
            <p:nvPr>
              <p:custDataLst>
                <p:tags r:id="rId53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grpSp>
        <p:nvGrpSpPr>
          <p:cNvPr id="77" name="组合 76"/>
          <p:cNvGrpSpPr>
            <a:grpSpLocks noChangeAspect="1"/>
          </p:cNvGrpSpPr>
          <p:nvPr/>
        </p:nvGrpSpPr>
        <p:grpSpPr>
          <a:xfrm>
            <a:off x="8912858" y="2464892"/>
            <a:ext cx="739211" cy="747995"/>
            <a:chOff x="5298" y="884"/>
            <a:chExt cx="2356" cy="2384"/>
          </a:xfrm>
        </p:grpSpPr>
        <p:sp>
          <p:nvSpPr>
            <p:cNvPr id="78" name="Google Shape;3544;p58"/>
            <p:cNvSpPr/>
            <p:nvPr>
              <p:custDataLst>
                <p:tags r:id="rId54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79" name="Google Shape;3545;p58"/>
            <p:cNvSpPr/>
            <p:nvPr>
              <p:custDataLst>
                <p:tags r:id="rId55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45"/>
            </a:p>
          </p:txBody>
        </p:sp>
        <p:sp>
          <p:nvSpPr>
            <p:cNvPr id="80" name="Google Shape;3546;p58"/>
            <p:cNvSpPr/>
            <p:nvPr>
              <p:custDataLst>
                <p:tags r:id="rId56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986304" y="6907688"/>
            <a:ext cx="1219108" cy="1048468"/>
            <a:chOff x="5298" y="884"/>
            <a:chExt cx="2356" cy="2384"/>
          </a:xfrm>
        </p:grpSpPr>
        <p:sp>
          <p:nvSpPr>
            <p:cNvPr id="82" name="Google Shape;3544;p58"/>
            <p:cNvSpPr/>
            <p:nvPr>
              <p:custDataLst>
                <p:tags r:id="rId57"/>
              </p:custDataLst>
            </p:nvPr>
          </p:nvSpPr>
          <p:spPr>
            <a:xfrm>
              <a:off x="5954" y="884"/>
              <a:ext cx="1701" cy="1701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83" name="Google Shape;3545;p58"/>
            <p:cNvSpPr/>
            <p:nvPr>
              <p:custDataLst>
                <p:tags r:id="rId58"/>
              </p:custDataLst>
            </p:nvPr>
          </p:nvSpPr>
          <p:spPr>
            <a:xfrm>
              <a:off x="5615" y="1230"/>
              <a:ext cx="1701" cy="170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45"/>
                <a:t>NxN</a:t>
              </a:r>
              <a:endParaRPr lang="en-GB" sz="1245"/>
            </a:p>
          </p:txBody>
        </p:sp>
        <p:sp>
          <p:nvSpPr>
            <p:cNvPr id="84" name="Google Shape;3546;p58"/>
            <p:cNvSpPr/>
            <p:nvPr>
              <p:custDataLst>
                <p:tags r:id="rId59"/>
              </p:custDataLst>
            </p:nvPr>
          </p:nvSpPr>
          <p:spPr>
            <a:xfrm>
              <a:off x="5298" y="1568"/>
              <a:ext cx="1701" cy="1701"/>
            </a:xfrm>
            <a:prstGeom prst="rect">
              <a:avLst/>
            </a:prstGeom>
            <a:solidFill>
              <a:srgbClr val="F07C8F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3319" tIns="63319" rIns="63319" bIns="63319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45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85" name="Google Shape;6362;p110"/>
          <p:cNvSpPr/>
          <p:nvPr>
            <p:custDataLst>
              <p:tags r:id="rId60"/>
            </p:custDataLst>
          </p:nvPr>
        </p:nvSpPr>
        <p:spPr>
          <a:xfrm>
            <a:off x="13523089" y="7118098"/>
            <a:ext cx="426160" cy="1065620"/>
          </a:xfrm>
          <a:prstGeom prst="cube">
            <a:avLst>
              <a:gd name="adj" fmla="val 56788"/>
            </a:avLst>
          </a:prstGeom>
          <a:solidFill>
            <a:srgbClr val="C09BE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194" tIns="63194" rIns="63194" bIns="63194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45"/>
          </a:p>
        </p:txBody>
      </p:sp>
      <p:sp>
        <p:nvSpPr>
          <p:cNvPr id="86" name="Google Shape;6361;p110"/>
          <p:cNvSpPr/>
          <p:nvPr>
            <p:custDataLst>
              <p:tags r:id="rId61"/>
            </p:custDataLst>
          </p:nvPr>
        </p:nvSpPr>
        <p:spPr>
          <a:xfrm>
            <a:off x="13784766" y="7121617"/>
            <a:ext cx="414725" cy="1062102"/>
          </a:xfrm>
          <a:prstGeom prst="cube">
            <a:avLst>
              <a:gd name="adj" fmla="val 56788"/>
            </a:avLst>
          </a:prstGeom>
          <a:solidFill>
            <a:srgbClr val="CAE2C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194" tIns="63194" rIns="63194" bIns="63194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45"/>
          </a:p>
        </p:txBody>
      </p:sp>
      <p:sp>
        <p:nvSpPr>
          <p:cNvPr id="165" name="Google Shape;6082;p106"/>
          <p:cNvSpPr/>
          <p:nvPr>
            <p:custDataLst>
              <p:tags r:id="rId62"/>
            </p:custDataLst>
          </p:nvPr>
        </p:nvSpPr>
        <p:spPr>
          <a:xfrm>
            <a:off x="13201286" y="2973148"/>
            <a:ext cx="747995" cy="373998"/>
          </a:xfrm>
          <a:prstGeom prst="rect">
            <a:avLst/>
          </a:prstGeom>
          <a:solidFill>
            <a:srgbClr val="E4F2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695"/>
          </a:p>
        </p:txBody>
      </p:sp>
      <p:sp>
        <p:nvSpPr>
          <p:cNvPr id="166" name="Google Shape;6080;p106"/>
          <p:cNvSpPr/>
          <p:nvPr>
            <p:custDataLst>
              <p:tags r:id="rId63"/>
            </p:custDataLst>
          </p:nvPr>
        </p:nvSpPr>
        <p:spPr>
          <a:xfrm>
            <a:off x="13201090" y="3484891"/>
            <a:ext cx="747995" cy="373998"/>
          </a:xfrm>
          <a:prstGeom prst="rect">
            <a:avLst/>
          </a:prstGeom>
          <a:solidFill>
            <a:srgbClr val="CBF7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695"/>
          </a:p>
        </p:txBody>
      </p:sp>
      <p:sp>
        <p:nvSpPr>
          <p:cNvPr id="167" name="Google Shape;6080;p106"/>
          <p:cNvSpPr/>
          <p:nvPr>
            <p:custDataLst>
              <p:tags r:id="rId64"/>
            </p:custDataLst>
          </p:nvPr>
        </p:nvSpPr>
        <p:spPr>
          <a:xfrm>
            <a:off x="13201090" y="4508731"/>
            <a:ext cx="747995" cy="373998"/>
          </a:xfrm>
          <a:prstGeom prst="rect">
            <a:avLst/>
          </a:prstGeom>
          <a:solidFill>
            <a:srgbClr val="6DBBE7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95"/>
          </a:p>
        </p:txBody>
      </p:sp>
      <p:sp>
        <p:nvSpPr>
          <p:cNvPr id="168" name="Google Shape;6080;p106"/>
          <p:cNvSpPr/>
          <p:nvPr>
            <p:custDataLst>
              <p:tags r:id="rId65"/>
            </p:custDataLst>
          </p:nvPr>
        </p:nvSpPr>
        <p:spPr>
          <a:xfrm>
            <a:off x="13201090" y="5001740"/>
            <a:ext cx="747995" cy="373998"/>
          </a:xfrm>
          <a:prstGeom prst="rect">
            <a:avLst/>
          </a:prstGeom>
          <a:solidFill>
            <a:srgbClr val="B9D7F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95"/>
          </a:p>
        </p:txBody>
      </p:sp>
      <p:sp>
        <p:nvSpPr>
          <p:cNvPr id="169" name="Google Shape;6080;p106"/>
          <p:cNvSpPr/>
          <p:nvPr>
            <p:custDataLst>
              <p:tags r:id="rId66"/>
            </p:custDataLst>
          </p:nvPr>
        </p:nvSpPr>
        <p:spPr>
          <a:xfrm>
            <a:off x="13201090" y="3996811"/>
            <a:ext cx="747995" cy="373998"/>
          </a:xfrm>
          <a:prstGeom prst="rect">
            <a:avLst/>
          </a:prstGeom>
          <a:solidFill>
            <a:srgbClr val="8ED3D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95"/>
          </a:p>
        </p:txBody>
      </p:sp>
      <p:sp>
        <p:nvSpPr>
          <p:cNvPr id="170" name="Google Shape;6080;p106"/>
          <p:cNvSpPr/>
          <p:nvPr>
            <p:custDataLst>
              <p:tags r:id="rId67"/>
            </p:custDataLst>
          </p:nvPr>
        </p:nvSpPr>
        <p:spPr>
          <a:xfrm>
            <a:off x="13201090" y="5494748"/>
            <a:ext cx="747995" cy="373998"/>
          </a:xfrm>
          <a:prstGeom prst="rect">
            <a:avLst/>
          </a:prstGeom>
          <a:solidFill>
            <a:srgbClr val="BFCCE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695"/>
          </a:p>
        </p:txBody>
      </p:sp>
      <p:sp>
        <p:nvSpPr>
          <p:cNvPr id="171" name="Google Shape;6080;p106"/>
          <p:cNvSpPr/>
          <p:nvPr>
            <p:custDataLst>
              <p:tags r:id="rId68"/>
            </p:custDataLst>
          </p:nvPr>
        </p:nvSpPr>
        <p:spPr>
          <a:xfrm>
            <a:off x="13201090" y="5987757"/>
            <a:ext cx="747995" cy="373998"/>
          </a:xfrm>
          <a:prstGeom prst="rect">
            <a:avLst/>
          </a:prstGeom>
          <a:solidFill>
            <a:srgbClr val="BECEF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695"/>
          </a:p>
        </p:txBody>
      </p:sp>
      <p:sp>
        <p:nvSpPr>
          <p:cNvPr id="6080" name="Google Shape;6080;p106"/>
          <p:cNvSpPr/>
          <p:nvPr>
            <p:custDataLst>
              <p:tags r:id="rId69"/>
            </p:custDataLst>
          </p:nvPr>
        </p:nvSpPr>
        <p:spPr>
          <a:xfrm>
            <a:off x="5109083" y="2533060"/>
            <a:ext cx="1321580" cy="456506"/>
          </a:xfrm>
          <a:prstGeom prst="rect">
            <a:avLst/>
          </a:prstGeom>
          <a:solidFill>
            <a:srgbClr val="B9D7F3"/>
          </a:solidFill>
          <a:ln w="28575" cap="flat" cmpd="sng">
            <a:solidFill>
              <a:srgbClr val="446D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319" tIns="63319" rIns="63319" bIns="63319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60"/>
              <a:t>pre-model</a:t>
            </a:r>
            <a:endParaRPr lang="en-US" altLang="en-GB" sz="1660"/>
          </a:p>
        </p:txBody>
      </p:sp>
    </p:spTree>
    <p:custDataLst>
      <p:tags r:id="rId7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49.xml><?xml version="1.0" encoding="utf-8"?>
<p:tagLst xmlns:p="http://schemas.openxmlformats.org/presentationml/2006/main">
  <p:tag name="COMMONDATA" val="eyJoZGlkIjoiYzVlY2Y0YzZkYWYzNzA2YzFkODE0ZTMyNGM0MmJjMmMifQ=="/>
  <p:tag name="KSO_WPP_MARK_KEY" val="b18c6337-b5eb-492d-ba5c-28a3bebe9228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WPS 演示</Application>
  <PresentationFormat>宽屏</PresentationFormat>
  <Paragraphs>183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Consolas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王荣胜</cp:lastModifiedBy>
  <cp:revision>172</cp:revision>
  <dcterms:created xsi:type="dcterms:W3CDTF">2019-06-19T02:08:00Z</dcterms:created>
  <dcterms:modified xsi:type="dcterms:W3CDTF">2023-04-07T07:20:07Z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50D0C8F706F3483DA759FC769C4E6D3E_11</vt:lpwstr>
  </property>
</Properties>
</file>