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1920" y="176530"/>
            <a:ext cx="1187640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乳腺钼靶</a:t>
            </a:r>
            <a:endParaRPr lang="zh-CN" alt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CGI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LLMs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粤港澳</a:t>
            </a:r>
            <a:r>
              <a:rPr lang="en-US" altLang="zh-CN" sz="3200"/>
              <a:t>C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1920" y="176530"/>
            <a:ext cx="118764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3200"/>
              <a:t>乳腺钼靶</a:t>
            </a:r>
            <a:endParaRPr lang="zh-CN" altLang="en-US" sz="3200"/>
          </a:p>
          <a:p>
            <a:pPr indent="0">
              <a:buFont typeface="Arial" panose="020B0604020202020204" pitchFamily="34" charset="0"/>
              <a:buNone/>
            </a:pPr>
            <a:endParaRPr lang="en-US" altLang="zh-CN" sz="3200"/>
          </a:p>
          <a:p>
            <a:pPr indent="0">
              <a:buFont typeface="Arial" panose="020B0604020202020204" pitchFamily="34" charset="0"/>
              <a:buNone/>
            </a:pPr>
            <a:endParaRPr lang="en-US" altLang="zh-CN" sz="32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33705" y="862330"/>
          <a:ext cx="11412220" cy="377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465"/>
                <a:gridCol w="4624070"/>
                <a:gridCol w="3723640"/>
                <a:gridCol w="11220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数据集</a:t>
                      </a: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</a:t>
                      </a:r>
                      <a:r>
                        <a:rPr lang="zh-CN" altLang="en-US"/>
                        <a:t>方式</a:t>
                      </a:r>
                      <a:endParaRPr lang="zh-CN" altLang="en-US"/>
                    </a:p>
                  </a:txBody>
                  <a:tcPr/>
                </a:tc>
              </a:tr>
              <a:tr h="10610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INBreast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共有115例（410幅图像），其中90例来自双乳女性（每例4幅图像，四</a:t>
                      </a:r>
                      <a:r>
                        <a:rPr lang="zh-CN" altLang="en-US"/>
                        <a:t>视图），而25例来自乳房切除术患者（每例2幅图像）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包括几种类型的病变（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肿块，钙化，不对称和变形</a:t>
                      </a:r>
                      <a:r>
                        <a:rPr lang="zh-CN" altLang="en-US" sz="1800">
                          <a:sym typeface="+mn-ea"/>
                        </a:rPr>
                        <a:t>）。 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以XML格式提供了</a:t>
                      </a:r>
                      <a:r>
                        <a:rPr lang="zh-CN" altLang="en-US" sz="1800">
                          <a:solidFill>
                            <a:schemeClr val="accent1"/>
                          </a:solidFill>
                          <a:sym typeface="+mn-ea"/>
                        </a:rPr>
                        <a:t>分割标签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邮件（</a:t>
                      </a:r>
                      <a:r>
                        <a:rPr lang="en-US" altLang="zh-CN"/>
                        <a:t>Kaggle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6280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CBIS-DDSM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2,620 scanned film mammography studies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图像数据为</a:t>
                      </a:r>
                      <a:r>
                        <a:rPr lang="en-US" altLang="zh-CN"/>
                        <a:t>Dicom</a:t>
                      </a:r>
                      <a:r>
                        <a:rPr lang="en-US" altLang="zh-CN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类别为正常、良性和恶性</a:t>
                      </a:r>
                      <a:r>
                        <a:rPr lang="zh-CN" altLang="en-US"/>
                        <a:t>，以</a:t>
                      </a:r>
                      <a:r>
                        <a:rPr lang="en-US" altLang="zh-CN" sz="1800">
                          <a:sym typeface="+mn-ea"/>
                        </a:rPr>
                        <a:t>CSV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zh-CN" altLang="en-US"/>
                        <a:t>格式提供了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</a:rPr>
                        <a:t>ROI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</a:rPr>
                        <a:t>标签</a:t>
                      </a:r>
                      <a:r>
                        <a:rPr lang="zh-CN" altLang="en-US"/>
                        <a:t>和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</a:rPr>
                        <a:t>分割标签</a:t>
                      </a:r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专用软件</a:t>
                      </a:r>
                      <a:r>
                        <a:rPr lang="zh-CN" altLang="en-US"/>
                        <a:t>下载</a:t>
                      </a:r>
                      <a:endParaRPr lang="zh-CN" altLang="en-US"/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RSNA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10000+</a:t>
                      </a:r>
                      <a:r>
                        <a:rPr lang="zh-CN" altLang="en-US"/>
                        <a:t>患者图像（四</a:t>
                      </a:r>
                      <a:r>
                        <a:rPr lang="zh-CN" altLang="en-US"/>
                        <a:t>视图）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图像数据为</a:t>
                      </a:r>
                      <a:r>
                        <a:rPr lang="en-US" altLang="zh-CN"/>
                        <a:t>Dicom</a:t>
                      </a:r>
                      <a:r>
                        <a:rPr lang="en-US" altLang="zh-CN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类别为正常、良性和恶性</a:t>
                      </a:r>
                      <a:r>
                        <a:rPr lang="zh-CN" altLang="en-US"/>
                        <a:t>，以</a:t>
                      </a:r>
                      <a:r>
                        <a:rPr lang="en-US" altLang="zh-CN" sz="1800">
                          <a:sym typeface="+mn-ea"/>
                        </a:rPr>
                        <a:t>CSV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zh-CN" altLang="en-US"/>
                        <a:t>提供了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</a:rPr>
                        <a:t>分类标签</a:t>
                      </a:r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r>
                        <a:rPr lang="en-US" altLang="zh-CN"/>
                        <a:t>aggle</a:t>
                      </a:r>
                      <a:endParaRPr lang="en-US" altLang="zh-CN"/>
                    </a:p>
                  </a:txBody>
                  <a:tcPr/>
                </a:tc>
              </a:tr>
              <a:tr h="3956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VinDr-Mammo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consists of 5,000 four-view exams with breast-level assessment and finding annotations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数据集提供了非良性结果的类别</a:t>
                      </a:r>
                      <a:r>
                        <a:rPr lang="en-US" altLang="zh-CN"/>
                        <a:t>，</a:t>
                      </a:r>
                      <a:r>
                        <a:rPr lang="zh-CN" altLang="en-US"/>
                        <a:t>以</a:t>
                      </a:r>
                      <a:r>
                        <a:rPr lang="en-US" altLang="zh-CN"/>
                        <a:t>CSV</a:t>
                      </a:r>
                      <a:r>
                        <a:rPr lang="zh-CN" altLang="en-US"/>
                        <a:t>提供了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</a:rPr>
                        <a:t>ROI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</a:rPr>
                        <a:t>标签</a:t>
                      </a:r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直接</a:t>
                      </a:r>
                      <a:r>
                        <a:rPr lang="zh-CN" altLang="en-US"/>
                        <a:t>下载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11480" y="5368290"/>
            <a:ext cx="11454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所有数据集融合相同类别的做？单独在一个数据集上做，再继续推到下一个</a:t>
            </a:r>
            <a:r>
              <a:rPr lang="zh-CN" altLang="en-US"/>
              <a:t>数据集？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多任务指的是【分类</a:t>
            </a:r>
            <a:r>
              <a:rPr lang="en-US" altLang="zh-CN"/>
              <a:t>+</a:t>
            </a:r>
            <a:r>
              <a:rPr lang="zh-CN" altLang="en-US"/>
              <a:t>分割】，那</a:t>
            </a:r>
            <a:r>
              <a:rPr lang="en-US" altLang="zh-CN"/>
              <a:t>ROI</a:t>
            </a:r>
            <a:r>
              <a:rPr lang="zh-CN" altLang="en-US"/>
              <a:t>的标注不再利用</a:t>
            </a:r>
            <a:r>
              <a:rPr lang="zh-CN" altLang="en-US"/>
              <a:t>吗？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持续</a:t>
            </a:r>
            <a:r>
              <a:rPr lang="zh-CN" altLang="en-US"/>
              <a:t>学习？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1920" y="176530"/>
            <a:ext cx="118764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3200"/>
              <a:t>CGI2023</a:t>
            </a:r>
            <a:endParaRPr lang="en-US" altLang="zh-CN" sz="3200"/>
          </a:p>
          <a:p>
            <a:pPr indent="0">
              <a:buFont typeface="Arial" panose="020B0604020202020204" pitchFamily="34" charset="0"/>
              <a:buNone/>
            </a:pP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227330" y="768985"/>
            <a:ext cx="117621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二审为非盲，需要将</a:t>
            </a:r>
            <a:r>
              <a:rPr lang="en-US" altLang="zh-CN"/>
              <a:t>CGI</a:t>
            </a:r>
            <a:r>
              <a:rPr lang="zh-CN" altLang="en-US"/>
              <a:t>会议论文格式转为</a:t>
            </a:r>
            <a:r>
              <a:rPr lang="en-US" altLang="zh-CN"/>
              <a:t>TVC</a:t>
            </a:r>
            <a:r>
              <a:rPr lang="zh-CN" altLang="en-US"/>
              <a:t>期刊论文格式，页数限制</a:t>
            </a:r>
            <a:r>
              <a:rPr lang="en-US" altLang="zh-CN"/>
              <a:t>12</a:t>
            </a:r>
            <a:r>
              <a:rPr lang="zh-CN" altLang="en-US"/>
              <a:t>页（</a:t>
            </a:r>
            <a:r>
              <a:rPr lang="zh-CN" altLang="en-US">
                <a:solidFill>
                  <a:srgbClr val="FF0000"/>
                </a:solidFill>
              </a:rPr>
              <a:t>？？？</a:t>
            </a:r>
            <a:r>
              <a:rPr lang="zh-CN" altLang="en-US"/>
              <a:t>）；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基金已添加，还需要增加所有作者信息（</a:t>
            </a:r>
            <a:r>
              <a:rPr lang="zh-CN" altLang="en-US">
                <a:solidFill>
                  <a:srgbClr val="FF0000"/>
                </a:solidFill>
              </a:rPr>
              <a:t>照片、姓名、单位、邮箱</a:t>
            </a:r>
            <a:r>
              <a:rPr lang="zh-CN" altLang="en-US"/>
              <a:t>等，单独</a:t>
            </a:r>
            <a:r>
              <a:rPr lang="zh-CN" altLang="en-US"/>
              <a:t>一页）；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日之前完成提交，</a:t>
            </a:r>
            <a:r>
              <a:rPr lang="en-US" altLang="zh-CN"/>
              <a:t>rebuttle</a:t>
            </a:r>
            <a:r>
              <a:rPr lang="zh-CN" altLang="en-US"/>
              <a:t>还未</a:t>
            </a:r>
            <a:r>
              <a:rPr lang="zh-CN" altLang="en-US"/>
              <a:t>完成；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关于会议和期刊是否同时发表问题，未询问</a:t>
            </a:r>
            <a:r>
              <a:rPr lang="zh-CN" altLang="en-US"/>
              <a:t>到；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1920" y="176530"/>
            <a:ext cx="11876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3200"/>
              <a:t>LLM</a:t>
            </a:r>
            <a:r>
              <a:rPr lang="en-US" altLang="zh-CN" sz="3200"/>
              <a:t>s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227330" y="768985"/>
            <a:ext cx="117621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舌诊</a:t>
            </a:r>
            <a:r>
              <a:rPr lang="en-US" altLang="zh-CN"/>
              <a:t>-&gt;</a:t>
            </a:r>
            <a:r>
              <a:rPr lang="zh-CN" altLang="en-US"/>
              <a:t>报告，</a:t>
            </a:r>
            <a:r>
              <a:rPr lang="zh-CN" altLang="en-US">
                <a:solidFill>
                  <a:srgbClr val="FF0000"/>
                </a:solidFill>
              </a:rPr>
              <a:t>等数据</a:t>
            </a:r>
            <a:r>
              <a:rPr lang="zh-CN" altLang="en-US"/>
              <a:t>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青光眼，</a:t>
            </a:r>
            <a:r>
              <a:rPr lang="zh-CN" altLang="en-US">
                <a:solidFill>
                  <a:srgbClr val="FF0000"/>
                </a:solidFill>
              </a:rPr>
              <a:t>已完成</a:t>
            </a:r>
            <a:r>
              <a:rPr lang="zh-CN" altLang="en-US"/>
              <a:t>，交互华中那边完成其它</a:t>
            </a:r>
            <a:r>
              <a:rPr lang="zh-CN" altLang="en-US"/>
              <a:t>工作；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医学问答</a:t>
            </a:r>
            <a:r>
              <a:rPr lang="en-US" altLang="zh-CN"/>
              <a:t>LLM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天训练完成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05.23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zh-CN" altLang="en-US"/>
              <a:t>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吴，质控，</a:t>
            </a:r>
            <a:r>
              <a:rPr lang="en-US" altLang="zh-CN"/>
              <a:t>5.14</a:t>
            </a:r>
            <a:r>
              <a:rPr lang="zh-CN" altLang="en-US"/>
              <a:t>会议</a:t>
            </a:r>
            <a:r>
              <a:rPr lang="zh-CN" altLang="en-US"/>
              <a:t>沟通；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1920" y="176530"/>
            <a:ext cx="11876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3200"/>
              <a:t>粤港澳</a:t>
            </a:r>
            <a:r>
              <a:rPr lang="en-US" altLang="zh-CN" sz="3200"/>
              <a:t>C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227330" y="768985"/>
            <a:ext cx="11762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本周完成申请书修改，</a:t>
            </a:r>
            <a:r>
              <a:rPr lang="zh-CN" altLang="en-US">
                <a:solidFill>
                  <a:srgbClr val="FF0000"/>
                </a:solidFill>
              </a:rPr>
              <a:t>下周开会时间</a:t>
            </a:r>
            <a:r>
              <a:rPr lang="zh-CN" altLang="en-US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17062fd-a24d-4f17-b62e-0e82f600748e}"/>
  <p:tag name="TABLE_ENDDRAG_ORIGIN_RECT" val="898*450"/>
  <p:tag name="TABLE_ENDDRAG_RECT" val="34*67*898*450"/>
</p:tagLst>
</file>

<file path=ppt/tags/tag2.xml><?xml version="1.0" encoding="utf-8"?>
<p:tagLst xmlns:p="http://schemas.openxmlformats.org/presentationml/2006/main">
  <p:tag name="COMMONDATA" val="eyJoZGlkIjoiYzVlY2Y0YzZkYWYzNzA2YzFkODE0ZTMyNGM0MmJjMmMifQ=="/>
  <p:tag name="KSO_WPP_MARK_KEY" val="b84280f5-f021-4d4c-ac02-3d6bc50987d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WPS 演示</Application>
  <PresentationFormat>宽屏</PresentationFormat>
  <Paragraphs>76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48</cp:revision>
  <dcterms:created xsi:type="dcterms:W3CDTF">2023-05-13T02:12:00Z</dcterms:created>
  <dcterms:modified xsi:type="dcterms:W3CDTF">2023-05-13T06:35:17Z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7EADCD06AAE5495FB131F5BCFA0A1F0B_12</vt:lpwstr>
  </property>
  <property fmtid="{D5CDD505-2E9C-101B-9397-08002B2CF9AE}" pid="3" name="KSOProductBuildVer">
    <vt:lpwstr>2052-11.1.0.14309</vt:lpwstr>
  </property>
</Properties>
</file>