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2" r:id="rId3"/>
    <p:sldId id="456" r:id="rId4"/>
    <p:sldId id="461" r:id="rId5"/>
    <p:sldId id="463" r:id="rId6"/>
    <p:sldId id="301" r:id="rId7"/>
  </p:sldIdLst>
  <p:sldSz cx="12192000" cy="6858000"/>
  <p:notesSz cx="12192000" cy="6858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2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52"/>
        <p:guide pos="21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26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101.xml"/><Relationship Id="rId98" Type="http://schemas.openxmlformats.org/officeDocument/2006/relationships/tags" Target="../tags/tag100.xml"/><Relationship Id="rId97" Type="http://schemas.openxmlformats.org/officeDocument/2006/relationships/tags" Target="../tags/tag99.xml"/><Relationship Id="rId96" Type="http://schemas.openxmlformats.org/officeDocument/2006/relationships/tags" Target="../tags/tag98.xml"/><Relationship Id="rId95" Type="http://schemas.openxmlformats.org/officeDocument/2006/relationships/tags" Target="../tags/tag97.xml"/><Relationship Id="rId94" Type="http://schemas.openxmlformats.org/officeDocument/2006/relationships/tags" Target="../tags/tag96.xml"/><Relationship Id="rId93" Type="http://schemas.openxmlformats.org/officeDocument/2006/relationships/tags" Target="../tags/tag95.xml"/><Relationship Id="rId92" Type="http://schemas.openxmlformats.org/officeDocument/2006/relationships/tags" Target="../tags/tag94.xml"/><Relationship Id="rId91" Type="http://schemas.openxmlformats.org/officeDocument/2006/relationships/tags" Target="../tags/tag93.xml"/><Relationship Id="rId90" Type="http://schemas.openxmlformats.org/officeDocument/2006/relationships/tags" Target="../tags/tag92.xml"/><Relationship Id="rId9" Type="http://schemas.openxmlformats.org/officeDocument/2006/relationships/tags" Target="../tags/tag11.xml"/><Relationship Id="rId89" Type="http://schemas.openxmlformats.org/officeDocument/2006/relationships/tags" Target="../tags/tag91.xml"/><Relationship Id="rId88" Type="http://schemas.openxmlformats.org/officeDocument/2006/relationships/tags" Target="../tags/tag90.xml"/><Relationship Id="rId87" Type="http://schemas.openxmlformats.org/officeDocument/2006/relationships/tags" Target="../tags/tag89.xml"/><Relationship Id="rId86" Type="http://schemas.openxmlformats.org/officeDocument/2006/relationships/tags" Target="../tags/tag88.xml"/><Relationship Id="rId85" Type="http://schemas.openxmlformats.org/officeDocument/2006/relationships/tags" Target="../tags/tag87.xml"/><Relationship Id="rId84" Type="http://schemas.openxmlformats.org/officeDocument/2006/relationships/tags" Target="../tags/tag86.xml"/><Relationship Id="rId83" Type="http://schemas.openxmlformats.org/officeDocument/2006/relationships/tags" Target="../tags/tag85.xml"/><Relationship Id="rId82" Type="http://schemas.openxmlformats.org/officeDocument/2006/relationships/tags" Target="../tags/tag84.xml"/><Relationship Id="rId81" Type="http://schemas.openxmlformats.org/officeDocument/2006/relationships/tags" Target="../tags/tag83.xml"/><Relationship Id="rId80" Type="http://schemas.openxmlformats.org/officeDocument/2006/relationships/tags" Target="../tags/tag82.xml"/><Relationship Id="rId8" Type="http://schemas.openxmlformats.org/officeDocument/2006/relationships/tags" Target="../tags/tag10.xml"/><Relationship Id="rId79" Type="http://schemas.openxmlformats.org/officeDocument/2006/relationships/tags" Target="../tags/tag81.xml"/><Relationship Id="rId78" Type="http://schemas.openxmlformats.org/officeDocument/2006/relationships/tags" Target="../tags/tag80.xml"/><Relationship Id="rId77" Type="http://schemas.openxmlformats.org/officeDocument/2006/relationships/tags" Target="../tags/tag79.xml"/><Relationship Id="rId76" Type="http://schemas.openxmlformats.org/officeDocument/2006/relationships/tags" Target="../tags/tag78.xml"/><Relationship Id="rId75" Type="http://schemas.openxmlformats.org/officeDocument/2006/relationships/tags" Target="../tags/tag77.xml"/><Relationship Id="rId74" Type="http://schemas.openxmlformats.org/officeDocument/2006/relationships/tags" Target="../tags/tag76.xml"/><Relationship Id="rId73" Type="http://schemas.openxmlformats.org/officeDocument/2006/relationships/tags" Target="../tags/tag75.xml"/><Relationship Id="rId72" Type="http://schemas.openxmlformats.org/officeDocument/2006/relationships/tags" Target="../tags/tag74.xml"/><Relationship Id="rId71" Type="http://schemas.openxmlformats.org/officeDocument/2006/relationships/tags" Target="../tags/tag73.xml"/><Relationship Id="rId70" Type="http://schemas.openxmlformats.org/officeDocument/2006/relationships/tags" Target="../tags/tag72.xml"/><Relationship Id="rId7" Type="http://schemas.openxmlformats.org/officeDocument/2006/relationships/tags" Target="../tags/tag9.xml"/><Relationship Id="rId69" Type="http://schemas.openxmlformats.org/officeDocument/2006/relationships/tags" Target="../tags/tag71.xml"/><Relationship Id="rId68" Type="http://schemas.openxmlformats.org/officeDocument/2006/relationships/tags" Target="../tags/tag70.xml"/><Relationship Id="rId67" Type="http://schemas.openxmlformats.org/officeDocument/2006/relationships/tags" Target="../tags/tag69.xml"/><Relationship Id="rId66" Type="http://schemas.openxmlformats.org/officeDocument/2006/relationships/tags" Target="../tags/tag68.xml"/><Relationship Id="rId65" Type="http://schemas.openxmlformats.org/officeDocument/2006/relationships/tags" Target="../tags/tag67.xml"/><Relationship Id="rId64" Type="http://schemas.openxmlformats.org/officeDocument/2006/relationships/tags" Target="../tags/tag66.xml"/><Relationship Id="rId63" Type="http://schemas.openxmlformats.org/officeDocument/2006/relationships/tags" Target="../tags/tag65.xml"/><Relationship Id="rId62" Type="http://schemas.openxmlformats.org/officeDocument/2006/relationships/tags" Target="../tags/tag64.xml"/><Relationship Id="rId61" Type="http://schemas.openxmlformats.org/officeDocument/2006/relationships/tags" Target="../tags/tag63.xml"/><Relationship Id="rId60" Type="http://schemas.openxmlformats.org/officeDocument/2006/relationships/tags" Target="../tags/tag62.xml"/><Relationship Id="rId6" Type="http://schemas.openxmlformats.org/officeDocument/2006/relationships/tags" Target="../tags/tag8.xml"/><Relationship Id="rId59" Type="http://schemas.openxmlformats.org/officeDocument/2006/relationships/tags" Target="../tags/tag61.xml"/><Relationship Id="rId58" Type="http://schemas.openxmlformats.org/officeDocument/2006/relationships/tags" Target="../tags/tag60.xml"/><Relationship Id="rId57" Type="http://schemas.openxmlformats.org/officeDocument/2006/relationships/tags" Target="../tags/tag59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3" Type="http://schemas.openxmlformats.org/officeDocument/2006/relationships/slideLayout" Target="../slideLayouts/slideLayout2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4.xml"/><Relationship Id="rId119" Type="http://schemas.openxmlformats.org/officeDocument/2006/relationships/tags" Target="../tags/tag119.xml"/><Relationship Id="rId118" Type="http://schemas.openxmlformats.org/officeDocument/2006/relationships/image" Target="../media/image13.png"/><Relationship Id="rId117" Type="http://schemas.openxmlformats.org/officeDocument/2006/relationships/tags" Target="../tags/tag118.xml"/><Relationship Id="rId116" Type="http://schemas.openxmlformats.org/officeDocument/2006/relationships/image" Target="../media/image12.png"/><Relationship Id="rId115" Type="http://schemas.openxmlformats.org/officeDocument/2006/relationships/tags" Target="../tags/tag117.xml"/><Relationship Id="rId114" Type="http://schemas.openxmlformats.org/officeDocument/2006/relationships/tags" Target="../tags/tag116.xml"/><Relationship Id="rId113" Type="http://schemas.openxmlformats.org/officeDocument/2006/relationships/tags" Target="../tags/tag115.xml"/><Relationship Id="rId112" Type="http://schemas.openxmlformats.org/officeDocument/2006/relationships/tags" Target="../tags/tag114.xml"/><Relationship Id="rId111" Type="http://schemas.openxmlformats.org/officeDocument/2006/relationships/tags" Target="../tags/tag113.xml"/><Relationship Id="rId110" Type="http://schemas.openxmlformats.org/officeDocument/2006/relationships/tags" Target="../tags/tag112.xml"/><Relationship Id="rId11" Type="http://schemas.openxmlformats.org/officeDocument/2006/relationships/tags" Target="../tags/tag13.xml"/><Relationship Id="rId109" Type="http://schemas.openxmlformats.org/officeDocument/2006/relationships/tags" Target="../tags/tag111.xml"/><Relationship Id="rId108" Type="http://schemas.openxmlformats.org/officeDocument/2006/relationships/tags" Target="../tags/tag110.xml"/><Relationship Id="rId107" Type="http://schemas.openxmlformats.org/officeDocument/2006/relationships/tags" Target="../tags/tag109.xml"/><Relationship Id="rId106" Type="http://schemas.openxmlformats.org/officeDocument/2006/relationships/tags" Target="../tags/tag108.xml"/><Relationship Id="rId105" Type="http://schemas.openxmlformats.org/officeDocument/2006/relationships/tags" Target="../tags/tag107.xml"/><Relationship Id="rId104" Type="http://schemas.openxmlformats.org/officeDocument/2006/relationships/tags" Target="../tags/tag106.xml"/><Relationship Id="rId103" Type="http://schemas.openxmlformats.org/officeDocument/2006/relationships/tags" Target="../tags/tag105.xml"/><Relationship Id="rId102" Type="http://schemas.openxmlformats.org/officeDocument/2006/relationships/tags" Target="../tags/tag104.xml"/><Relationship Id="rId101" Type="http://schemas.openxmlformats.org/officeDocument/2006/relationships/tags" Target="../tags/tag103.xml"/><Relationship Id="rId100" Type="http://schemas.openxmlformats.org/officeDocument/2006/relationships/tags" Target="../tags/tag102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25.xml"/><Relationship Id="rId2" Type="http://schemas.openxmlformats.org/officeDocument/2006/relationships/image" Target="../media/image14.png"/><Relationship Id="rId1" Type="http://schemas.openxmlformats.org/officeDocument/2006/relationships/tags" Target="../tags/tag12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7620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4200" y="2895600"/>
            <a:ext cx="6182360" cy="67500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王荣胜</a:t>
            </a:r>
            <a:endParaRPr 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2023.07.06</a:t>
            </a:r>
            <a:endParaRPr lang="en-US" alt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9900" y="1752600"/>
            <a:ext cx="89503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乳腺钼靶</a:t>
            </a:r>
            <a:endParaRPr lang="zh-CN" altLang="en-US" sz="44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33800" y="3962400"/>
            <a:ext cx="4828540" cy="1363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8533765" y="1676400"/>
            <a:ext cx="2406015" cy="1828800"/>
          </a:xfrm>
          <a:prstGeom prst="roundRect">
            <a:avLst/>
          </a:prstGeom>
          <a:solidFill>
            <a:schemeClr val="tx2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网络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架构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2632" y="5275189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1" name="Google Shape;6241;p63"/>
          <p:cNvSpPr/>
          <p:nvPr>
            <p:custDataLst>
              <p:tags r:id="rId1"/>
            </p:custDataLst>
          </p:nvPr>
        </p:nvSpPr>
        <p:spPr>
          <a:xfrm>
            <a:off x="3473134" y="2014590"/>
            <a:ext cx="53400" cy="142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2" name="Google Shape;6242;p63"/>
          <p:cNvSpPr/>
          <p:nvPr>
            <p:custDataLst>
              <p:tags r:id="rId2"/>
            </p:custDataLst>
          </p:nvPr>
        </p:nvSpPr>
        <p:spPr>
          <a:xfrm>
            <a:off x="3200423" y="2014925"/>
            <a:ext cx="30900" cy="142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3" name="Google Shape;6243;p63"/>
          <p:cNvSpPr/>
          <p:nvPr>
            <p:custDataLst>
              <p:tags r:id="rId3"/>
            </p:custDataLst>
          </p:nvPr>
        </p:nvSpPr>
        <p:spPr>
          <a:xfrm>
            <a:off x="3250640" y="2690401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4" name="Google Shape;6244;p63"/>
          <p:cNvSpPr/>
          <p:nvPr>
            <p:custDataLst>
              <p:tags r:id="rId4"/>
            </p:custDataLst>
          </p:nvPr>
        </p:nvSpPr>
        <p:spPr>
          <a:xfrm>
            <a:off x="3543003" y="2690066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5" name="Google Shape;6245;p63"/>
          <p:cNvSpPr/>
          <p:nvPr>
            <p:custDataLst>
              <p:tags r:id="rId5"/>
            </p:custDataLst>
          </p:nvPr>
        </p:nvSpPr>
        <p:spPr>
          <a:xfrm rot="5400000">
            <a:off x="3635809" y="3487961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6" name="Google Shape;6246;p63"/>
          <p:cNvSpPr/>
          <p:nvPr>
            <p:custDataLst>
              <p:tags r:id="rId6"/>
            </p:custDataLst>
          </p:nvPr>
        </p:nvSpPr>
        <p:spPr>
          <a:xfrm>
            <a:off x="3850485" y="3610504"/>
            <a:ext cx="99300" cy="70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7" name="Google Shape;6247;p63"/>
          <p:cNvSpPr/>
          <p:nvPr>
            <p:custDataLst>
              <p:tags r:id="rId7"/>
            </p:custDataLst>
          </p:nvPr>
        </p:nvSpPr>
        <p:spPr>
          <a:xfrm>
            <a:off x="3728056" y="3930143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8" name="Google Shape;6248;p63"/>
          <p:cNvSpPr/>
          <p:nvPr>
            <p:custDataLst>
              <p:tags r:id="rId8"/>
            </p:custDataLst>
          </p:nvPr>
        </p:nvSpPr>
        <p:spPr>
          <a:xfrm>
            <a:off x="3969428" y="3930143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9" name="Google Shape;6249;p63"/>
          <p:cNvSpPr/>
          <p:nvPr>
            <p:custDataLst>
              <p:tags r:id="rId9"/>
            </p:custDataLst>
          </p:nvPr>
        </p:nvSpPr>
        <p:spPr>
          <a:xfrm>
            <a:off x="4088391" y="4496428"/>
            <a:ext cx="99300" cy="370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0" name="Google Shape;6250;p63"/>
          <p:cNvSpPr/>
          <p:nvPr>
            <p:custDataLst>
              <p:tags r:id="rId10"/>
            </p:custDataLst>
          </p:nvPr>
        </p:nvSpPr>
        <p:spPr>
          <a:xfrm rot="5400000">
            <a:off x="4088350" y="4373044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1" name="Google Shape;6251;p63"/>
          <p:cNvSpPr/>
          <p:nvPr>
            <p:custDataLst>
              <p:tags r:id="rId11"/>
            </p:custDataLst>
          </p:nvPr>
        </p:nvSpPr>
        <p:spPr>
          <a:xfrm>
            <a:off x="4342636" y="4496428"/>
            <a:ext cx="156900" cy="370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2" name="Google Shape;6252;p63"/>
          <p:cNvSpPr/>
          <p:nvPr>
            <p:custDataLst>
              <p:tags r:id="rId12"/>
            </p:custDataLst>
          </p:nvPr>
        </p:nvSpPr>
        <p:spPr>
          <a:xfrm>
            <a:off x="4215513" y="4646747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3" name="Google Shape;6253;p63"/>
          <p:cNvSpPr/>
          <p:nvPr>
            <p:custDataLst>
              <p:tags r:id="rId13"/>
            </p:custDataLst>
          </p:nvPr>
        </p:nvSpPr>
        <p:spPr>
          <a:xfrm>
            <a:off x="4527226" y="4646747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4" name="Google Shape;6254;p63"/>
          <p:cNvSpPr/>
          <p:nvPr>
            <p:custDataLst>
              <p:tags r:id="rId14"/>
            </p:custDataLst>
          </p:nvPr>
        </p:nvSpPr>
        <p:spPr>
          <a:xfrm>
            <a:off x="3658808" y="2014590"/>
            <a:ext cx="53400" cy="1420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5" name="Google Shape;6255;p63"/>
          <p:cNvSpPr/>
          <p:nvPr>
            <p:custDataLst>
              <p:tags r:id="rId15"/>
            </p:custDataLst>
          </p:nvPr>
        </p:nvSpPr>
        <p:spPr>
          <a:xfrm>
            <a:off x="3651563" y="3610504"/>
            <a:ext cx="53400" cy="70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6" name="Google Shape;6256;p63"/>
          <p:cNvSpPr/>
          <p:nvPr>
            <p:custDataLst>
              <p:tags r:id="rId16"/>
            </p:custDataLst>
          </p:nvPr>
        </p:nvSpPr>
        <p:spPr>
          <a:xfrm>
            <a:off x="4088391" y="3610504"/>
            <a:ext cx="99300" cy="708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7" name="Google Shape;6257;p63"/>
          <p:cNvSpPr/>
          <p:nvPr>
            <p:custDataLst>
              <p:tags r:id="rId17"/>
            </p:custDataLst>
          </p:nvPr>
        </p:nvSpPr>
        <p:spPr>
          <a:xfrm>
            <a:off x="4654338" y="4496428"/>
            <a:ext cx="156900" cy="37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8" name="Google Shape;6258;p63"/>
          <p:cNvSpPr/>
          <p:nvPr>
            <p:custDataLst>
              <p:tags r:id="rId18"/>
            </p:custDataLst>
          </p:nvPr>
        </p:nvSpPr>
        <p:spPr>
          <a:xfrm rot="5400000">
            <a:off x="4683034" y="4907180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9" name="Google Shape;6259;p63"/>
          <p:cNvSpPr/>
          <p:nvPr>
            <p:custDataLst>
              <p:tags r:id="rId19"/>
            </p:custDataLst>
          </p:nvPr>
        </p:nvSpPr>
        <p:spPr>
          <a:xfrm>
            <a:off x="4654333" y="5017416"/>
            <a:ext cx="156900" cy="257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0" name="Google Shape;6260;p63"/>
          <p:cNvSpPr/>
          <p:nvPr>
            <p:custDataLst>
              <p:tags r:id="rId20"/>
            </p:custDataLst>
          </p:nvPr>
        </p:nvSpPr>
        <p:spPr>
          <a:xfrm>
            <a:off x="4948037" y="5017416"/>
            <a:ext cx="213600" cy="257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1" name="Google Shape;6261;p63"/>
          <p:cNvSpPr/>
          <p:nvPr>
            <p:custDataLst>
              <p:tags r:id="rId21"/>
            </p:custDataLst>
          </p:nvPr>
        </p:nvSpPr>
        <p:spPr>
          <a:xfrm>
            <a:off x="4829928" y="5111335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2" name="Google Shape;6262;p63"/>
          <p:cNvSpPr/>
          <p:nvPr>
            <p:custDataLst>
              <p:tags r:id="rId22"/>
            </p:custDataLst>
          </p:nvPr>
        </p:nvSpPr>
        <p:spPr>
          <a:xfrm>
            <a:off x="5298491" y="5017416"/>
            <a:ext cx="213600" cy="257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3" name="Google Shape;6263;p63"/>
          <p:cNvSpPr/>
          <p:nvPr>
            <p:custDataLst>
              <p:tags r:id="rId23"/>
            </p:custDataLst>
          </p:nvPr>
        </p:nvSpPr>
        <p:spPr>
          <a:xfrm>
            <a:off x="5180383" y="5111335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4" name="Google Shape;6264;p63"/>
          <p:cNvSpPr/>
          <p:nvPr>
            <p:custDataLst>
              <p:tags r:id="rId24"/>
            </p:custDataLst>
          </p:nvPr>
        </p:nvSpPr>
        <p:spPr>
          <a:xfrm>
            <a:off x="5298501" y="5414557"/>
            <a:ext cx="213600" cy="99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5" name="Google Shape;6265;p63"/>
          <p:cNvSpPr/>
          <p:nvPr>
            <p:custDataLst>
              <p:tags r:id="rId25"/>
            </p:custDataLst>
          </p:nvPr>
        </p:nvSpPr>
        <p:spPr>
          <a:xfrm rot="5400000">
            <a:off x="5355582" y="5310776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6" name="Google Shape;6266;p63"/>
          <p:cNvSpPr/>
          <p:nvPr>
            <p:custDataLst>
              <p:tags r:id="rId26"/>
            </p:custDataLst>
          </p:nvPr>
        </p:nvSpPr>
        <p:spPr>
          <a:xfrm>
            <a:off x="5670611" y="5414558"/>
            <a:ext cx="310200" cy="99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7" name="Google Shape;6267;p63"/>
          <p:cNvSpPr/>
          <p:nvPr>
            <p:custDataLst>
              <p:tags r:id="rId27"/>
            </p:custDataLst>
          </p:nvPr>
        </p:nvSpPr>
        <p:spPr>
          <a:xfrm>
            <a:off x="5541670" y="5429470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8" name="Google Shape;6268;p63"/>
          <p:cNvSpPr/>
          <p:nvPr>
            <p:custDataLst>
              <p:tags r:id="rId28"/>
            </p:custDataLst>
          </p:nvPr>
        </p:nvSpPr>
        <p:spPr>
          <a:xfrm>
            <a:off x="6139407" y="5414558"/>
            <a:ext cx="310200" cy="99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9" name="Google Shape;6269;p63"/>
          <p:cNvSpPr/>
          <p:nvPr>
            <p:custDataLst>
              <p:tags r:id="rId29"/>
            </p:custDataLst>
          </p:nvPr>
        </p:nvSpPr>
        <p:spPr>
          <a:xfrm>
            <a:off x="6010466" y="5429470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0" name="Google Shape;6270;p63"/>
          <p:cNvSpPr/>
          <p:nvPr>
            <p:custDataLst>
              <p:tags r:id="rId30"/>
            </p:custDataLst>
          </p:nvPr>
        </p:nvSpPr>
        <p:spPr>
          <a:xfrm>
            <a:off x="5926769" y="5017396"/>
            <a:ext cx="213600" cy="257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1" name="Google Shape;6271;p63"/>
          <p:cNvSpPr/>
          <p:nvPr>
            <p:custDataLst>
              <p:tags r:id="rId31"/>
            </p:custDataLst>
          </p:nvPr>
        </p:nvSpPr>
        <p:spPr>
          <a:xfrm>
            <a:off x="6143150" y="5017390"/>
            <a:ext cx="304800" cy="257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2" name="Google Shape;6272;p63"/>
          <p:cNvSpPr/>
          <p:nvPr>
            <p:custDataLst>
              <p:tags r:id="rId32"/>
            </p:custDataLst>
          </p:nvPr>
        </p:nvSpPr>
        <p:spPr>
          <a:xfrm>
            <a:off x="6624703" y="5017396"/>
            <a:ext cx="213600" cy="257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3" name="Google Shape;6273;p63"/>
          <p:cNvSpPr/>
          <p:nvPr>
            <p:custDataLst>
              <p:tags r:id="rId33"/>
            </p:custDataLst>
          </p:nvPr>
        </p:nvSpPr>
        <p:spPr>
          <a:xfrm>
            <a:off x="6486228" y="5111290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4" name="Google Shape;6274;p63"/>
          <p:cNvSpPr/>
          <p:nvPr>
            <p:custDataLst>
              <p:tags r:id="rId34"/>
            </p:custDataLst>
          </p:nvPr>
        </p:nvSpPr>
        <p:spPr>
          <a:xfrm>
            <a:off x="6978134" y="5017396"/>
            <a:ext cx="213600" cy="257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5" name="Google Shape;6275;p63"/>
          <p:cNvSpPr/>
          <p:nvPr>
            <p:custDataLst>
              <p:tags r:id="rId35"/>
            </p:custDataLst>
          </p:nvPr>
        </p:nvSpPr>
        <p:spPr>
          <a:xfrm>
            <a:off x="6858529" y="5111315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6" name="Google Shape;6276;p63"/>
          <p:cNvSpPr/>
          <p:nvPr>
            <p:custDataLst>
              <p:tags r:id="rId36"/>
            </p:custDataLst>
          </p:nvPr>
        </p:nvSpPr>
        <p:spPr>
          <a:xfrm rot="5400000" flipH="1">
            <a:off x="6193742" y="5313112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7" name="Google Shape;6277;p63"/>
          <p:cNvSpPr/>
          <p:nvPr>
            <p:custDataLst>
              <p:tags r:id="rId37"/>
            </p:custDataLst>
          </p:nvPr>
        </p:nvSpPr>
        <p:spPr>
          <a:xfrm>
            <a:off x="6978144" y="4496428"/>
            <a:ext cx="213600" cy="370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8" name="Google Shape;6278;p63"/>
          <p:cNvSpPr/>
          <p:nvPr>
            <p:custDataLst>
              <p:tags r:id="rId38"/>
            </p:custDataLst>
          </p:nvPr>
        </p:nvSpPr>
        <p:spPr>
          <a:xfrm>
            <a:off x="6816811" y="4496428"/>
            <a:ext cx="156900" cy="37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9" name="Google Shape;6279;p63"/>
          <p:cNvSpPr/>
          <p:nvPr>
            <p:custDataLst>
              <p:tags r:id="rId39"/>
            </p:custDataLst>
          </p:nvPr>
        </p:nvSpPr>
        <p:spPr>
          <a:xfrm rot="5400000" flipH="1">
            <a:off x="7035225" y="4907199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0" name="Google Shape;6280;p63"/>
          <p:cNvSpPr/>
          <p:nvPr>
            <p:custDataLst>
              <p:tags r:id="rId40"/>
            </p:custDataLst>
          </p:nvPr>
        </p:nvSpPr>
        <p:spPr>
          <a:xfrm>
            <a:off x="7354236" y="4496440"/>
            <a:ext cx="156900" cy="370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1" name="Google Shape;6281;p63"/>
          <p:cNvSpPr/>
          <p:nvPr>
            <p:custDataLst>
              <p:tags r:id="rId41"/>
            </p:custDataLst>
          </p:nvPr>
        </p:nvSpPr>
        <p:spPr>
          <a:xfrm>
            <a:off x="7215230" y="4646747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2" name="Google Shape;6282;p63"/>
          <p:cNvSpPr/>
          <p:nvPr>
            <p:custDataLst>
              <p:tags r:id="rId42"/>
            </p:custDataLst>
          </p:nvPr>
        </p:nvSpPr>
        <p:spPr>
          <a:xfrm rot="5400000" flipH="1">
            <a:off x="7742914" y="4373083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3" name="Google Shape;6283;p63"/>
          <p:cNvSpPr/>
          <p:nvPr>
            <p:custDataLst>
              <p:tags r:id="rId43"/>
            </p:custDataLst>
          </p:nvPr>
        </p:nvSpPr>
        <p:spPr>
          <a:xfrm>
            <a:off x="7709249" y="3610515"/>
            <a:ext cx="156900" cy="70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4" name="Google Shape;6284;p63"/>
          <p:cNvSpPr/>
          <p:nvPr>
            <p:custDataLst>
              <p:tags r:id="rId44"/>
            </p:custDataLst>
          </p:nvPr>
        </p:nvSpPr>
        <p:spPr>
          <a:xfrm>
            <a:off x="7714132" y="4496365"/>
            <a:ext cx="156900" cy="370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5" name="Google Shape;6285;p63"/>
          <p:cNvSpPr/>
          <p:nvPr>
            <p:custDataLst>
              <p:tags r:id="rId45"/>
            </p:custDataLst>
          </p:nvPr>
        </p:nvSpPr>
        <p:spPr>
          <a:xfrm>
            <a:off x="7558925" y="4632122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6" name="Google Shape;6286;p63"/>
          <p:cNvSpPr/>
          <p:nvPr>
            <p:custDataLst>
              <p:tags r:id="rId46"/>
            </p:custDataLst>
          </p:nvPr>
        </p:nvSpPr>
        <p:spPr>
          <a:xfrm>
            <a:off x="7602769" y="3610504"/>
            <a:ext cx="99300" cy="708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7" name="Google Shape;6287;p63"/>
          <p:cNvSpPr/>
          <p:nvPr>
            <p:custDataLst>
              <p:tags r:id="rId47"/>
            </p:custDataLst>
          </p:nvPr>
        </p:nvSpPr>
        <p:spPr>
          <a:xfrm>
            <a:off x="8064115" y="3610504"/>
            <a:ext cx="99300" cy="70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8" name="Google Shape;6288;p63"/>
          <p:cNvSpPr/>
          <p:nvPr>
            <p:custDataLst>
              <p:tags r:id="rId48"/>
            </p:custDataLst>
          </p:nvPr>
        </p:nvSpPr>
        <p:spPr>
          <a:xfrm>
            <a:off x="7930033" y="3930143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9" name="Google Shape;6289;p63"/>
          <p:cNvSpPr/>
          <p:nvPr>
            <p:custDataLst>
              <p:tags r:id="rId49"/>
            </p:custDataLst>
          </p:nvPr>
        </p:nvSpPr>
        <p:spPr>
          <a:xfrm>
            <a:off x="8332285" y="3610504"/>
            <a:ext cx="99300" cy="70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0" name="Google Shape;6290;p63"/>
          <p:cNvSpPr/>
          <p:nvPr>
            <p:custDataLst>
              <p:tags r:id="rId50"/>
            </p:custDataLst>
          </p:nvPr>
        </p:nvSpPr>
        <p:spPr>
          <a:xfrm>
            <a:off x="8198203" y="3930143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1" name="Google Shape;6291;p63"/>
          <p:cNvSpPr/>
          <p:nvPr>
            <p:custDataLst>
              <p:tags r:id="rId51"/>
            </p:custDataLst>
          </p:nvPr>
        </p:nvSpPr>
        <p:spPr>
          <a:xfrm rot="5400000" flipH="1">
            <a:off x="8332262" y="3488013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2" name="Google Shape;6292;p63"/>
          <p:cNvSpPr/>
          <p:nvPr>
            <p:custDataLst>
              <p:tags r:id="rId52"/>
            </p:custDataLst>
          </p:nvPr>
        </p:nvSpPr>
        <p:spPr>
          <a:xfrm>
            <a:off x="8332285" y="2014590"/>
            <a:ext cx="99300" cy="142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3" name="Google Shape;6293;p63"/>
          <p:cNvSpPr/>
          <p:nvPr>
            <p:custDataLst>
              <p:tags r:id="rId53"/>
            </p:custDataLst>
          </p:nvPr>
        </p:nvSpPr>
        <p:spPr>
          <a:xfrm>
            <a:off x="8273093" y="2014590"/>
            <a:ext cx="53400" cy="1420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4" name="Google Shape;6294;p63"/>
          <p:cNvSpPr/>
          <p:nvPr>
            <p:custDataLst>
              <p:tags r:id="rId54"/>
            </p:custDataLst>
          </p:nvPr>
        </p:nvSpPr>
        <p:spPr>
          <a:xfrm>
            <a:off x="8829051" y="2014590"/>
            <a:ext cx="53400" cy="142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5" name="Google Shape;6295;p63"/>
          <p:cNvSpPr/>
          <p:nvPr>
            <p:custDataLst>
              <p:tags r:id="rId55"/>
            </p:custDataLst>
          </p:nvPr>
        </p:nvSpPr>
        <p:spPr>
          <a:xfrm>
            <a:off x="8692306" y="2689891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6" name="Google Shape;6296;p63"/>
          <p:cNvSpPr/>
          <p:nvPr>
            <p:custDataLst>
              <p:tags r:id="rId56"/>
            </p:custDataLst>
          </p:nvPr>
        </p:nvSpPr>
        <p:spPr>
          <a:xfrm>
            <a:off x="8935254" y="2690066"/>
            <a:ext cx="99300" cy="696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7" name="Google Shape;6297;p63"/>
          <p:cNvSpPr/>
          <p:nvPr>
            <p:custDataLst>
              <p:tags r:id="rId57"/>
            </p:custDataLst>
          </p:nvPr>
        </p:nvSpPr>
        <p:spPr>
          <a:xfrm>
            <a:off x="9087344" y="2014590"/>
            <a:ext cx="30900" cy="142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8" name="Google Shape;6298;p63"/>
          <p:cNvSpPr/>
          <p:nvPr>
            <p:custDataLst>
              <p:tags r:id="rId58"/>
            </p:custDataLst>
          </p:nvPr>
        </p:nvSpPr>
        <p:spPr>
          <a:xfrm>
            <a:off x="8601478" y="2014590"/>
            <a:ext cx="53400" cy="142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9" name="Google Shape;6299;p63"/>
          <p:cNvSpPr/>
          <p:nvPr>
            <p:custDataLst>
              <p:tags r:id="rId59"/>
            </p:custDataLst>
          </p:nvPr>
        </p:nvSpPr>
        <p:spPr>
          <a:xfrm>
            <a:off x="8466866" y="2689891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00" name="Google Shape;6300;p63"/>
          <p:cNvCxnSpPr/>
          <p:nvPr>
            <p:custDataLst>
              <p:tags r:id="rId60"/>
            </p:custDataLst>
          </p:nvPr>
        </p:nvCxnSpPr>
        <p:spPr>
          <a:xfrm>
            <a:off x="3862385" y="2724685"/>
            <a:ext cx="42717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1" name="Google Shape;6301;p63"/>
          <p:cNvCxnSpPr/>
          <p:nvPr>
            <p:custDataLst>
              <p:tags r:id="rId61"/>
            </p:custDataLst>
          </p:nvPr>
        </p:nvCxnSpPr>
        <p:spPr>
          <a:xfrm rot="10800000" flipH="1">
            <a:off x="4318135" y="3949828"/>
            <a:ext cx="3154200" cy="26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2" name="Google Shape;6302;p63"/>
          <p:cNvCxnSpPr/>
          <p:nvPr>
            <p:custDataLst>
              <p:tags r:id="rId62"/>
            </p:custDataLst>
          </p:nvPr>
        </p:nvCxnSpPr>
        <p:spPr>
          <a:xfrm>
            <a:off x="4898728" y="4663615"/>
            <a:ext cx="1830600" cy="6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3" name="Google Shape;6303;p63"/>
          <p:cNvCxnSpPr/>
          <p:nvPr>
            <p:custDataLst>
              <p:tags r:id="rId63"/>
            </p:custDataLst>
          </p:nvPr>
        </p:nvCxnSpPr>
        <p:spPr>
          <a:xfrm rot="10800000" flipH="1">
            <a:off x="5567055" y="5144653"/>
            <a:ext cx="304800" cy="3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4" name="Google Shape;6304;p63"/>
          <p:cNvSpPr txBox="1"/>
          <p:nvPr>
            <p:custDataLst>
              <p:tags r:id="rId64"/>
            </p:custDataLst>
          </p:nvPr>
        </p:nvSpPr>
        <p:spPr>
          <a:xfrm>
            <a:off x="3092877" y="1836408"/>
            <a:ext cx="2136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</a:t>
            </a:r>
            <a:endParaRPr sz="9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05" name="Google Shape;6305;p63"/>
          <p:cNvSpPr txBox="1"/>
          <p:nvPr>
            <p:custDataLst>
              <p:tags r:id="rId65"/>
            </p:custDataLst>
          </p:nvPr>
        </p:nvSpPr>
        <p:spPr>
          <a:xfrm>
            <a:off x="4520535" y="4284143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64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06" name="Google Shape;6306;p63"/>
          <p:cNvSpPr txBox="1"/>
          <p:nvPr>
            <p:custDataLst>
              <p:tags r:id="rId66"/>
            </p:custDataLst>
          </p:nvPr>
        </p:nvSpPr>
        <p:spPr>
          <a:xfrm>
            <a:off x="3177893" y="1844498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07" name="Google Shape;6307;p63"/>
          <p:cNvSpPr txBox="1"/>
          <p:nvPr>
            <p:custDataLst>
              <p:tags r:id="rId67"/>
            </p:custDataLst>
          </p:nvPr>
        </p:nvSpPr>
        <p:spPr>
          <a:xfrm>
            <a:off x="3466018" y="1844163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08" name="Google Shape;6308;p63"/>
          <p:cNvSpPr txBox="1"/>
          <p:nvPr>
            <p:custDataLst>
              <p:tags r:id="rId68"/>
            </p:custDataLst>
          </p:nvPr>
        </p:nvSpPr>
        <p:spPr>
          <a:xfrm>
            <a:off x="3682935" y="3417313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09" name="Google Shape;6309;p63"/>
          <p:cNvSpPr txBox="1"/>
          <p:nvPr>
            <p:custDataLst>
              <p:tags r:id="rId69"/>
            </p:custDataLst>
          </p:nvPr>
        </p:nvSpPr>
        <p:spPr>
          <a:xfrm>
            <a:off x="3925785" y="3427888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0" name="Google Shape;6310;p63"/>
          <p:cNvSpPr txBox="1"/>
          <p:nvPr>
            <p:custDataLst>
              <p:tags r:id="rId70"/>
            </p:custDataLst>
          </p:nvPr>
        </p:nvSpPr>
        <p:spPr>
          <a:xfrm>
            <a:off x="4208835" y="4284038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64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1" name="Google Shape;6311;p63"/>
          <p:cNvSpPr txBox="1"/>
          <p:nvPr>
            <p:custDataLst>
              <p:tags r:id="rId71"/>
            </p:custDataLst>
          </p:nvPr>
        </p:nvSpPr>
        <p:spPr>
          <a:xfrm>
            <a:off x="4842610" y="4838792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128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2" name="Google Shape;6312;p63"/>
          <p:cNvSpPr txBox="1"/>
          <p:nvPr>
            <p:custDataLst>
              <p:tags r:id="rId72"/>
            </p:custDataLst>
          </p:nvPr>
        </p:nvSpPr>
        <p:spPr>
          <a:xfrm>
            <a:off x="5192960" y="4839525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128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3" name="Google Shape;6313;p63"/>
          <p:cNvSpPr txBox="1"/>
          <p:nvPr>
            <p:custDataLst>
              <p:tags r:id="rId73"/>
            </p:custDataLst>
          </p:nvPr>
        </p:nvSpPr>
        <p:spPr>
          <a:xfrm>
            <a:off x="5623458" y="5474051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256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4" name="Google Shape;6314;p63"/>
          <p:cNvSpPr txBox="1"/>
          <p:nvPr>
            <p:custDataLst>
              <p:tags r:id="rId74"/>
            </p:custDataLst>
          </p:nvPr>
        </p:nvSpPr>
        <p:spPr>
          <a:xfrm>
            <a:off x="6082235" y="5482875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256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5" name="Google Shape;6315;p63"/>
          <p:cNvSpPr txBox="1"/>
          <p:nvPr>
            <p:custDataLst>
              <p:tags r:id="rId75"/>
            </p:custDataLst>
          </p:nvPr>
        </p:nvSpPr>
        <p:spPr>
          <a:xfrm>
            <a:off x="5787825" y="4836530"/>
            <a:ext cx="7791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128+256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6" name="Google Shape;6316;p63"/>
          <p:cNvSpPr txBox="1"/>
          <p:nvPr>
            <p:custDataLst>
              <p:tags r:id="rId76"/>
            </p:custDataLst>
          </p:nvPr>
        </p:nvSpPr>
        <p:spPr>
          <a:xfrm>
            <a:off x="6503048" y="4836545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128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7" name="Google Shape;6317;p63"/>
          <p:cNvSpPr txBox="1"/>
          <p:nvPr>
            <p:custDataLst>
              <p:tags r:id="rId77"/>
            </p:custDataLst>
          </p:nvPr>
        </p:nvSpPr>
        <p:spPr>
          <a:xfrm>
            <a:off x="8892333" y="1844175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8" name="Google Shape;6318;p63"/>
          <p:cNvSpPr txBox="1"/>
          <p:nvPr>
            <p:custDataLst>
              <p:tags r:id="rId78"/>
            </p:custDataLst>
          </p:nvPr>
        </p:nvSpPr>
        <p:spPr>
          <a:xfrm>
            <a:off x="6673435" y="4313330"/>
            <a:ext cx="6168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64+128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19" name="Google Shape;6319;p63"/>
          <p:cNvSpPr txBox="1"/>
          <p:nvPr>
            <p:custDataLst>
              <p:tags r:id="rId79"/>
            </p:custDataLst>
          </p:nvPr>
        </p:nvSpPr>
        <p:spPr>
          <a:xfrm>
            <a:off x="7208303" y="4316433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64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20" name="Google Shape;6320;p63"/>
          <p:cNvSpPr txBox="1"/>
          <p:nvPr>
            <p:custDataLst>
              <p:tags r:id="rId80"/>
            </p:custDataLst>
          </p:nvPr>
        </p:nvSpPr>
        <p:spPr>
          <a:xfrm>
            <a:off x="7436518" y="3431310"/>
            <a:ext cx="5616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32+64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21" name="Google Shape;6321;p63"/>
          <p:cNvSpPr txBox="1"/>
          <p:nvPr>
            <p:custDataLst>
              <p:tags r:id="rId81"/>
            </p:custDataLst>
          </p:nvPr>
        </p:nvSpPr>
        <p:spPr>
          <a:xfrm>
            <a:off x="7832961" y="3427920"/>
            <a:ext cx="5616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22" name="Google Shape;6322;p63"/>
          <p:cNvSpPr txBox="1"/>
          <p:nvPr>
            <p:custDataLst>
              <p:tags r:id="rId82"/>
            </p:custDataLst>
          </p:nvPr>
        </p:nvSpPr>
        <p:spPr>
          <a:xfrm>
            <a:off x="8049318" y="1836067"/>
            <a:ext cx="5616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16+32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23" name="Google Shape;6323;p63"/>
          <p:cNvSpPr txBox="1"/>
          <p:nvPr>
            <p:custDataLst>
              <p:tags r:id="rId83"/>
            </p:custDataLst>
          </p:nvPr>
        </p:nvSpPr>
        <p:spPr>
          <a:xfrm>
            <a:off x="8409355" y="1836078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24" name="Google Shape;6324;p63"/>
          <p:cNvSpPr txBox="1"/>
          <p:nvPr>
            <p:custDataLst>
              <p:tags r:id="rId84"/>
            </p:custDataLst>
          </p:nvPr>
        </p:nvSpPr>
        <p:spPr>
          <a:xfrm>
            <a:off x="8643585" y="1844160"/>
            <a:ext cx="424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16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25" name="Google Shape;6325;p63"/>
          <p:cNvSpPr/>
          <p:nvPr>
            <p:custDataLst>
              <p:tags r:id="rId85"/>
            </p:custDataLst>
          </p:nvPr>
        </p:nvSpPr>
        <p:spPr>
          <a:xfrm>
            <a:off x="4231423" y="2049978"/>
            <a:ext cx="3477000" cy="61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6" name="Google Shape;6326;p63"/>
          <p:cNvSpPr/>
          <p:nvPr>
            <p:custDataLst>
              <p:tags r:id="rId86"/>
            </p:custDataLst>
          </p:nvPr>
        </p:nvSpPr>
        <p:spPr>
          <a:xfrm>
            <a:off x="4309040" y="2117604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7" name="Google Shape;6327;p63"/>
          <p:cNvSpPr/>
          <p:nvPr>
            <p:custDataLst>
              <p:tags r:id="rId87"/>
            </p:custDataLst>
          </p:nvPr>
        </p:nvSpPr>
        <p:spPr>
          <a:xfrm rot="5400000">
            <a:off x="4309059" y="2305874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28" name="Google Shape;6328;p63"/>
          <p:cNvCxnSpPr/>
          <p:nvPr>
            <p:custDataLst>
              <p:tags r:id="rId88"/>
            </p:custDataLst>
          </p:nvPr>
        </p:nvCxnSpPr>
        <p:spPr>
          <a:xfrm rot="10800000" flipH="1">
            <a:off x="5490227" y="2356415"/>
            <a:ext cx="304800" cy="3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9" name="Google Shape;6329;p63"/>
          <p:cNvSpPr/>
          <p:nvPr>
            <p:custDataLst>
              <p:tags r:id="rId89"/>
            </p:custDataLst>
          </p:nvPr>
        </p:nvSpPr>
        <p:spPr>
          <a:xfrm>
            <a:off x="5703323" y="2497354"/>
            <a:ext cx="99300" cy="12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0" name="Google Shape;6330;p63"/>
          <p:cNvSpPr/>
          <p:nvPr>
            <p:custDataLst>
              <p:tags r:id="rId90"/>
            </p:custDataLst>
          </p:nvPr>
        </p:nvSpPr>
        <p:spPr>
          <a:xfrm>
            <a:off x="5682129" y="2117604"/>
            <a:ext cx="99300" cy="696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1" name="Google Shape;6331;p63"/>
          <p:cNvSpPr/>
          <p:nvPr>
            <p:custDataLst>
              <p:tags r:id="rId91"/>
            </p:custDataLst>
          </p:nvPr>
        </p:nvSpPr>
        <p:spPr>
          <a:xfrm rot="5400000" flipH="1">
            <a:off x="4309039" y="2509008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2" name="Google Shape;6332;p63"/>
          <p:cNvSpPr/>
          <p:nvPr>
            <p:custDataLst>
              <p:tags r:id="rId92"/>
            </p:custDataLst>
          </p:nvPr>
        </p:nvSpPr>
        <p:spPr>
          <a:xfrm>
            <a:off x="3557869" y="3347713"/>
            <a:ext cx="69600" cy="696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3" name="Google Shape;6333;p63"/>
          <p:cNvSpPr/>
          <p:nvPr>
            <p:custDataLst>
              <p:tags r:id="rId93"/>
            </p:custDataLst>
          </p:nvPr>
        </p:nvSpPr>
        <p:spPr>
          <a:xfrm>
            <a:off x="3984294" y="4243738"/>
            <a:ext cx="69600" cy="696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4" name="Google Shape;6334;p63"/>
          <p:cNvSpPr/>
          <p:nvPr>
            <p:custDataLst>
              <p:tags r:id="rId94"/>
            </p:custDataLst>
          </p:nvPr>
        </p:nvSpPr>
        <p:spPr>
          <a:xfrm>
            <a:off x="4542144" y="4769913"/>
            <a:ext cx="69600" cy="69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5" name="Google Shape;6335;p63"/>
          <p:cNvSpPr/>
          <p:nvPr>
            <p:custDataLst>
              <p:tags r:id="rId95"/>
            </p:custDataLst>
          </p:nvPr>
        </p:nvSpPr>
        <p:spPr>
          <a:xfrm>
            <a:off x="6025319" y="5544688"/>
            <a:ext cx="69600" cy="696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6" name="Google Shape;6336;p63"/>
          <p:cNvSpPr/>
          <p:nvPr>
            <p:custDataLst>
              <p:tags r:id="rId96"/>
            </p:custDataLst>
          </p:nvPr>
        </p:nvSpPr>
        <p:spPr>
          <a:xfrm>
            <a:off x="8213044" y="4243738"/>
            <a:ext cx="69600" cy="696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7" name="Google Shape;6337;p63"/>
          <p:cNvSpPr/>
          <p:nvPr>
            <p:custDataLst>
              <p:tags r:id="rId97"/>
            </p:custDataLst>
          </p:nvPr>
        </p:nvSpPr>
        <p:spPr>
          <a:xfrm>
            <a:off x="8950094" y="3347713"/>
            <a:ext cx="69600" cy="696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8" name="Google Shape;6338;p63"/>
          <p:cNvSpPr/>
          <p:nvPr>
            <p:custDataLst>
              <p:tags r:id="rId98"/>
            </p:custDataLst>
          </p:nvPr>
        </p:nvSpPr>
        <p:spPr>
          <a:xfrm>
            <a:off x="7577831" y="4769913"/>
            <a:ext cx="69600" cy="69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9" name="Google Shape;6339;p63"/>
          <p:cNvSpPr/>
          <p:nvPr>
            <p:custDataLst>
              <p:tags r:id="rId99"/>
            </p:custDataLst>
          </p:nvPr>
        </p:nvSpPr>
        <p:spPr>
          <a:xfrm>
            <a:off x="6860081" y="5201688"/>
            <a:ext cx="69600" cy="69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0" name="Google Shape;6340;p63"/>
          <p:cNvSpPr/>
          <p:nvPr>
            <p:custDataLst>
              <p:tags r:id="rId100"/>
            </p:custDataLst>
          </p:nvPr>
        </p:nvSpPr>
        <p:spPr>
          <a:xfrm>
            <a:off x="5181944" y="5201688"/>
            <a:ext cx="69600" cy="69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1" name="Google Shape;6341;p63"/>
          <p:cNvSpPr/>
          <p:nvPr>
            <p:custDataLst>
              <p:tags r:id="rId101"/>
            </p:custDataLst>
          </p:nvPr>
        </p:nvSpPr>
        <p:spPr>
          <a:xfrm>
            <a:off x="6767544" y="2137401"/>
            <a:ext cx="69600" cy="696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2" name="Google Shape;6342;p63"/>
          <p:cNvSpPr/>
          <p:nvPr>
            <p:custDataLst>
              <p:tags r:id="rId102"/>
            </p:custDataLst>
          </p:nvPr>
        </p:nvSpPr>
        <p:spPr>
          <a:xfrm>
            <a:off x="6767544" y="2323126"/>
            <a:ext cx="69600" cy="69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3" name="Google Shape;6343;p63"/>
          <p:cNvSpPr/>
          <p:nvPr>
            <p:custDataLst>
              <p:tags r:id="rId103"/>
            </p:custDataLst>
          </p:nvPr>
        </p:nvSpPr>
        <p:spPr>
          <a:xfrm>
            <a:off x="6767544" y="2509013"/>
            <a:ext cx="69600" cy="696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4" name="Google Shape;6344;p63"/>
          <p:cNvSpPr txBox="1"/>
          <p:nvPr>
            <p:custDataLst>
              <p:tags r:id="rId104"/>
            </p:custDataLst>
          </p:nvPr>
        </p:nvSpPr>
        <p:spPr>
          <a:xfrm>
            <a:off x="4258148" y="2046965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Convolution 3x3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5" name="Google Shape;6345;p63"/>
          <p:cNvSpPr txBox="1"/>
          <p:nvPr>
            <p:custDataLst>
              <p:tags r:id="rId105"/>
            </p:custDataLst>
          </p:nvPr>
        </p:nvSpPr>
        <p:spPr>
          <a:xfrm>
            <a:off x="4258148" y="2233540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Max Pooling 2x2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6" name="Google Shape;6346;p63"/>
          <p:cNvSpPr txBox="1"/>
          <p:nvPr>
            <p:custDataLst>
              <p:tags r:id="rId106"/>
            </p:custDataLst>
          </p:nvPr>
        </p:nvSpPr>
        <p:spPr>
          <a:xfrm>
            <a:off x="5651895" y="2046965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Convolution 1x1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7" name="Google Shape;6347;p63"/>
          <p:cNvSpPr txBox="1"/>
          <p:nvPr>
            <p:custDataLst>
              <p:tags r:id="rId107"/>
            </p:custDataLst>
          </p:nvPr>
        </p:nvSpPr>
        <p:spPr>
          <a:xfrm>
            <a:off x="5657349" y="2252490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Skip connection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8" name="Google Shape;6348;p63"/>
          <p:cNvSpPr txBox="1"/>
          <p:nvPr>
            <p:custDataLst>
              <p:tags r:id="rId108"/>
            </p:custDataLst>
          </p:nvPr>
        </p:nvSpPr>
        <p:spPr>
          <a:xfrm>
            <a:off x="4258148" y="2454315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 Sampling 2x2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9" name="Google Shape;6349;p63"/>
          <p:cNvSpPr txBox="1"/>
          <p:nvPr>
            <p:custDataLst>
              <p:tags r:id="rId109"/>
            </p:custDataLst>
          </p:nvPr>
        </p:nvSpPr>
        <p:spPr>
          <a:xfrm>
            <a:off x="5580779" y="2451702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Block copied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50" name="Google Shape;6350;p63"/>
          <p:cNvSpPr txBox="1"/>
          <p:nvPr>
            <p:custDataLst>
              <p:tags r:id="rId110"/>
            </p:custDataLst>
          </p:nvPr>
        </p:nvSpPr>
        <p:spPr>
          <a:xfrm>
            <a:off x="6831766" y="2066615"/>
            <a:ext cx="849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Dropout 0.1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51" name="Google Shape;6351;p63"/>
          <p:cNvSpPr txBox="1"/>
          <p:nvPr>
            <p:custDataLst>
              <p:tags r:id="rId111"/>
            </p:custDataLst>
          </p:nvPr>
        </p:nvSpPr>
        <p:spPr>
          <a:xfrm>
            <a:off x="6834138" y="2252577"/>
            <a:ext cx="849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Dropout 0.2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52" name="Google Shape;6352;p63"/>
          <p:cNvSpPr txBox="1"/>
          <p:nvPr>
            <p:custDataLst>
              <p:tags r:id="rId112"/>
            </p:custDataLst>
          </p:nvPr>
        </p:nvSpPr>
        <p:spPr>
          <a:xfrm>
            <a:off x="6834162" y="2438360"/>
            <a:ext cx="849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Dropout 0.3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442710" y="5453380"/>
            <a:ext cx="2391410" cy="16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823960" y="4170045"/>
            <a:ext cx="508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联系 8"/>
          <p:cNvSpPr/>
          <p:nvPr/>
        </p:nvSpPr>
        <p:spPr>
          <a:xfrm>
            <a:off x="8791575" y="3504565"/>
            <a:ext cx="101600" cy="10604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>
            <p:custDataLst>
              <p:tags r:id="rId113"/>
            </p:custDataLst>
          </p:nvPr>
        </p:nvSpPr>
        <p:spPr>
          <a:xfrm>
            <a:off x="8791575" y="3657600"/>
            <a:ext cx="101600" cy="10604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>
            <p:custDataLst>
              <p:tags r:id="rId114"/>
            </p:custDataLst>
          </p:nvPr>
        </p:nvSpPr>
        <p:spPr>
          <a:xfrm>
            <a:off x="8790940" y="3999865"/>
            <a:ext cx="101600" cy="10604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26170" y="3731260"/>
            <a:ext cx="224155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 b="1"/>
              <a:t>.</a:t>
            </a:r>
            <a:endParaRPr lang="en-US" altLang="zh-CN" sz="700" b="1"/>
          </a:p>
          <a:p>
            <a:r>
              <a:rPr lang="en-US" altLang="zh-CN" sz="700" b="1"/>
              <a:t>.</a:t>
            </a:r>
            <a:endParaRPr lang="en-US" altLang="zh-CN" sz="700" b="1"/>
          </a:p>
        </p:txBody>
      </p:sp>
      <p:sp>
        <p:nvSpPr>
          <p:cNvPr id="14" name="右箭头 13"/>
          <p:cNvSpPr/>
          <p:nvPr/>
        </p:nvSpPr>
        <p:spPr>
          <a:xfrm>
            <a:off x="8950325" y="3731260"/>
            <a:ext cx="171450" cy="1555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15"/>
            </p:custDataLst>
          </p:nvPr>
        </p:nvPicPr>
        <p:blipFill>
          <a:blip r:embed="rId116"/>
          <a:stretch>
            <a:fillRect/>
          </a:stretch>
        </p:blipFill>
        <p:spPr>
          <a:xfrm>
            <a:off x="2381885" y="2014855"/>
            <a:ext cx="711200" cy="14211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17"/>
            </p:custDataLst>
          </p:nvPr>
        </p:nvPicPr>
        <p:blipFill>
          <a:blip r:embed="rId118"/>
          <a:stretch>
            <a:fillRect/>
          </a:stretch>
        </p:blipFill>
        <p:spPr>
          <a:xfrm>
            <a:off x="9220200" y="1981200"/>
            <a:ext cx="776605" cy="1437640"/>
          </a:xfrm>
          <a:prstGeom prst="rect">
            <a:avLst/>
          </a:prstGeom>
        </p:spPr>
      </p:pic>
      <p:sp>
        <p:nvSpPr>
          <p:cNvPr id="6458" name="Google Shape;6458;p65"/>
          <p:cNvSpPr/>
          <p:nvPr>
            <p:custDataLst>
              <p:tags r:id="rId119"/>
            </p:custDataLst>
          </p:nvPr>
        </p:nvSpPr>
        <p:spPr>
          <a:xfrm>
            <a:off x="9220200" y="3642360"/>
            <a:ext cx="1019175" cy="14478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91%</a:t>
            </a:r>
            <a:endParaRPr lang="en-US" altLang="en-GB" sz="1000"/>
          </a:p>
        </p:txBody>
      </p:sp>
      <p:sp>
        <p:nvSpPr>
          <p:cNvPr id="6461" name="Google Shape;6461;p65"/>
          <p:cNvSpPr/>
          <p:nvPr>
            <p:custDataLst>
              <p:tags r:id="rId120"/>
            </p:custDataLst>
          </p:nvPr>
        </p:nvSpPr>
        <p:spPr>
          <a:xfrm>
            <a:off x="9220200" y="3827780"/>
            <a:ext cx="364490" cy="127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</a:t>
            </a:r>
            <a:r>
              <a:rPr lang="en-US" sz="900"/>
              <a:t>%</a:t>
            </a:r>
            <a:endParaRPr lang="en-US" sz="900"/>
          </a:p>
        </p:txBody>
      </p:sp>
      <p:sp>
        <p:nvSpPr>
          <p:cNvPr id="17" name="文本框 16"/>
          <p:cNvSpPr txBox="1"/>
          <p:nvPr/>
        </p:nvSpPr>
        <p:spPr>
          <a:xfrm>
            <a:off x="10210800" y="3572510"/>
            <a:ext cx="728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Normal</a:t>
            </a:r>
            <a:endParaRPr lang="en-US" altLang="zh-CN" sz="1200"/>
          </a:p>
        </p:txBody>
      </p:sp>
      <p:sp>
        <p:nvSpPr>
          <p:cNvPr id="18" name="文本框 17"/>
          <p:cNvSpPr txBox="1"/>
          <p:nvPr>
            <p:custDataLst>
              <p:tags r:id="rId121"/>
            </p:custDataLst>
          </p:nvPr>
        </p:nvSpPr>
        <p:spPr>
          <a:xfrm>
            <a:off x="10210800" y="3787140"/>
            <a:ext cx="831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Ab</a:t>
            </a:r>
            <a:r>
              <a:rPr lang="en-US" altLang="zh-CN" sz="1200"/>
              <a:t>normal</a:t>
            </a:r>
            <a:endParaRPr lang="en-US" altLang="zh-CN" sz="1200"/>
          </a:p>
        </p:txBody>
      </p:sp>
      <p:sp>
        <p:nvSpPr>
          <p:cNvPr id="20" name="圆角矩形 19"/>
          <p:cNvSpPr/>
          <p:nvPr>
            <p:custDataLst>
              <p:tags r:id="rId122"/>
            </p:custDataLst>
          </p:nvPr>
        </p:nvSpPr>
        <p:spPr>
          <a:xfrm>
            <a:off x="8534400" y="3581400"/>
            <a:ext cx="2404745" cy="776605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260965" y="2186940"/>
            <a:ext cx="407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分割头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452610" y="4029075"/>
            <a:ext cx="148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分类头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部分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指标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2632" y="5275189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05000" y="1828800"/>
          <a:ext cx="9065260" cy="156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430"/>
                <a:gridCol w="1888490"/>
                <a:gridCol w="2626995"/>
                <a:gridCol w="3141345"/>
              </a:tblGrid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分类指标</a:t>
                      </a:r>
                      <a:r>
                        <a:rPr lang="en-US" altLang="zh-CN">
                          <a:sym typeface="+mn-ea"/>
                        </a:rPr>
                        <a:t>ACC</a:t>
                      </a:r>
                      <a:r>
                        <a:rPr lang="zh-CN" altLang="en-US">
                          <a:sym typeface="+mn-ea"/>
                        </a:rPr>
                        <a:t>（</a:t>
                      </a:r>
                      <a:r>
                        <a:rPr lang="en-US" altLang="zh-CN">
                          <a:sym typeface="+mn-ea"/>
                        </a:rPr>
                        <a:t>Test*</a:t>
                      </a:r>
                      <a:r>
                        <a:rPr lang="zh-CN" altLang="en-US">
                          <a:sym typeface="+mn-ea"/>
                        </a:rPr>
                        <a:t>）</a:t>
                      </a:r>
                      <a:endParaRPr lang="zh-CN" alt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分割指标</a:t>
                      </a:r>
                      <a:r>
                        <a:rPr lang="en-US" altLang="zh-CN"/>
                        <a:t>Dice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Test*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INBreast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</a:t>
                      </a:r>
                      <a:r>
                        <a:rPr lang="zh-CN" altLang="en-US"/>
                        <a:t>结构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尺寸</a:t>
                      </a:r>
                      <a:r>
                        <a:rPr lang="en-US" altLang="zh-CN">
                          <a:sym typeface="+mn-ea"/>
                        </a:rPr>
                        <a:t>256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0.63</a:t>
                      </a:r>
                      <a:endParaRPr lang="en-US" altLang="zh-CN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INBreast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</a:t>
                      </a:r>
                      <a:r>
                        <a:rPr lang="zh-CN" altLang="en-US"/>
                        <a:t>结构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尺寸</a:t>
                      </a:r>
                      <a:r>
                        <a:rPr lang="en-US" altLang="zh-CN">
                          <a:sym typeface="+mn-ea"/>
                        </a:rPr>
                        <a:t>512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</a:t>
                      </a:r>
                      <a:endParaRPr lang="en-US" altLang="zh-CN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INBreast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88820" y="3995420"/>
            <a:ext cx="883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*test</a:t>
            </a:r>
            <a:r>
              <a:rPr lang="zh-CN" altLang="en-US"/>
              <a:t>数据为</a:t>
            </a:r>
            <a:r>
              <a:rPr lang="en-US" altLang="zh-CN"/>
              <a:t>41</a:t>
            </a:r>
            <a:r>
              <a:rPr lang="zh-CN" altLang="en-US"/>
              <a:t>，占数据的</a:t>
            </a:r>
            <a:r>
              <a:rPr lang="en-US" altLang="zh-CN"/>
              <a:t>0.1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增量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学习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2632" y="5275189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795" y="1386840"/>
            <a:ext cx="10530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增量学习方法的种类有很多种划分方式，本文将其划分为以下三种范式：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正则化(regularization)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回放(replay)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参数隔离(parameter isolation)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7400" y="1828800"/>
            <a:ext cx="4834890" cy="2604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299"/>
          <a:stretch>
            <a:fillRect/>
          </a:stretch>
        </p:blipFill>
        <p:spPr>
          <a:xfrm>
            <a:off x="899795" y="3200400"/>
            <a:ext cx="3854450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UNIT_TABLE_BEAUTIFY" val="smartTable{548647d6-ba3f-41b8-b52f-eeb8e903fc1f}"/>
  <p:tag name="TABLE_ENDDRAG_ORIGIN_RECT" val="713*137"/>
  <p:tag name="TABLE_ENDDRAG_RECT" val="144*225*713*137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124</Paragraphs>
  <Slides>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Roboto</vt:lpstr>
      <vt:lpstr>Times New Roman</vt:lpstr>
      <vt:lpstr>Tahoma</vt:lpstr>
      <vt:lpstr>Arial Unicode MS</vt:lpstr>
      <vt:lpstr>等线</vt:lpstr>
      <vt:lpstr>Office Theme</vt:lpstr>
      <vt:lpstr>乳腺钼靶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366</cp:revision>
  <dcterms:created xsi:type="dcterms:W3CDTF">2022-11-05T07:14:00Z</dcterms:created>
  <dcterms:modified xsi:type="dcterms:W3CDTF">2023-07-06T06:09:51Z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2022-11-09T16:00:00Z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2052-11.1.0.14309</vt:lpwstr>
  </property>
</Properties>
</file>