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0" r:id="rId4"/>
    <p:sldId id="257" r:id="rId5"/>
  </p:sldIdLst>
  <p:sldSz cx="9853295" cy="37973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8" userDrawn="1">
          <p15:clr>
            <a:srgbClr val="A4A3A4"/>
          </p15:clr>
        </p15:guide>
        <p15:guide id="2" pos="30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6"/>
    <p:restoredTop sz="96327"/>
  </p:normalViewPr>
  <p:slideViewPr>
    <p:cSldViewPr snapToGrid="0" showGuides="1">
      <p:cViewPr>
        <p:scale>
          <a:sx n="133" d="100"/>
          <a:sy n="133" d="100"/>
        </p:scale>
        <p:origin x="592" y="1712"/>
      </p:cViewPr>
      <p:guideLst>
        <p:guide orient="horz" pos="1148"/>
        <p:guide pos="30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31702" y="621457"/>
            <a:ext cx="7390210" cy="1322023"/>
          </a:xfrm>
        </p:spPr>
        <p:txBody>
          <a:bodyPr anchor="b"/>
          <a:lstStyle>
            <a:lvl1pPr algn="ctr">
              <a:defRPr sz="3320"/>
            </a:lvl1pPr>
          </a:lstStyle>
          <a:p>
            <a:r>
              <a:rPr lang="zh-CN" altLang="en-US"/>
              <a:t>单击此处编辑母版标题样式</a:t>
            </a:r>
            <a:endParaRPr lang="en-US" dirty="0"/>
          </a:p>
        </p:txBody>
      </p:sp>
      <p:sp>
        <p:nvSpPr>
          <p:cNvPr id="3" name="Subtitle 2"/>
          <p:cNvSpPr>
            <a:spLocks noGrp="1"/>
          </p:cNvSpPr>
          <p:nvPr>
            <p:ph type="subTitle" idx="1"/>
          </p:nvPr>
        </p:nvSpPr>
        <p:spPr>
          <a:xfrm>
            <a:off x="1231702" y="1994462"/>
            <a:ext cx="7390210" cy="916802"/>
          </a:xfrm>
        </p:spPr>
        <p:txBody>
          <a:bodyPr/>
          <a:lstStyle>
            <a:lvl1pPr marL="0" indent="0" algn="ctr">
              <a:buNone/>
              <a:defRPr sz="1330"/>
            </a:lvl1pPr>
            <a:lvl2pPr marL="253365" indent="0" algn="ctr">
              <a:buNone/>
              <a:defRPr sz="1105"/>
            </a:lvl2pPr>
            <a:lvl3pPr marL="506095" indent="0" algn="ctr">
              <a:buNone/>
              <a:defRPr sz="995"/>
            </a:lvl3pPr>
            <a:lvl4pPr marL="759460" indent="0" algn="ctr">
              <a:buNone/>
              <a:defRPr sz="885"/>
            </a:lvl4pPr>
            <a:lvl5pPr marL="1012825" indent="0" algn="ctr">
              <a:buNone/>
              <a:defRPr sz="885"/>
            </a:lvl5pPr>
            <a:lvl6pPr marL="1265555" indent="0" algn="ctr">
              <a:buNone/>
              <a:defRPr sz="885"/>
            </a:lvl6pPr>
            <a:lvl7pPr marL="1518920" indent="0" algn="ctr">
              <a:buNone/>
              <a:defRPr sz="885"/>
            </a:lvl7pPr>
            <a:lvl8pPr marL="1772285" indent="0" algn="ctr">
              <a:buNone/>
              <a:defRPr sz="885"/>
            </a:lvl8pPr>
            <a:lvl9pPr marL="2025015" indent="0" algn="ctr">
              <a:buNone/>
              <a:defRPr sz="88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1492" y="202171"/>
            <a:ext cx="2124685" cy="32180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436" y="202171"/>
            <a:ext cx="6250886" cy="3218036"/>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2304" y="946689"/>
            <a:ext cx="8498741" cy="1579571"/>
          </a:xfrm>
        </p:spPr>
        <p:txBody>
          <a:bodyPr anchor="b"/>
          <a:lstStyle>
            <a:lvl1pPr>
              <a:defRPr sz="3320"/>
            </a:lvl1pPr>
          </a:lstStyle>
          <a:p>
            <a:r>
              <a:rPr lang="zh-CN" altLang="en-US"/>
              <a:t>单击此处编辑母版标题样式</a:t>
            </a:r>
            <a:endParaRPr lang="en-US" dirty="0"/>
          </a:p>
        </p:txBody>
      </p:sp>
      <p:sp>
        <p:nvSpPr>
          <p:cNvPr id="3" name="Text Placeholder 2"/>
          <p:cNvSpPr>
            <a:spLocks noGrp="1"/>
          </p:cNvSpPr>
          <p:nvPr>
            <p:ph type="body" idx="1"/>
          </p:nvPr>
        </p:nvSpPr>
        <p:spPr>
          <a:xfrm>
            <a:off x="672304" y="2541203"/>
            <a:ext cx="8498741" cy="830659"/>
          </a:xfrm>
        </p:spPr>
        <p:txBody>
          <a:bodyPr/>
          <a:lstStyle>
            <a:lvl1pPr marL="0" indent="0">
              <a:buNone/>
              <a:defRPr sz="1330">
                <a:solidFill>
                  <a:schemeClr val="tx1">
                    <a:tint val="75000"/>
                  </a:schemeClr>
                </a:solidFill>
              </a:defRPr>
            </a:lvl1pPr>
            <a:lvl2pPr marL="253365" indent="0">
              <a:buNone/>
              <a:defRPr sz="1105">
                <a:solidFill>
                  <a:schemeClr val="tx1">
                    <a:tint val="75000"/>
                  </a:schemeClr>
                </a:solidFill>
              </a:defRPr>
            </a:lvl2pPr>
            <a:lvl3pPr marL="506095" indent="0">
              <a:buNone/>
              <a:defRPr sz="995">
                <a:solidFill>
                  <a:schemeClr val="tx1">
                    <a:tint val="75000"/>
                  </a:schemeClr>
                </a:solidFill>
              </a:defRPr>
            </a:lvl3pPr>
            <a:lvl4pPr marL="759460" indent="0">
              <a:buNone/>
              <a:defRPr sz="885">
                <a:solidFill>
                  <a:schemeClr val="tx1">
                    <a:tint val="75000"/>
                  </a:schemeClr>
                </a:solidFill>
              </a:defRPr>
            </a:lvl4pPr>
            <a:lvl5pPr marL="1012825" indent="0">
              <a:buNone/>
              <a:defRPr sz="885">
                <a:solidFill>
                  <a:schemeClr val="tx1">
                    <a:tint val="75000"/>
                  </a:schemeClr>
                </a:solidFill>
              </a:defRPr>
            </a:lvl5pPr>
            <a:lvl6pPr marL="1265555" indent="0">
              <a:buNone/>
              <a:defRPr sz="885">
                <a:solidFill>
                  <a:schemeClr val="tx1">
                    <a:tint val="75000"/>
                  </a:schemeClr>
                </a:solidFill>
              </a:defRPr>
            </a:lvl6pPr>
            <a:lvl7pPr marL="1518920" indent="0">
              <a:buNone/>
              <a:defRPr sz="885">
                <a:solidFill>
                  <a:schemeClr val="tx1">
                    <a:tint val="75000"/>
                  </a:schemeClr>
                </a:solidFill>
              </a:defRPr>
            </a:lvl7pPr>
            <a:lvl8pPr marL="1772285" indent="0">
              <a:buNone/>
              <a:defRPr sz="885">
                <a:solidFill>
                  <a:schemeClr val="tx1">
                    <a:tint val="75000"/>
                  </a:schemeClr>
                </a:solidFill>
              </a:defRPr>
            </a:lvl8pPr>
            <a:lvl9pPr marL="2025015" indent="0">
              <a:buNone/>
              <a:defRPr sz="885">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436" y="1010855"/>
            <a:ext cx="4187786" cy="240935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988391" y="1010855"/>
            <a:ext cx="4187786" cy="240935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78719" y="202171"/>
            <a:ext cx="8498741" cy="7339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8720" y="930866"/>
            <a:ext cx="4168540" cy="456203"/>
          </a:xfrm>
        </p:spPr>
        <p:txBody>
          <a:bodyPr anchor="b"/>
          <a:lstStyle>
            <a:lvl1pPr marL="0" indent="0">
              <a:buNone/>
              <a:defRPr sz="1330" b="1"/>
            </a:lvl1pPr>
            <a:lvl2pPr marL="253365" indent="0">
              <a:buNone/>
              <a:defRPr sz="1105" b="1"/>
            </a:lvl2pPr>
            <a:lvl3pPr marL="506095" indent="0">
              <a:buNone/>
              <a:defRPr sz="995" b="1"/>
            </a:lvl3pPr>
            <a:lvl4pPr marL="759460" indent="0">
              <a:buNone/>
              <a:defRPr sz="885" b="1"/>
            </a:lvl4pPr>
            <a:lvl5pPr marL="1012825" indent="0">
              <a:buNone/>
              <a:defRPr sz="885" b="1"/>
            </a:lvl5pPr>
            <a:lvl6pPr marL="1265555" indent="0">
              <a:buNone/>
              <a:defRPr sz="885" b="1"/>
            </a:lvl6pPr>
            <a:lvl7pPr marL="1518920" indent="0">
              <a:buNone/>
              <a:defRPr sz="885" b="1"/>
            </a:lvl7pPr>
            <a:lvl8pPr marL="1772285" indent="0">
              <a:buNone/>
              <a:defRPr sz="885" b="1"/>
            </a:lvl8pPr>
            <a:lvl9pPr marL="2025015" indent="0">
              <a:buNone/>
              <a:defRPr sz="885"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8720" y="1387069"/>
            <a:ext cx="4168540" cy="204017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988392" y="930866"/>
            <a:ext cx="4189069" cy="456203"/>
          </a:xfrm>
        </p:spPr>
        <p:txBody>
          <a:bodyPr anchor="b"/>
          <a:lstStyle>
            <a:lvl1pPr marL="0" indent="0">
              <a:buNone/>
              <a:defRPr sz="1330" b="1"/>
            </a:lvl1pPr>
            <a:lvl2pPr marL="253365" indent="0">
              <a:buNone/>
              <a:defRPr sz="1105" b="1"/>
            </a:lvl2pPr>
            <a:lvl3pPr marL="506095" indent="0">
              <a:buNone/>
              <a:defRPr sz="995" b="1"/>
            </a:lvl3pPr>
            <a:lvl4pPr marL="759460" indent="0">
              <a:buNone/>
              <a:defRPr sz="885" b="1"/>
            </a:lvl4pPr>
            <a:lvl5pPr marL="1012825" indent="0">
              <a:buNone/>
              <a:defRPr sz="885" b="1"/>
            </a:lvl5pPr>
            <a:lvl6pPr marL="1265555" indent="0">
              <a:buNone/>
              <a:defRPr sz="885" b="1"/>
            </a:lvl6pPr>
            <a:lvl7pPr marL="1518920" indent="0">
              <a:buNone/>
              <a:defRPr sz="885" b="1"/>
            </a:lvl7pPr>
            <a:lvl8pPr marL="1772285" indent="0">
              <a:buNone/>
              <a:defRPr sz="885" b="1"/>
            </a:lvl8pPr>
            <a:lvl9pPr marL="2025015" indent="0">
              <a:buNone/>
              <a:defRPr sz="885"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988392" y="1387069"/>
            <a:ext cx="4189069" cy="204017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8720" y="253153"/>
            <a:ext cx="3178046" cy="886037"/>
          </a:xfrm>
        </p:spPr>
        <p:txBody>
          <a:bodyPr anchor="b"/>
          <a:lstStyle>
            <a:lvl1pPr>
              <a:defRPr sz="1770"/>
            </a:lvl1pPr>
          </a:lstStyle>
          <a:p>
            <a:r>
              <a:rPr lang="zh-CN" altLang="en-US"/>
              <a:t>单击此处编辑母版标题样式</a:t>
            </a:r>
            <a:endParaRPr lang="en-US" dirty="0"/>
          </a:p>
        </p:txBody>
      </p:sp>
      <p:sp>
        <p:nvSpPr>
          <p:cNvPr id="3" name="Content Placeholder 2"/>
          <p:cNvSpPr>
            <a:spLocks noGrp="1"/>
          </p:cNvSpPr>
          <p:nvPr>
            <p:ph idx="1"/>
          </p:nvPr>
        </p:nvSpPr>
        <p:spPr>
          <a:xfrm>
            <a:off x="4189069" y="546741"/>
            <a:ext cx="4988392" cy="2698544"/>
          </a:xfrm>
        </p:spPr>
        <p:txBody>
          <a:bodyPr/>
          <a:lstStyle>
            <a:lvl1pPr>
              <a:defRPr sz="1770"/>
            </a:lvl1pPr>
            <a:lvl2pPr>
              <a:defRPr sz="1550"/>
            </a:lvl2pPr>
            <a:lvl3pPr>
              <a:defRPr sz="1330"/>
            </a:lvl3pPr>
            <a:lvl4pPr>
              <a:defRPr sz="1105"/>
            </a:lvl4pPr>
            <a:lvl5pPr>
              <a:defRPr sz="1105"/>
            </a:lvl5pPr>
            <a:lvl6pPr>
              <a:defRPr sz="1105"/>
            </a:lvl6pPr>
            <a:lvl7pPr>
              <a:defRPr sz="1105"/>
            </a:lvl7pPr>
            <a:lvl8pPr>
              <a:defRPr sz="1105"/>
            </a:lvl8pPr>
            <a:lvl9pPr>
              <a:defRPr sz="1105"/>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8720" y="1139190"/>
            <a:ext cx="3178046" cy="2110490"/>
          </a:xfrm>
        </p:spPr>
        <p:txBody>
          <a:bodyPr/>
          <a:lstStyle>
            <a:lvl1pPr marL="0" indent="0">
              <a:buNone/>
              <a:defRPr sz="885"/>
            </a:lvl1pPr>
            <a:lvl2pPr marL="253365" indent="0">
              <a:buNone/>
              <a:defRPr sz="775"/>
            </a:lvl2pPr>
            <a:lvl3pPr marL="506095" indent="0">
              <a:buNone/>
              <a:defRPr sz="665"/>
            </a:lvl3pPr>
            <a:lvl4pPr marL="759460" indent="0">
              <a:buNone/>
              <a:defRPr sz="555"/>
            </a:lvl4pPr>
            <a:lvl5pPr marL="1012825" indent="0">
              <a:buNone/>
              <a:defRPr sz="555"/>
            </a:lvl5pPr>
            <a:lvl6pPr marL="1265555" indent="0">
              <a:buNone/>
              <a:defRPr sz="555"/>
            </a:lvl6pPr>
            <a:lvl7pPr marL="1518920" indent="0">
              <a:buNone/>
              <a:defRPr sz="555"/>
            </a:lvl7pPr>
            <a:lvl8pPr marL="1772285" indent="0">
              <a:buNone/>
              <a:defRPr sz="555"/>
            </a:lvl8pPr>
            <a:lvl9pPr marL="2025015" indent="0">
              <a:buNone/>
              <a:defRPr sz="55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8720" y="253153"/>
            <a:ext cx="3178046" cy="886037"/>
          </a:xfrm>
        </p:spPr>
        <p:txBody>
          <a:bodyPr anchor="b"/>
          <a:lstStyle>
            <a:lvl1pPr>
              <a:defRPr sz="177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189069" y="546741"/>
            <a:ext cx="4988392" cy="2698544"/>
          </a:xfrm>
        </p:spPr>
        <p:txBody>
          <a:bodyPr anchor="t"/>
          <a:lstStyle>
            <a:lvl1pPr marL="0" indent="0">
              <a:buNone/>
              <a:defRPr sz="1770"/>
            </a:lvl1pPr>
            <a:lvl2pPr marL="253365" indent="0">
              <a:buNone/>
              <a:defRPr sz="1550"/>
            </a:lvl2pPr>
            <a:lvl3pPr marL="506095" indent="0">
              <a:buNone/>
              <a:defRPr sz="1330"/>
            </a:lvl3pPr>
            <a:lvl4pPr marL="759460" indent="0">
              <a:buNone/>
              <a:defRPr sz="1105"/>
            </a:lvl4pPr>
            <a:lvl5pPr marL="1012825" indent="0">
              <a:buNone/>
              <a:defRPr sz="1105"/>
            </a:lvl5pPr>
            <a:lvl6pPr marL="1265555" indent="0">
              <a:buNone/>
              <a:defRPr sz="1105"/>
            </a:lvl6pPr>
            <a:lvl7pPr marL="1518920" indent="0">
              <a:buNone/>
              <a:defRPr sz="1105"/>
            </a:lvl7pPr>
            <a:lvl8pPr marL="1772285" indent="0">
              <a:buNone/>
              <a:defRPr sz="1105"/>
            </a:lvl8pPr>
            <a:lvl9pPr marL="2025015" indent="0">
              <a:buNone/>
              <a:defRPr sz="1105"/>
            </a:lvl9pPr>
          </a:lstStyle>
          <a:p>
            <a:r>
              <a:rPr lang="zh-CN" altLang="en-US"/>
              <a:t>单击图标添加图片</a:t>
            </a:r>
            <a:endParaRPr lang="en-US" dirty="0"/>
          </a:p>
        </p:txBody>
      </p:sp>
      <p:sp>
        <p:nvSpPr>
          <p:cNvPr id="4" name="Text Placeholder 3"/>
          <p:cNvSpPr>
            <a:spLocks noGrp="1"/>
          </p:cNvSpPr>
          <p:nvPr>
            <p:ph type="body" sz="half" idx="2"/>
          </p:nvPr>
        </p:nvSpPr>
        <p:spPr>
          <a:xfrm>
            <a:off x="678720" y="1139190"/>
            <a:ext cx="3178046" cy="2110490"/>
          </a:xfrm>
        </p:spPr>
        <p:txBody>
          <a:bodyPr/>
          <a:lstStyle>
            <a:lvl1pPr marL="0" indent="0">
              <a:buNone/>
              <a:defRPr sz="885"/>
            </a:lvl1pPr>
            <a:lvl2pPr marL="253365" indent="0">
              <a:buNone/>
              <a:defRPr sz="775"/>
            </a:lvl2pPr>
            <a:lvl3pPr marL="506095" indent="0">
              <a:buNone/>
              <a:defRPr sz="665"/>
            </a:lvl3pPr>
            <a:lvl4pPr marL="759460" indent="0">
              <a:buNone/>
              <a:defRPr sz="555"/>
            </a:lvl4pPr>
            <a:lvl5pPr marL="1012825" indent="0">
              <a:buNone/>
              <a:defRPr sz="555"/>
            </a:lvl5pPr>
            <a:lvl6pPr marL="1265555" indent="0">
              <a:buNone/>
              <a:defRPr sz="555"/>
            </a:lvl6pPr>
            <a:lvl7pPr marL="1518920" indent="0">
              <a:buNone/>
              <a:defRPr sz="555"/>
            </a:lvl7pPr>
            <a:lvl8pPr marL="1772285" indent="0">
              <a:buNone/>
              <a:defRPr sz="555"/>
            </a:lvl8pPr>
            <a:lvl9pPr marL="2025015" indent="0">
              <a:buNone/>
              <a:defRPr sz="55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572F81F-FF22-C843-87AF-CBBC987EDC40}"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73E7041-3C0F-0349-B261-08FF13CD617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436" y="202171"/>
            <a:ext cx="8498741" cy="7339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436" y="1010855"/>
            <a:ext cx="8498741" cy="240935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77436" y="3519535"/>
            <a:ext cx="2217063" cy="202171"/>
          </a:xfrm>
          <a:prstGeom prst="rect">
            <a:avLst/>
          </a:prstGeom>
        </p:spPr>
        <p:txBody>
          <a:bodyPr vert="horz" lIns="91440" tIns="45720" rIns="91440" bIns="45720" rtlCol="0" anchor="ctr"/>
          <a:lstStyle>
            <a:lvl1pPr algn="l">
              <a:defRPr sz="665">
                <a:solidFill>
                  <a:schemeClr val="tx1">
                    <a:tint val="75000"/>
                  </a:schemeClr>
                </a:solidFill>
              </a:defRPr>
            </a:lvl1pPr>
          </a:lstStyle>
          <a:p>
            <a:fld id="{A572F81F-FF22-C843-87AF-CBBC987EDC4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264010" y="3519535"/>
            <a:ext cx="3325594" cy="202171"/>
          </a:xfrm>
          <a:prstGeom prst="rect">
            <a:avLst/>
          </a:prstGeom>
        </p:spPr>
        <p:txBody>
          <a:bodyPr vert="horz" lIns="91440" tIns="45720" rIns="91440" bIns="45720" rtlCol="0" anchor="ctr"/>
          <a:lstStyle>
            <a:lvl1pPr algn="ctr">
              <a:defRPr sz="665">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959114" y="3519535"/>
            <a:ext cx="2217063" cy="202171"/>
          </a:xfrm>
          <a:prstGeom prst="rect">
            <a:avLst/>
          </a:prstGeom>
        </p:spPr>
        <p:txBody>
          <a:bodyPr vert="horz" lIns="91440" tIns="45720" rIns="91440" bIns="45720" rtlCol="0" anchor="ctr"/>
          <a:lstStyle>
            <a:lvl1pPr algn="r">
              <a:defRPr sz="665">
                <a:solidFill>
                  <a:schemeClr val="tx1">
                    <a:tint val="75000"/>
                  </a:schemeClr>
                </a:solidFill>
              </a:defRPr>
            </a:lvl1pPr>
          </a:lstStyle>
          <a:p>
            <a:fld id="{673E7041-3C0F-0349-B261-08FF13CD617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506095" rtl="0" eaLnBrk="1" latinLnBrk="0" hangingPunct="1">
        <a:lnSpc>
          <a:spcPct val="90000"/>
        </a:lnSpc>
        <a:spcBef>
          <a:spcPct val="0"/>
        </a:spcBef>
        <a:buNone/>
        <a:defRPr sz="2435" kern="1200">
          <a:solidFill>
            <a:schemeClr val="tx1"/>
          </a:solidFill>
          <a:latin typeface="+mj-lt"/>
          <a:ea typeface="+mj-ea"/>
          <a:cs typeface="+mj-cs"/>
        </a:defRPr>
      </a:lvl1pPr>
    </p:titleStyle>
    <p:bodyStyle>
      <a:lvl1pPr marL="126365" indent="-126365" algn="l" defTabSz="506095" rtl="0" eaLnBrk="1" latinLnBrk="0" hangingPunct="1">
        <a:lnSpc>
          <a:spcPct val="90000"/>
        </a:lnSpc>
        <a:spcBef>
          <a:spcPts val="555"/>
        </a:spcBef>
        <a:buFont typeface="Arial" panose="020B0604020202020204" pitchFamily="34" charset="0"/>
        <a:buChar char="•"/>
        <a:defRPr sz="1550" kern="1200">
          <a:solidFill>
            <a:schemeClr val="tx1"/>
          </a:solidFill>
          <a:latin typeface="+mn-lt"/>
          <a:ea typeface="+mn-ea"/>
          <a:cs typeface="+mn-cs"/>
        </a:defRPr>
      </a:lvl1pPr>
      <a:lvl2pPr marL="379730" indent="-126365" algn="l" defTabSz="506095" rtl="0" eaLnBrk="1" latinLnBrk="0" hangingPunct="1">
        <a:lnSpc>
          <a:spcPct val="90000"/>
        </a:lnSpc>
        <a:spcBef>
          <a:spcPts val="275"/>
        </a:spcBef>
        <a:buFont typeface="Arial" panose="020B0604020202020204" pitchFamily="34" charset="0"/>
        <a:buChar char="•"/>
        <a:defRPr sz="1330" kern="1200">
          <a:solidFill>
            <a:schemeClr val="tx1"/>
          </a:solidFill>
          <a:latin typeface="+mn-lt"/>
          <a:ea typeface="+mn-ea"/>
          <a:cs typeface="+mn-cs"/>
        </a:defRPr>
      </a:lvl2pPr>
      <a:lvl3pPr marL="633095" indent="-126365" algn="l" defTabSz="506095" rtl="0" eaLnBrk="1" latinLnBrk="0" hangingPunct="1">
        <a:lnSpc>
          <a:spcPct val="90000"/>
        </a:lnSpc>
        <a:spcBef>
          <a:spcPts val="275"/>
        </a:spcBef>
        <a:buFont typeface="Arial" panose="020B0604020202020204" pitchFamily="34" charset="0"/>
        <a:buChar char="•"/>
        <a:defRPr sz="1105" kern="1200">
          <a:solidFill>
            <a:schemeClr val="tx1"/>
          </a:solidFill>
          <a:latin typeface="+mn-lt"/>
          <a:ea typeface="+mn-ea"/>
          <a:cs typeface="+mn-cs"/>
        </a:defRPr>
      </a:lvl3pPr>
      <a:lvl4pPr marL="885825" indent="-126365" algn="l" defTabSz="506095" rtl="0" eaLnBrk="1" latinLnBrk="0" hangingPunct="1">
        <a:lnSpc>
          <a:spcPct val="90000"/>
        </a:lnSpc>
        <a:spcBef>
          <a:spcPts val="275"/>
        </a:spcBef>
        <a:buFont typeface="Arial" panose="020B0604020202020204" pitchFamily="34" charset="0"/>
        <a:buChar char="•"/>
        <a:defRPr sz="995" kern="1200">
          <a:solidFill>
            <a:schemeClr val="tx1"/>
          </a:solidFill>
          <a:latin typeface="+mn-lt"/>
          <a:ea typeface="+mn-ea"/>
          <a:cs typeface="+mn-cs"/>
        </a:defRPr>
      </a:lvl4pPr>
      <a:lvl5pPr marL="1139190" indent="-126365" algn="l" defTabSz="506095" rtl="0" eaLnBrk="1" latinLnBrk="0" hangingPunct="1">
        <a:lnSpc>
          <a:spcPct val="90000"/>
        </a:lnSpc>
        <a:spcBef>
          <a:spcPts val="275"/>
        </a:spcBef>
        <a:buFont typeface="Arial" panose="020B0604020202020204" pitchFamily="34" charset="0"/>
        <a:buChar char="•"/>
        <a:defRPr sz="995" kern="1200">
          <a:solidFill>
            <a:schemeClr val="tx1"/>
          </a:solidFill>
          <a:latin typeface="+mn-lt"/>
          <a:ea typeface="+mn-ea"/>
          <a:cs typeface="+mn-cs"/>
        </a:defRPr>
      </a:lvl5pPr>
      <a:lvl6pPr marL="1392555" indent="-126365" algn="l" defTabSz="506095" rtl="0" eaLnBrk="1" latinLnBrk="0" hangingPunct="1">
        <a:lnSpc>
          <a:spcPct val="90000"/>
        </a:lnSpc>
        <a:spcBef>
          <a:spcPts val="275"/>
        </a:spcBef>
        <a:buFont typeface="Arial" panose="020B0604020202020204" pitchFamily="34" charset="0"/>
        <a:buChar char="•"/>
        <a:defRPr sz="995" kern="1200">
          <a:solidFill>
            <a:schemeClr val="tx1"/>
          </a:solidFill>
          <a:latin typeface="+mn-lt"/>
          <a:ea typeface="+mn-ea"/>
          <a:cs typeface="+mn-cs"/>
        </a:defRPr>
      </a:lvl6pPr>
      <a:lvl7pPr marL="1645285" indent="-126365" algn="l" defTabSz="506095" rtl="0" eaLnBrk="1" latinLnBrk="0" hangingPunct="1">
        <a:lnSpc>
          <a:spcPct val="90000"/>
        </a:lnSpc>
        <a:spcBef>
          <a:spcPts val="275"/>
        </a:spcBef>
        <a:buFont typeface="Arial" panose="020B0604020202020204" pitchFamily="34" charset="0"/>
        <a:buChar char="•"/>
        <a:defRPr sz="995" kern="1200">
          <a:solidFill>
            <a:schemeClr val="tx1"/>
          </a:solidFill>
          <a:latin typeface="+mn-lt"/>
          <a:ea typeface="+mn-ea"/>
          <a:cs typeface="+mn-cs"/>
        </a:defRPr>
      </a:lvl7pPr>
      <a:lvl8pPr marL="1898650" indent="-126365" algn="l" defTabSz="506095" rtl="0" eaLnBrk="1" latinLnBrk="0" hangingPunct="1">
        <a:lnSpc>
          <a:spcPct val="90000"/>
        </a:lnSpc>
        <a:spcBef>
          <a:spcPts val="275"/>
        </a:spcBef>
        <a:buFont typeface="Arial" panose="020B0604020202020204" pitchFamily="34" charset="0"/>
        <a:buChar char="•"/>
        <a:defRPr sz="995" kern="1200">
          <a:solidFill>
            <a:schemeClr val="tx1"/>
          </a:solidFill>
          <a:latin typeface="+mn-lt"/>
          <a:ea typeface="+mn-ea"/>
          <a:cs typeface="+mn-cs"/>
        </a:defRPr>
      </a:lvl8pPr>
      <a:lvl9pPr marL="2152015" indent="-126365" algn="l" defTabSz="506095" rtl="0" eaLnBrk="1" latinLnBrk="0" hangingPunct="1">
        <a:lnSpc>
          <a:spcPct val="90000"/>
        </a:lnSpc>
        <a:spcBef>
          <a:spcPts val="275"/>
        </a:spcBef>
        <a:buFont typeface="Arial" panose="020B0604020202020204" pitchFamily="34" charset="0"/>
        <a:buChar char="•"/>
        <a:defRPr sz="995" kern="1200">
          <a:solidFill>
            <a:schemeClr val="tx1"/>
          </a:solidFill>
          <a:latin typeface="+mn-lt"/>
          <a:ea typeface="+mn-ea"/>
          <a:cs typeface="+mn-cs"/>
        </a:defRPr>
      </a:lvl9pPr>
    </p:bodyStyle>
    <p:otherStyle>
      <a:defPPr>
        <a:defRPr lang="en-US"/>
      </a:defPPr>
      <a:lvl1pPr marL="0" algn="l" defTabSz="506095" rtl="0" eaLnBrk="1" latinLnBrk="0" hangingPunct="1">
        <a:defRPr sz="995" kern="1200">
          <a:solidFill>
            <a:schemeClr val="tx1"/>
          </a:solidFill>
          <a:latin typeface="+mn-lt"/>
          <a:ea typeface="+mn-ea"/>
          <a:cs typeface="+mn-cs"/>
        </a:defRPr>
      </a:lvl1pPr>
      <a:lvl2pPr marL="253365" algn="l" defTabSz="506095" rtl="0" eaLnBrk="1" latinLnBrk="0" hangingPunct="1">
        <a:defRPr sz="995" kern="1200">
          <a:solidFill>
            <a:schemeClr val="tx1"/>
          </a:solidFill>
          <a:latin typeface="+mn-lt"/>
          <a:ea typeface="+mn-ea"/>
          <a:cs typeface="+mn-cs"/>
        </a:defRPr>
      </a:lvl2pPr>
      <a:lvl3pPr marL="506095" algn="l" defTabSz="506095" rtl="0" eaLnBrk="1" latinLnBrk="0" hangingPunct="1">
        <a:defRPr sz="995" kern="1200">
          <a:solidFill>
            <a:schemeClr val="tx1"/>
          </a:solidFill>
          <a:latin typeface="+mn-lt"/>
          <a:ea typeface="+mn-ea"/>
          <a:cs typeface="+mn-cs"/>
        </a:defRPr>
      </a:lvl3pPr>
      <a:lvl4pPr marL="759460" algn="l" defTabSz="506095" rtl="0" eaLnBrk="1" latinLnBrk="0" hangingPunct="1">
        <a:defRPr sz="995" kern="1200">
          <a:solidFill>
            <a:schemeClr val="tx1"/>
          </a:solidFill>
          <a:latin typeface="+mn-lt"/>
          <a:ea typeface="+mn-ea"/>
          <a:cs typeface="+mn-cs"/>
        </a:defRPr>
      </a:lvl4pPr>
      <a:lvl5pPr marL="1012825" algn="l" defTabSz="506095" rtl="0" eaLnBrk="1" latinLnBrk="0" hangingPunct="1">
        <a:defRPr sz="995" kern="1200">
          <a:solidFill>
            <a:schemeClr val="tx1"/>
          </a:solidFill>
          <a:latin typeface="+mn-lt"/>
          <a:ea typeface="+mn-ea"/>
          <a:cs typeface="+mn-cs"/>
        </a:defRPr>
      </a:lvl5pPr>
      <a:lvl6pPr marL="1265555" algn="l" defTabSz="506095" rtl="0" eaLnBrk="1" latinLnBrk="0" hangingPunct="1">
        <a:defRPr sz="995" kern="1200">
          <a:solidFill>
            <a:schemeClr val="tx1"/>
          </a:solidFill>
          <a:latin typeface="+mn-lt"/>
          <a:ea typeface="+mn-ea"/>
          <a:cs typeface="+mn-cs"/>
        </a:defRPr>
      </a:lvl6pPr>
      <a:lvl7pPr marL="1518920" algn="l" defTabSz="506095" rtl="0" eaLnBrk="1" latinLnBrk="0" hangingPunct="1">
        <a:defRPr sz="995" kern="1200">
          <a:solidFill>
            <a:schemeClr val="tx1"/>
          </a:solidFill>
          <a:latin typeface="+mn-lt"/>
          <a:ea typeface="+mn-ea"/>
          <a:cs typeface="+mn-cs"/>
        </a:defRPr>
      </a:lvl7pPr>
      <a:lvl8pPr marL="1772285" algn="l" defTabSz="506095" rtl="0" eaLnBrk="1" latinLnBrk="0" hangingPunct="1">
        <a:defRPr sz="995" kern="1200">
          <a:solidFill>
            <a:schemeClr val="tx1"/>
          </a:solidFill>
          <a:latin typeface="+mn-lt"/>
          <a:ea typeface="+mn-ea"/>
          <a:cs typeface="+mn-cs"/>
        </a:defRPr>
      </a:lvl8pPr>
      <a:lvl9pPr marL="2025015" algn="l" defTabSz="506095" rtl="0" eaLnBrk="1" latinLnBrk="0" hangingPunct="1">
        <a:defRPr sz="9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slideLayout" Target="../slideLayouts/slideLayout1.xml"/><Relationship Id="rId17" Type="http://schemas.openxmlformats.org/officeDocument/2006/relationships/image" Target="../media/image17.png"/><Relationship Id="rId16" Type="http://schemas.openxmlformats.org/officeDocument/2006/relationships/image" Target="../media/image16.png"/><Relationship Id="rId15" Type="http://schemas.microsoft.com/office/2007/relationships/hdphoto" Target="../media/image15.wdp"/><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slideLayout" Target="../slideLayouts/slideLayout1.xml"/><Relationship Id="rId17" Type="http://schemas.openxmlformats.org/officeDocument/2006/relationships/image" Target="../media/image17.png"/><Relationship Id="rId16" Type="http://schemas.openxmlformats.org/officeDocument/2006/relationships/image" Target="../media/image16.png"/><Relationship Id="rId15" Type="http://schemas.microsoft.com/office/2007/relationships/hdphoto" Target="../media/image15.wdp"/><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6.xml"/><Relationship Id="rId83" Type="http://schemas.openxmlformats.org/officeDocument/2006/relationships/slideLayout" Target="../slideLayouts/slideLayout1.xml"/><Relationship Id="rId82" Type="http://schemas.openxmlformats.org/officeDocument/2006/relationships/tags" Target="../tags/tag71.xml"/><Relationship Id="rId81" Type="http://schemas.openxmlformats.org/officeDocument/2006/relationships/tags" Target="../tags/tag70.xml"/><Relationship Id="rId80" Type="http://schemas.openxmlformats.org/officeDocument/2006/relationships/tags" Target="../tags/tag69.xml"/><Relationship Id="rId8" Type="http://schemas.openxmlformats.org/officeDocument/2006/relationships/image" Target="../media/image20.png"/><Relationship Id="rId79" Type="http://schemas.openxmlformats.org/officeDocument/2006/relationships/tags" Target="../tags/tag68.xml"/><Relationship Id="rId78" Type="http://schemas.openxmlformats.org/officeDocument/2006/relationships/tags" Target="../tags/tag67.xml"/><Relationship Id="rId77" Type="http://schemas.openxmlformats.org/officeDocument/2006/relationships/tags" Target="../tags/tag66.xml"/><Relationship Id="rId76" Type="http://schemas.openxmlformats.org/officeDocument/2006/relationships/tags" Target="../tags/tag65.xml"/><Relationship Id="rId75" Type="http://schemas.openxmlformats.org/officeDocument/2006/relationships/tags" Target="../tags/tag64.xml"/><Relationship Id="rId74" Type="http://schemas.openxmlformats.org/officeDocument/2006/relationships/image" Target="../media/image28.png"/><Relationship Id="rId73" Type="http://schemas.openxmlformats.org/officeDocument/2006/relationships/tags" Target="../tags/tag63.xml"/><Relationship Id="rId72" Type="http://schemas.openxmlformats.org/officeDocument/2006/relationships/tags" Target="../tags/tag62.xml"/><Relationship Id="rId71" Type="http://schemas.openxmlformats.org/officeDocument/2006/relationships/tags" Target="../tags/tag61.xml"/><Relationship Id="rId70" Type="http://schemas.openxmlformats.org/officeDocument/2006/relationships/tags" Target="../tags/tag60.xml"/><Relationship Id="rId7" Type="http://schemas.openxmlformats.org/officeDocument/2006/relationships/image" Target="../media/image19.png"/><Relationship Id="rId69" Type="http://schemas.openxmlformats.org/officeDocument/2006/relationships/tags" Target="../tags/tag59.xml"/><Relationship Id="rId68" Type="http://schemas.openxmlformats.org/officeDocument/2006/relationships/tags" Target="../tags/tag58.xml"/><Relationship Id="rId67" Type="http://schemas.openxmlformats.org/officeDocument/2006/relationships/tags" Target="../tags/tag57.xml"/><Relationship Id="rId66" Type="http://schemas.openxmlformats.org/officeDocument/2006/relationships/tags" Target="../tags/tag56.xml"/><Relationship Id="rId65" Type="http://schemas.openxmlformats.org/officeDocument/2006/relationships/tags" Target="../tags/tag55.xml"/><Relationship Id="rId64" Type="http://schemas.openxmlformats.org/officeDocument/2006/relationships/tags" Target="../tags/tag54.xml"/><Relationship Id="rId63" Type="http://schemas.openxmlformats.org/officeDocument/2006/relationships/tags" Target="../tags/tag53.xml"/><Relationship Id="rId62" Type="http://schemas.openxmlformats.org/officeDocument/2006/relationships/tags" Target="../tags/tag52.xml"/><Relationship Id="rId61" Type="http://schemas.openxmlformats.org/officeDocument/2006/relationships/tags" Target="../tags/tag51.xml"/><Relationship Id="rId60" Type="http://schemas.openxmlformats.org/officeDocument/2006/relationships/tags" Target="../tags/tag50.xml"/><Relationship Id="rId6" Type="http://schemas.openxmlformats.org/officeDocument/2006/relationships/tags" Target="../tags/tag5.xml"/><Relationship Id="rId59" Type="http://schemas.openxmlformats.org/officeDocument/2006/relationships/tags" Target="../tags/tag49.xml"/><Relationship Id="rId58" Type="http://schemas.openxmlformats.org/officeDocument/2006/relationships/tags" Target="../tags/tag48.xml"/><Relationship Id="rId57" Type="http://schemas.openxmlformats.org/officeDocument/2006/relationships/tags" Target="../tags/tag47.xml"/><Relationship Id="rId56" Type="http://schemas.openxmlformats.org/officeDocument/2006/relationships/tags" Target="../tags/tag46.xml"/><Relationship Id="rId55" Type="http://schemas.openxmlformats.org/officeDocument/2006/relationships/tags" Target="../tags/tag45.xml"/><Relationship Id="rId54" Type="http://schemas.openxmlformats.org/officeDocument/2006/relationships/tags" Target="../tags/tag44.xml"/><Relationship Id="rId53" Type="http://schemas.openxmlformats.org/officeDocument/2006/relationships/tags" Target="../tags/tag43.xml"/><Relationship Id="rId52" Type="http://schemas.openxmlformats.org/officeDocument/2006/relationships/tags" Target="../tags/tag42.xml"/><Relationship Id="rId51" Type="http://schemas.openxmlformats.org/officeDocument/2006/relationships/tags" Target="../tags/tag41.xml"/><Relationship Id="rId50" Type="http://schemas.openxmlformats.org/officeDocument/2006/relationships/tags" Target="../tags/tag40.xml"/><Relationship Id="rId5" Type="http://schemas.openxmlformats.org/officeDocument/2006/relationships/image" Target="../media/image18.png"/><Relationship Id="rId49" Type="http://schemas.openxmlformats.org/officeDocument/2006/relationships/image" Target="../media/image27.png"/><Relationship Id="rId48" Type="http://schemas.openxmlformats.org/officeDocument/2006/relationships/tags" Target="../tags/tag39.xml"/><Relationship Id="rId47" Type="http://schemas.openxmlformats.org/officeDocument/2006/relationships/tags" Target="../tags/tag38.xml"/><Relationship Id="rId46" Type="http://schemas.openxmlformats.org/officeDocument/2006/relationships/tags" Target="../tags/tag37.xml"/><Relationship Id="rId45" Type="http://schemas.openxmlformats.org/officeDocument/2006/relationships/tags" Target="../tags/tag36.xml"/><Relationship Id="rId44" Type="http://schemas.openxmlformats.org/officeDocument/2006/relationships/tags" Target="../tags/tag35.xml"/><Relationship Id="rId43" Type="http://schemas.openxmlformats.org/officeDocument/2006/relationships/tags" Target="../tags/tag34.xml"/><Relationship Id="rId42" Type="http://schemas.openxmlformats.org/officeDocument/2006/relationships/tags" Target="../tags/tag33.xml"/><Relationship Id="rId41" Type="http://schemas.openxmlformats.org/officeDocument/2006/relationships/tags" Target="../tags/tag32.xml"/><Relationship Id="rId40" Type="http://schemas.openxmlformats.org/officeDocument/2006/relationships/tags" Target="../tags/tag31.xml"/><Relationship Id="rId4" Type="http://schemas.openxmlformats.org/officeDocument/2006/relationships/tags" Target="../tags/tag4.xml"/><Relationship Id="rId39" Type="http://schemas.openxmlformats.org/officeDocument/2006/relationships/tags" Target="../tags/tag30.xml"/><Relationship Id="rId38" Type="http://schemas.openxmlformats.org/officeDocument/2006/relationships/tags" Target="../tags/tag29.xml"/><Relationship Id="rId37" Type="http://schemas.openxmlformats.org/officeDocument/2006/relationships/tags" Target="../tags/tag28.xml"/><Relationship Id="rId36" Type="http://schemas.openxmlformats.org/officeDocument/2006/relationships/tags" Target="../tags/tag27.xml"/><Relationship Id="rId35" Type="http://schemas.openxmlformats.org/officeDocument/2006/relationships/tags" Target="../tags/tag26.xml"/><Relationship Id="rId34" Type="http://schemas.openxmlformats.org/officeDocument/2006/relationships/tags" Target="../tags/tag25.xml"/><Relationship Id="rId33" Type="http://schemas.openxmlformats.org/officeDocument/2006/relationships/tags" Target="../tags/tag24.xml"/><Relationship Id="rId32" Type="http://schemas.openxmlformats.org/officeDocument/2006/relationships/tags" Target="../tags/tag23.xml"/><Relationship Id="rId31" Type="http://schemas.openxmlformats.org/officeDocument/2006/relationships/tags" Target="../tags/tag22.xml"/><Relationship Id="rId30" Type="http://schemas.openxmlformats.org/officeDocument/2006/relationships/tags" Target="../tags/tag21.xml"/><Relationship Id="rId3" Type="http://schemas.openxmlformats.org/officeDocument/2006/relationships/tags" Target="../tags/tag3.xml"/><Relationship Id="rId29" Type="http://schemas.openxmlformats.org/officeDocument/2006/relationships/tags" Target="../tags/tag20.xml"/><Relationship Id="rId28" Type="http://schemas.openxmlformats.org/officeDocument/2006/relationships/tags" Target="../tags/tag19.xml"/><Relationship Id="rId27" Type="http://schemas.openxmlformats.org/officeDocument/2006/relationships/tags" Target="../tags/tag18.xml"/><Relationship Id="rId26" Type="http://schemas.openxmlformats.org/officeDocument/2006/relationships/tags" Target="../tags/tag17.xml"/><Relationship Id="rId25" Type="http://schemas.openxmlformats.org/officeDocument/2006/relationships/image" Target="../media/image26.png"/><Relationship Id="rId24" Type="http://schemas.openxmlformats.org/officeDocument/2006/relationships/tags" Target="../tags/tag16.xml"/><Relationship Id="rId23" Type="http://schemas.openxmlformats.org/officeDocument/2006/relationships/tags" Target="../tags/tag15.xml"/><Relationship Id="rId22" Type="http://schemas.openxmlformats.org/officeDocument/2006/relationships/tags" Target="../tags/tag14.xml"/><Relationship Id="rId21" Type="http://schemas.openxmlformats.org/officeDocument/2006/relationships/tags" Target="../tags/tag13.xml"/><Relationship Id="rId20" Type="http://schemas.openxmlformats.org/officeDocument/2006/relationships/tags" Target="../tags/tag12.xml"/><Relationship Id="rId2" Type="http://schemas.openxmlformats.org/officeDocument/2006/relationships/tags" Target="../tags/tag2.xml"/><Relationship Id="rId19" Type="http://schemas.openxmlformats.org/officeDocument/2006/relationships/tags" Target="../tags/tag11.xml"/><Relationship Id="rId18" Type="http://schemas.openxmlformats.org/officeDocument/2006/relationships/image" Target="../media/image25.png"/><Relationship Id="rId17" Type="http://schemas.openxmlformats.org/officeDocument/2006/relationships/tags" Target="../tags/tag10.xml"/><Relationship Id="rId16" Type="http://schemas.openxmlformats.org/officeDocument/2006/relationships/image" Target="../media/image24.png"/><Relationship Id="rId15" Type="http://schemas.openxmlformats.org/officeDocument/2006/relationships/tags" Target="../tags/tag9.xml"/><Relationship Id="rId14" Type="http://schemas.openxmlformats.org/officeDocument/2006/relationships/image" Target="../media/image23.png"/><Relationship Id="rId13" Type="http://schemas.openxmlformats.org/officeDocument/2006/relationships/tags" Target="../tags/tag8.xml"/><Relationship Id="rId12" Type="http://schemas.openxmlformats.org/officeDocument/2006/relationships/image" Target="../media/image22.png"/><Relationship Id="rId11" Type="http://schemas.openxmlformats.org/officeDocument/2006/relationships/tags" Target="../tags/tag7.xml"/><Relationship Id="rId10" Type="http://schemas.openxmlformats.org/officeDocument/2006/relationships/image" Target="../media/image2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1" name="曲线连接符 140"/>
          <p:cNvCxnSpPr>
            <a:stCxn id="152" idx="2"/>
            <a:endCxn id="234" idx="1"/>
          </p:cNvCxnSpPr>
          <p:nvPr/>
        </p:nvCxnSpPr>
        <p:spPr>
          <a:xfrm rot="16200000" flipH="1">
            <a:off x="5075040" y="-801596"/>
            <a:ext cx="967934" cy="4857653"/>
          </a:xfrm>
          <a:prstGeom prst="curvedConnector2">
            <a:avLst/>
          </a:prstGeom>
          <a:ln w="12700">
            <a:solidFill>
              <a:schemeClr val="tx1">
                <a:alpha val="2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圆角矩形 141"/>
          <p:cNvSpPr/>
          <p:nvPr/>
        </p:nvSpPr>
        <p:spPr>
          <a:xfrm>
            <a:off x="847442" y="3565122"/>
            <a:ext cx="2088871" cy="203333"/>
          </a:xfrm>
          <a:prstGeom prst="roundRect">
            <a:avLst>
              <a:gd name="adj" fmla="val 25918"/>
            </a:avLst>
          </a:prstGeom>
          <a:solidFill>
            <a:schemeClr val="bg1"/>
          </a:solidFill>
          <a:ln w="6350">
            <a:solidFill>
              <a:schemeClr val="bg2">
                <a:lumMod val="50000"/>
              </a:schemeClr>
            </a:solidFill>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3" name="圆角矩形 142"/>
          <p:cNvSpPr/>
          <p:nvPr/>
        </p:nvSpPr>
        <p:spPr>
          <a:xfrm>
            <a:off x="1345275" y="942021"/>
            <a:ext cx="885962" cy="169277"/>
          </a:xfrm>
          <a:prstGeom prst="roundRect">
            <a:avLst>
              <a:gd name="adj" fmla="val 25918"/>
            </a:avLst>
          </a:prstGeom>
          <a:solidFill>
            <a:srgbClr val="7030A0"/>
          </a:solidFill>
          <a:ln w="6350">
            <a:solidFill>
              <a:schemeClr val="bg2">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4" name="圆角矩形 143"/>
          <p:cNvSpPr/>
          <p:nvPr/>
        </p:nvSpPr>
        <p:spPr>
          <a:xfrm>
            <a:off x="4033616" y="942990"/>
            <a:ext cx="981001" cy="169277"/>
          </a:xfrm>
          <a:prstGeom prst="roundRect">
            <a:avLst>
              <a:gd name="adj" fmla="val 25918"/>
            </a:avLst>
          </a:prstGeom>
          <a:solidFill>
            <a:srgbClr val="7030A0"/>
          </a:solidFill>
          <a:ln w="6350">
            <a:solidFill>
              <a:schemeClr val="bg2">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pic>
        <p:nvPicPr>
          <p:cNvPr id="145"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748" y="1424696"/>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146" name="圆角矩形 145"/>
          <p:cNvSpPr/>
          <p:nvPr/>
        </p:nvSpPr>
        <p:spPr>
          <a:xfrm>
            <a:off x="7308869" y="3473742"/>
            <a:ext cx="1082180" cy="169277"/>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7" name="圆角矩形 146"/>
          <p:cNvSpPr/>
          <p:nvPr/>
        </p:nvSpPr>
        <p:spPr>
          <a:xfrm>
            <a:off x="6299649" y="1963736"/>
            <a:ext cx="665319" cy="377147"/>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8" name="文本框 147"/>
          <p:cNvSpPr txBox="1"/>
          <p:nvPr/>
        </p:nvSpPr>
        <p:spPr>
          <a:xfrm>
            <a:off x="1515541" y="3560797"/>
            <a:ext cx="969131" cy="215444"/>
          </a:xfrm>
          <a:prstGeom prst="rect">
            <a:avLst/>
          </a:prstGeom>
          <a:noFill/>
        </p:spPr>
        <p:txBody>
          <a:bodyPr wrap="square" rtlCol="0">
            <a:spAutoFit/>
          </a:bodyPr>
          <a:lstStyle/>
          <a:p>
            <a:r>
              <a:rPr kumimoji="1" lang="en-US" altLang="zh-CN" sz="800" dirty="0">
                <a:solidFill>
                  <a:schemeClr val="accent6">
                    <a:lumMod val="60000"/>
                    <a:lumOff val="40000"/>
                  </a:schemeClr>
                </a:solidFill>
                <a:latin typeface="PingFang SC Medium" panose="020B0400000000000000" pitchFamily="34" charset="-122"/>
                <a:ea typeface="PingFang SC Medium" panose="020B0400000000000000" pitchFamily="34" charset="-122"/>
              </a:rPr>
              <a:t>Open</a:t>
            </a:r>
            <a:r>
              <a:rPr kumimoji="1" lang="zh-CN" altLang="en-US" sz="800" dirty="0">
                <a:solidFill>
                  <a:schemeClr val="accent6">
                    <a:lumMod val="60000"/>
                    <a:lumOff val="40000"/>
                  </a:schemeClr>
                </a:solidFill>
                <a:latin typeface="PingFang SC Medium" panose="020B0400000000000000" pitchFamily="34" charset="-122"/>
                <a:ea typeface="PingFang SC Medium" panose="020B0400000000000000" pitchFamily="34" charset="-122"/>
              </a:rPr>
              <a:t> </a:t>
            </a:r>
            <a:r>
              <a:rPr kumimoji="1" lang="en-US" altLang="zh-CN" sz="800" dirty="0">
                <a:solidFill>
                  <a:schemeClr val="accent6">
                    <a:lumMod val="60000"/>
                    <a:lumOff val="40000"/>
                  </a:schemeClr>
                </a:solidFill>
                <a:latin typeface="PingFang SC Medium" panose="020B0400000000000000" pitchFamily="34" charset="-122"/>
                <a:ea typeface="PingFang SC Medium" panose="020B0400000000000000" pitchFamily="34" charset="-122"/>
              </a:rPr>
              <a:t>Source</a:t>
            </a:r>
            <a:endParaRPr kumimoji="1" lang="zh-CN" altLang="en-US" sz="800" dirty="0">
              <a:solidFill>
                <a:schemeClr val="accent6">
                  <a:lumMod val="60000"/>
                  <a:lumOff val="40000"/>
                </a:schemeClr>
              </a:solidFill>
              <a:latin typeface="PingFang SC Medium" panose="020B0400000000000000" pitchFamily="34" charset="-122"/>
              <a:ea typeface="PingFang SC Medium" panose="020B0400000000000000" pitchFamily="34" charset="-122"/>
            </a:endParaRPr>
          </a:p>
        </p:txBody>
      </p:sp>
      <p:sp>
        <p:nvSpPr>
          <p:cNvPr id="149" name="矩形 148"/>
          <p:cNvSpPr/>
          <p:nvPr/>
        </p:nvSpPr>
        <p:spPr>
          <a:xfrm>
            <a:off x="937158" y="1278443"/>
            <a:ext cx="1680957" cy="730412"/>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50" name="圆角矩形 149"/>
          <p:cNvSpPr/>
          <p:nvPr/>
        </p:nvSpPr>
        <p:spPr>
          <a:xfrm>
            <a:off x="11016" y="586672"/>
            <a:ext cx="926132" cy="556592"/>
          </a:xfrm>
          <a:prstGeom prst="roundRect">
            <a:avLst/>
          </a:prstGeom>
          <a:solidFill>
            <a:srgbClr val="2C73D2"/>
          </a:solidFill>
          <a:ln w="19050">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1050" b="1" dirty="0" err="1">
                <a:solidFill>
                  <a:schemeClr val="bg1"/>
                </a:solidFill>
                <a:latin typeface="微软雅黑" panose="020B0503020204020204" pitchFamily="34" charset="-122"/>
                <a:ea typeface="微软雅黑" panose="020B0503020204020204" pitchFamily="34" charset="-122"/>
              </a:rPr>
              <a:t>Ziya-LLaMA</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51" name="直线箭头连接符 150"/>
          <p:cNvCxnSpPr/>
          <p:nvPr/>
        </p:nvCxnSpPr>
        <p:spPr>
          <a:xfrm>
            <a:off x="937158" y="864968"/>
            <a:ext cx="172717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圆角矩形 151"/>
          <p:cNvSpPr/>
          <p:nvPr/>
        </p:nvSpPr>
        <p:spPr>
          <a:xfrm>
            <a:off x="2656635" y="586672"/>
            <a:ext cx="947111" cy="556592"/>
          </a:xfrm>
          <a:prstGeom prst="roundRect">
            <a:avLst/>
          </a:prstGeom>
          <a:solidFill>
            <a:srgbClr val="0089BB"/>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100" b="1" dirty="0">
                <a:solidFill>
                  <a:schemeClr val="bg1"/>
                </a:solidFill>
                <a:latin typeface="微软雅黑" panose="020B0503020204020204" pitchFamily="34" charset="-122"/>
                <a:ea typeface="微软雅黑" panose="020B0503020204020204" pitchFamily="34" charset="-122"/>
              </a:rPr>
              <a:t>Medical</a:t>
            </a:r>
            <a:r>
              <a:rPr kumimoji="1" lang="zh-CN" altLang="en-US" sz="1100" b="1" dirty="0">
                <a:solidFill>
                  <a:schemeClr val="bg1"/>
                </a:solidFill>
                <a:latin typeface="微软雅黑" panose="020B0503020204020204" pitchFamily="34" charset="-122"/>
                <a:ea typeface="微软雅黑" panose="020B0503020204020204" pitchFamily="34" charset="-122"/>
              </a:rPr>
              <a:t> </a:t>
            </a:r>
            <a:r>
              <a:rPr kumimoji="1" lang="en-US" altLang="zh-CN" sz="1100" b="1" dirty="0">
                <a:solidFill>
                  <a:schemeClr val="bg1"/>
                </a:solidFill>
                <a:latin typeface="微软雅黑" panose="020B0503020204020204" pitchFamily="34" charset="-122"/>
                <a:ea typeface="微软雅黑" panose="020B0503020204020204" pitchFamily="34" charset="-122"/>
              </a:rPr>
              <a:t>Base</a:t>
            </a:r>
            <a:r>
              <a:rPr kumimoji="1" lang="zh-CN" altLang="en-US" sz="1100" b="1" dirty="0">
                <a:solidFill>
                  <a:schemeClr val="bg1"/>
                </a:solidFill>
                <a:latin typeface="微软雅黑" panose="020B0503020204020204" pitchFamily="34" charset="-122"/>
                <a:ea typeface="微软雅黑" panose="020B0503020204020204" pitchFamily="34" charset="-122"/>
              </a:rPr>
              <a:t> </a:t>
            </a:r>
            <a:r>
              <a:rPr kumimoji="1" lang="en-US" altLang="zh-CN" sz="1100" b="1" dirty="0">
                <a:solidFill>
                  <a:schemeClr val="bg1"/>
                </a:solidFill>
                <a:latin typeface="微软雅黑" panose="020B0503020204020204" pitchFamily="34" charset="-122"/>
                <a:ea typeface="微软雅黑" panose="020B0503020204020204" pitchFamily="34" charset="-122"/>
              </a:rPr>
              <a:t>Model</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53" name="圆角矩形 152"/>
          <p:cNvSpPr/>
          <p:nvPr/>
        </p:nvSpPr>
        <p:spPr>
          <a:xfrm>
            <a:off x="5336276" y="586672"/>
            <a:ext cx="862128" cy="556592"/>
          </a:xfrm>
          <a:prstGeom prst="roundRect">
            <a:avLst/>
          </a:prstGeom>
          <a:solidFill>
            <a:srgbClr val="0089BB"/>
          </a:solidFill>
          <a:ln w="19050">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050" b="1" dirty="0">
                <a:solidFill>
                  <a:schemeClr val="bg1"/>
                </a:solidFill>
                <a:latin typeface="微软雅黑" panose="020B0503020204020204" pitchFamily="34" charset="-122"/>
                <a:ea typeface="微软雅黑" panose="020B0503020204020204" pitchFamily="34" charset="-122"/>
              </a:rPr>
              <a:t>Medical</a:t>
            </a:r>
            <a:r>
              <a:rPr kumimoji="1" lang="zh-CN" altLang="en-US" sz="1050" b="1" dirty="0">
                <a:solidFill>
                  <a:schemeClr val="bg1"/>
                </a:solidFill>
                <a:latin typeface="微软雅黑" panose="020B0503020204020204" pitchFamily="34" charset="-122"/>
                <a:ea typeface="微软雅黑" panose="020B0503020204020204" pitchFamily="34" charset="-122"/>
              </a:rPr>
              <a:t> </a:t>
            </a:r>
            <a:r>
              <a:rPr kumimoji="1" lang="en-US" altLang="zh-CN" sz="1050" b="1" dirty="0">
                <a:solidFill>
                  <a:schemeClr val="bg1"/>
                </a:solidFill>
                <a:latin typeface="微软雅黑" panose="020B0503020204020204" pitchFamily="34" charset="-122"/>
                <a:ea typeface="微软雅黑" panose="020B0503020204020204" pitchFamily="34" charset="-122"/>
              </a:rPr>
              <a:t>Base</a:t>
            </a:r>
            <a:r>
              <a:rPr kumimoji="1" lang="zh-CN" altLang="en-US" sz="1050" b="1" dirty="0">
                <a:solidFill>
                  <a:schemeClr val="bg1"/>
                </a:solidFill>
                <a:latin typeface="微软雅黑" panose="020B0503020204020204" pitchFamily="34" charset="-122"/>
                <a:ea typeface="微软雅黑" panose="020B0503020204020204" pitchFamily="34" charset="-122"/>
              </a:rPr>
              <a:t> </a:t>
            </a:r>
            <a:r>
              <a:rPr kumimoji="1" lang="en-US" altLang="zh-CN" sz="1050" b="1" dirty="0">
                <a:solidFill>
                  <a:schemeClr val="bg1"/>
                </a:solidFill>
                <a:latin typeface="微软雅黑" panose="020B0503020204020204" pitchFamily="34" charset="-122"/>
                <a:ea typeface="微软雅黑" panose="020B0503020204020204" pitchFamily="34" charset="-122"/>
              </a:rPr>
              <a:t>Chat</a:t>
            </a:r>
            <a:r>
              <a:rPr kumimoji="1" lang="zh-CN" altLang="en-US" sz="1050" b="1" dirty="0">
                <a:solidFill>
                  <a:schemeClr val="bg1"/>
                </a:solidFill>
                <a:latin typeface="微软雅黑" panose="020B0503020204020204" pitchFamily="34" charset="-122"/>
                <a:ea typeface="微软雅黑" panose="020B0503020204020204" pitchFamily="34" charset="-122"/>
              </a:rPr>
              <a:t> </a:t>
            </a:r>
            <a:r>
              <a:rPr kumimoji="1" lang="en-US" altLang="zh-CN" sz="1050" b="1" dirty="0">
                <a:solidFill>
                  <a:schemeClr val="bg1"/>
                </a:solidFill>
                <a:latin typeface="微软雅黑" panose="020B0503020204020204" pitchFamily="34" charset="-122"/>
                <a:ea typeface="微软雅黑" panose="020B0503020204020204" pitchFamily="34" charset="-122"/>
              </a:rPr>
              <a:t>Model</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54" name="直线箭头连接符 153"/>
          <p:cNvCxnSpPr/>
          <p:nvPr/>
        </p:nvCxnSpPr>
        <p:spPr>
          <a:xfrm>
            <a:off x="3603746" y="864968"/>
            <a:ext cx="172717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8974300" y="588867"/>
            <a:ext cx="825225" cy="556592"/>
          </a:xfrm>
          <a:prstGeom prst="roundRect">
            <a:avLst/>
          </a:prstGeom>
          <a:solidFill>
            <a:srgbClr val="008F7A"/>
          </a:solidFill>
          <a:ln w="19050">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050" b="1" dirty="0" err="1">
                <a:solidFill>
                  <a:schemeClr val="bg1"/>
                </a:solidFill>
                <a:latin typeface="微软雅黑" panose="020B0503020204020204" pitchFamily="34" charset="-122"/>
                <a:ea typeface="微软雅黑" panose="020B0503020204020204" pitchFamily="34" charset="-122"/>
              </a:rPr>
              <a:t>Zhongjing-LLaMA</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56" name="直线箭头连接符 155"/>
          <p:cNvCxnSpPr>
            <a:stCxn id="153" idx="3"/>
            <a:endCxn id="155" idx="1"/>
          </p:cNvCxnSpPr>
          <p:nvPr/>
        </p:nvCxnSpPr>
        <p:spPr>
          <a:xfrm>
            <a:off x="6198404" y="864978"/>
            <a:ext cx="2775886" cy="219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矩形 156"/>
          <p:cNvSpPr/>
          <p:nvPr/>
        </p:nvSpPr>
        <p:spPr>
          <a:xfrm>
            <a:off x="983624" y="1361019"/>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Pediatrics</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KG</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58" name="矩形 157"/>
          <p:cNvSpPr/>
          <p:nvPr/>
        </p:nvSpPr>
        <p:spPr>
          <a:xfrm>
            <a:off x="2080920" y="1361019"/>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Obstetrics</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KG</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59" name="矩形 158"/>
          <p:cNvSpPr/>
          <p:nvPr/>
        </p:nvSpPr>
        <p:spPr>
          <a:xfrm>
            <a:off x="983624" y="1695973"/>
            <a:ext cx="1588006" cy="276000"/>
          </a:xfrm>
          <a:prstGeom prst="rect">
            <a:avLst/>
          </a:prstGeom>
          <a:solidFill>
            <a:schemeClr val="accent6">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900" dirty="0" err="1">
                <a:solidFill>
                  <a:schemeClr val="tx1"/>
                </a:solidFill>
                <a:latin typeface="PingFang SC" panose="020B0400000000000000" pitchFamily="34" charset="-122"/>
                <a:ea typeface="PingFang SC" panose="020B0400000000000000" pitchFamily="34" charset="-122"/>
              </a:rPr>
              <a:t>CMeKG</a:t>
            </a:r>
            <a:endParaRPr kumimoji="1" lang="zh-CN" altLang="en-US" sz="900" dirty="0">
              <a:solidFill>
                <a:schemeClr val="tx1"/>
              </a:solidFill>
              <a:latin typeface="PingFang SC" panose="020B0400000000000000" pitchFamily="34" charset="-122"/>
              <a:ea typeface="PingFang SC" panose="020B0400000000000000" pitchFamily="34" charset="-122"/>
            </a:endParaRPr>
          </a:p>
        </p:txBody>
      </p:sp>
      <p:sp>
        <p:nvSpPr>
          <p:cNvPr id="160" name="矩形 159"/>
          <p:cNvSpPr/>
          <p:nvPr/>
        </p:nvSpPr>
        <p:spPr>
          <a:xfrm>
            <a:off x="1532752" y="1361019"/>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Cardiology</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KG</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61" name="文本框 160"/>
          <p:cNvSpPr txBox="1"/>
          <p:nvPr/>
        </p:nvSpPr>
        <p:spPr>
          <a:xfrm>
            <a:off x="1006935" y="1228262"/>
            <a:ext cx="792754"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panose="020B0400000000000000" pitchFamily="34" charset="-122"/>
                <a:ea typeface="PingFang SC" panose="020B0400000000000000" pitchFamily="34" charset="-122"/>
              </a:rPr>
              <a:t>Knowledge</a:t>
            </a:r>
            <a:r>
              <a:rPr kumimoji="1" lang="zh-CN" altLang="en-US" sz="700" b="1" dirty="0">
                <a:latin typeface="PingFang SC" panose="020B0400000000000000" pitchFamily="34" charset="-122"/>
                <a:ea typeface="PingFang SC"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Graph</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62" name="矩形 161"/>
          <p:cNvSpPr/>
          <p:nvPr/>
        </p:nvSpPr>
        <p:spPr>
          <a:xfrm>
            <a:off x="937158" y="2612409"/>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63" name="矩形 162"/>
          <p:cNvSpPr/>
          <p:nvPr/>
        </p:nvSpPr>
        <p:spPr>
          <a:xfrm>
            <a:off x="983633" y="2669577"/>
            <a:ext cx="743557" cy="276000"/>
          </a:xfrm>
          <a:prstGeom prst="rect">
            <a:avLst/>
          </a:prstGeom>
          <a:solidFill>
            <a:schemeClr val="accent6">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800" dirty="0" err="1">
                <a:solidFill>
                  <a:schemeClr val="tx1"/>
                </a:solidFill>
                <a:latin typeface="PingFang SC" panose="020B0400000000000000" pitchFamily="34" charset="-122"/>
                <a:ea typeface="PingFang SC" panose="020B0400000000000000" pitchFamily="34" charset="-122"/>
              </a:rPr>
              <a:t>ChatMed</a:t>
            </a:r>
            <a:endParaRPr kumimoji="1" lang="zh-CN" altLang="en-US" sz="800" dirty="0">
              <a:solidFill>
                <a:schemeClr val="tx1"/>
              </a:solidFill>
              <a:latin typeface="PingFang SC" panose="020B0400000000000000" pitchFamily="34" charset="-122"/>
              <a:ea typeface="PingFang SC" panose="020B0400000000000000" pitchFamily="34" charset="-122"/>
            </a:endParaRPr>
          </a:p>
        </p:txBody>
      </p:sp>
      <p:sp>
        <p:nvSpPr>
          <p:cNvPr id="164" name="矩形 163"/>
          <p:cNvSpPr/>
          <p:nvPr/>
        </p:nvSpPr>
        <p:spPr>
          <a:xfrm>
            <a:off x="1803900" y="2673305"/>
            <a:ext cx="747704" cy="276000"/>
          </a:xfrm>
          <a:prstGeom prst="rect">
            <a:avLst/>
          </a:prstGeom>
          <a:solidFill>
            <a:srgbClr val="8197CC">
              <a:alpha val="76000"/>
            </a:srgb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800" dirty="0" err="1">
                <a:solidFill>
                  <a:schemeClr val="tx1"/>
                </a:solidFill>
                <a:latin typeface="PingFang SC" panose="020B0400000000000000" pitchFamily="34" charset="-122"/>
                <a:ea typeface="PingFang SC" panose="020B0400000000000000" pitchFamily="34" charset="-122"/>
              </a:rPr>
              <a:t>CMtMedQA</a:t>
            </a:r>
            <a:endParaRPr kumimoji="1" lang="zh-CN" altLang="en-US" sz="800" dirty="0">
              <a:solidFill>
                <a:schemeClr val="tx1"/>
              </a:solidFill>
              <a:latin typeface="PingFang SC" panose="020B0400000000000000" pitchFamily="34" charset="-122"/>
              <a:ea typeface="PingFang SC" panose="020B0400000000000000" pitchFamily="34" charset="-122"/>
            </a:endParaRPr>
          </a:p>
        </p:txBody>
      </p:sp>
      <p:sp>
        <p:nvSpPr>
          <p:cNvPr id="165" name="文本框 164"/>
          <p:cNvSpPr txBox="1"/>
          <p:nvPr/>
        </p:nvSpPr>
        <p:spPr>
          <a:xfrm>
            <a:off x="998085" y="2555922"/>
            <a:ext cx="244374"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Q&amp;A</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66" name="矩形 165"/>
          <p:cNvSpPr/>
          <p:nvPr/>
        </p:nvSpPr>
        <p:spPr>
          <a:xfrm>
            <a:off x="937158" y="2124098"/>
            <a:ext cx="1680957" cy="394255"/>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67" name="矩形 166"/>
          <p:cNvSpPr/>
          <p:nvPr/>
        </p:nvSpPr>
        <p:spPr>
          <a:xfrm>
            <a:off x="983624" y="2198198"/>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Health</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Records</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68" name="矩形 167"/>
          <p:cNvSpPr/>
          <p:nvPr/>
        </p:nvSpPr>
        <p:spPr>
          <a:xfrm>
            <a:off x="2080920" y="2198198"/>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Medical</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Records</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69" name="矩形 168"/>
          <p:cNvSpPr/>
          <p:nvPr/>
        </p:nvSpPr>
        <p:spPr>
          <a:xfrm>
            <a:off x="1532752" y="2198198"/>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Clinical</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Reports</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70" name="文本框 169"/>
          <p:cNvSpPr txBox="1"/>
          <p:nvPr/>
        </p:nvSpPr>
        <p:spPr>
          <a:xfrm>
            <a:off x="984490" y="2067695"/>
            <a:ext cx="829959"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Real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Medical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Data</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71" name="文本框 170"/>
          <p:cNvSpPr txBox="1"/>
          <p:nvPr/>
        </p:nvSpPr>
        <p:spPr>
          <a:xfrm>
            <a:off x="1110184" y="634844"/>
            <a:ext cx="1334020" cy="230832"/>
          </a:xfrm>
          <a:prstGeom prst="rect">
            <a:avLst/>
          </a:prstGeom>
          <a:noFill/>
        </p:spPr>
        <p:txBody>
          <a:bodyPr wrap="none" rtlCol="0">
            <a:spAutoFit/>
          </a:bodyPr>
          <a:lstStyle/>
          <a:p>
            <a:r>
              <a:rPr kumimoji="1" lang="en-US" altLang="zh-CN" sz="900" b="1" dirty="0"/>
              <a:t>C</a:t>
            </a:r>
            <a:r>
              <a:rPr kumimoji="1" lang="en-GB" altLang="zh-CN" sz="900" b="1" dirty="0" err="1"/>
              <a:t>ontinuous</a:t>
            </a:r>
            <a:r>
              <a:rPr kumimoji="1" lang="en-GB" altLang="zh-CN" sz="900" b="1" dirty="0"/>
              <a:t> Pre-training</a:t>
            </a:r>
            <a:endParaRPr kumimoji="1" lang="zh-CN" altLang="en-US" sz="900" b="1" dirty="0"/>
          </a:p>
        </p:txBody>
      </p:sp>
      <p:sp>
        <p:nvSpPr>
          <p:cNvPr id="172" name="任意形状 171"/>
          <p:cNvSpPr/>
          <p:nvPr/>
        </p:nvSpPr>
        <p:spPr>
          <a:xfrm>
            <a:off x="1420763" y="872495"/>
            <a:ext cx="743919" cy="346129"/>
          </a:xfrm>
          <a:custGeom>
            <a:avLst/>
            <a:gdLst>
              <a:gd name="connsiteX0" fmla="*/ 0 w 743919"/>
              <a:gd name="connsiteY0" fmla="*/ 346129 h 346129"/>
              <a:gd name="connsiteX1" fmla="*/ 216977 w 743919"/>
              <a:gd name="connsiteY1" fmla="*/ 165316 h 346129"/>
              <a:gd name="connsiteX2" fmla="*/ 557939 w 743919"/>
              <a:gd name="connsiteY2" fmla="*/ 118821 h 346129"/>
              <a:gd name="connsiteX3" fmla="*/ 743919 w 743919"/>
              <a:gd name="connsiteY3" fmla="*/ 0 h 346129"/>
            </a:gdLst>
            <a:ahLst/>
            <a:cxnLst>
              <a:cxn ang="0">
                <a:pos x="connsiteX0" y="connsiteY0"/>
              </a:cxn>
              <a:cxn ang="0">
                <a:pos x="connsiteX1" y="connsiteY1"/>
              </a:cxn>
              <a:cxn ang="0">
                <a:pos x="connsiteX2" y="connsiteY2"/>
              </a:cxn>
              <a:cxn ang="0">
                <a:pos x="connsiteX3" y="connsiteY3"/>
              </a:cxn>
            </a:cxnLst>
            <a:rect l="l" t="t" r="r" b="b"/>
            <a:pathLst>
              <a:path w="743919" h="346129">
                <a:moveTo>
                  <a:pt x="0" y="346129"/>
                </a:moveTo>
                <a:cubicBezTo>
                  <a:pt x="61993" y="274665"/>
                  <a:pt x="123987" y="203201"/>
                  <a:pt x="216977" y="165316"/>
                </a:cubicBezTo>
                <a:cubicBezTo>
                  <a:pt x="309967" y="127431"/>
                  <a:pt x="470115" y="146374"/>
                  <a:pt x="557939" y="118821"/>
                </a:cubicBezTo>
                <a:cubicBezTo>
                  <a:pt x="645763" y="91268"/>
                  <a:pt x="732726" y="10332"/>
                  <a:pt x="743919"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文本框 172"/>
          <p:cNvSpPr txBox="1"/>
          <p:nvPr/>
        </p:nvSpPr>
        <p:spPr>
          <a:xfrm>
            <a:off x="1378603" y="959035"/>
            <a:ext cx="844266" cy="123111"/>
          </a:xfrm>
          <a:prstGeom prst="rect">
            <a:avLst/>
          </a:prstGeom>
          <a:solidFill>
            <a:schemeClr val="bg1">
              <a:alpha val="0"/>
            </a:schemeClr>
          </a:solidFill>
        </p:spPr>
        <p:txBody>
          <a:bodyPr wrap="square" lIns="0" tIns="0" rIns="0" bIns="0" rtlCol="0">
            <a:spAutoFit/>
          </a:bodyPr>
          <a:lstStyle/>
          <a:p>
            <a:pPr algn="ctr"/>
            <a:r>
              <a:rPr kumimoji="1" lang="en-US" altLang="zh-CN" sz="800" b="1" dirty="0">
                <a:solidFill>
                  <a:schemeClr val="bg1"/>
                </a:solidFill>
              </a:rPr>
              <a:t>Pretrain</a:t>
            </a:r>
            <a:r>
              <a:rPr kumimoji="1" lang="zh-CN" altLang="en-US" sz="800" b="1" dirty="0">
                <a:solidFill>
                  <a:schemeClr val="bg1"/>
                </a:solidFill>
              </a:rPr>
              <a:t> </a:t>
            </a:r>
            <a:r>
              <a:rPr kumimoji="1" lang="en-US" altLang="zh-CN" sz="800" b="1" dirty="0">
                <a:solidFill>
                  <a:schemeClr val="bg1"/>
                </a:solidFill>
              </a:rPr>
              <a:t>Datasets</a:t>
            </a:r>
            <a:endParaRPr kumimoji="1" lang="zh-CN" altLang="en-US" sz="800" b="1" dirty="0">
              <a:solidFill>
                <a:schemeClr val="bg1"/>
              </a:solidFill>
            </a:endParaRPr>
          </a:p>
        </p:txBody>
      </p:sp>
      <p:sp>
        <p:nvSpPr>
          <p:cNvPr id="174" name="文本框 173"/>
          <p:cNvSpPr txBox="1"/>
          <p:nvPr/>
        </p:nvSpPr>
        <p:spPr>
          <a:xfrm>
            <a:off x="3722552" y="641653"/>
            <a:ext cx="1295547" cy="230832"/>
          </a:xfrm>
          <a:prstGeom prst="rect">
            <a:avLst/>
          </a:prstGeom>
          <a:noFill/>
        </p:spPr>
        <p:txBody>
          <a:bodyPr wrap="none" rtlCol="0">
            <a:spAutoFit/>
          </a:bodyPr>
          <a:lstStyle/>
          <a:p>
            <a:r>
              <a:rPr kumimoji="1" lang="en-US" altLang="zh-CN" sz="900" b="1" dirty="0"/>
              <a:t>Supervised</a:t>
            </a:r>
            <a:r>
              <a:rPr kumimoji="1" lang="zh-CN" altLang="en-US" sz="900" b="1" dirty="0"/>
              <a:t> </a:t>
            </a:r>
            <a:r>
              <a:rPr kumimoji="1" lang="en-US" altLang="zh-CN" sz="900" b="1" dirty="0"/>
              <a:t>Fine</a:t>
            </a:r>
            <a:r>
              <a:rPr kumimoji="1" lang="zh-CN" altLang="en-US" sz="900" b="1" dirty="0"/>
              <a:t> </a:t>
            </a:r>
            <a:r>
              <a:rPr kumimoji="1" lang="en-US" altLang="zh-CN" sz="900" b="1" dirty="0"/>
              <a:t>Tuning</a:t>
            </a:r>
            <a:endParaRPr kumimoji="1" lang="zh-CN" altLang="en-US" sz="900" b="1" dirty="0"/>
          </a:p>
        </p:txBody>
      </p:sp>
      <p:pic>
        <p:nvPicPr>
          <p:cNvPr id="175" name="Picture 2" descr="Meta Logo and symbol, meaning, history,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7" y="147046"/>
            <a:ext cx="441839" cy="247430"/>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4" descr="IDEA-CCNL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82" y="91712"/>
            <a:ext cx="327121" cy="327121"/>
          </a:xfrm>
          <a:prstGeom prst="rect">
            <a:avLst/>
          </a:prstGeom>
          <a:noFill/>
          <a:extLst>
            <a:ext uri="{909E8E84-426E-40DD-AFC4-6F175D3DCCD1}">
              <a14:hiddenFill xmlns:a14="http://schemas.microsoft.com/office/drawing/2010/main">
                <a:solidFill>
                  <a:srgbClr val="FFFFFF"/>
                </a:solidFill>
              </a14:hiddenFill>
            </a:ext>
          </a:extLst>
        </p:spPr>
      </p:pic>
      <p:sp>
        <p:nvSpPr>
          <p:cNvPr id="177" name="椭圆 176"/>
          <p:cNvSpPr/>
          <p:nvPr/>
        </p:nvSpPr>
        <p:spPr>
          <a:xfrm>
            <a:off x="1470849" y="3612902"/>
            <a:ext cx="102833" cy="108426"/>
          </a:xfrm>
          <a:prstGeom prst="ellips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文本框 177"/>
          <p:cNvSpPr txBox="1"/>
          <p:nvPr/>
        </p:nvSpPr>
        <p:spPr>
          <a:xfrm>
            <a:off x="956329" y="3560546"/>
            <a:ext cx="969131" cy="215444"/>
          </a:xfrm>
          <a:prstGeom prst="rect">
            <a:avLst/>
          </a:prstGeom>
          <a:noFill/>
        </p:spPr>
        <p:txBody>
          <a:bodyPr wrap="square" rtlCol="0">
            <a:spAutoFit/>
          </a:bodyPr>
          <a:lstStyle/>
          <a:p>
            <a:r>
              <a:rPr kumimoji="1" lang="en-US" altLang="zh-CN" sz="800" dirty="0">
                <a:solidFill>
                  <a:schemeClr val="accent5">
                    <a:lumMod val="60000"/>
                    <a:lumOff val="40000"/>
                  </a:schemeClr>
                </a:solidFill>
                <a:latin typeface="PingFang SC Medium" panose="020B0400000000000000" pitchFamily="34" charset="-122"/>
                <a:ea typeface="PingFang SC Medium" panose="020B0400000000000000" pitchFamily="34" charset="-122"/>
              </a:rPr>
              <a:t>Private</a:t>
            </a:r>
            <a:endParaRPr kumimoji="1" lang="zh-CN" altLang="en-US" sz="800" dirty="0">
              <a:solidFill>
                <a:schemeClr val="accent5">
                  <a:lumMod val="60000"/>
                  <a:lumOff val="40000"/>
                </a:schemeClr>
              </a:solidFill>
              <a:latin typeface="PingFang SC Medium" panose="020B0400000000000000" pitchFamily="34" charset="-122"/>
              <a:ea typeface="PingFang SC Medium" panose="020B0400000000000000" pitchFamily="34" charset="-122"/>
            </a:endParaRPr>
          </a:p>
        </p:txBody>
      </p:sp>
      <p:sp>
        <p:nvSpPr>
          <p:cNvPr id="179" name="椭圆 178"/>
          <p:cNvSpPr/>
          <p:nvPr/>
        </p:nvSpPr>
        <p:spPr>
          <a:xfrm>
            <a:off x="904913" y="3612651"/>
            <a:ext cx="102833" cy="108426"/>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60000"/>
                  <a:lumOff val="40000"/>
                </a:schemeClr>
              </a:solidFill>
            </a:endParaRPr>
          </a:p>
        </p:txBody>
      </p:sp>
      <p:sp>
        <p:nvSpPr>
          <p:cNvPr id="180" name="文本框 179"/>
          <p:cNvSpPr txBox="1"/>
          <p:nvPr/>
        </p:nvSpPr>
        <p:spPr>
          <a:xfrm>
            <a:off x="2345678" y="3553231"/>
            <a:ext cx="969131" cy="215444"/>
          </a:xfrm>
          <a:prstGeom prst="rect">
            <a:avLst/>
          </a:prstGeom>
          <a:noFill/>
        </p:spPr>
        <p:txBody>
          <a:bodyPr wrap="square" rtlCol="0">
            <a:spAutoFit/>
          </a:bodyPr>
          <a:lstStyle/>
          <a:p>
            <a:r>
              <a:rPr kumimoji="1" lang="en-US" altLang="zh-CN" sz="800" dirty="0">
                <a:solidFill>
                  <a:srgbClr val="8197CC"/>
                </a:solidFill>
                <a:latin typeface="PingFang SC Medium" panose="020B0400000000000000" pitchFamily="34" charset="-122"/>
                <a:ea typeface="PingFang SC Medium" panose="020B0400000000000000" pitchFamily="34" charset="-122"/>
              </a:rPr>
              <a:t>Proposed</a:t>
            </a:r>
            <a:endParaRPr kumimoji="1" lang="zh-CN" altLang="en-US" sz="800" dirty="0">
              <a:solidFill>
                <a:srgbClr val="8197CC"/>
              </a:solidFill>
              <a:latin typeface="PingFang SC Medium" panose="020B0400000000000000" pitchFamily="34" charset="-122"/>
              <a:ea typeface="PingFang SC Medium" panose="020B0400000000000000" pitchFamily="34" charset="-122"/>
            </a:endParaRPr>
          </a:p>
        </p:txBody>
      </p:sp>
      <p:sp>
        <p:nvSpPr>
          <p:cNvPr id="181" name="椭圆 180"/>
          <p:cNvSpPr/>
          <p:nvPr/>
        </p:nvSpPr>
        <p:spPr>
          <a:xfrm>
            <a:off x="2294262" y="3612651"/>
            <a:ext cx="102833" cy="108426"/>
          </a:xfrm>
          <a:prstGeom prst="ellipse">
            <a:avLst/>
          </a:prstGeom>
          <a:solidFill>
            <a:srgbClr val="819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矩形 181"/>
          <p:cNvSpPr/>
          <p:nvPr/>
        </p:nvSpPr>
        <p:spPr>
          <a:xfrm>
            <a:off x="3648934" y="1288163"/>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183" name="矩形 182"/>
          <p:cNvSpPr/>
          <p:nvPr/>
        </p:nvSpPr>
        <p:spPr>
          <a:xfrm>
            <a:off x="3695409" y="1345331"/>
            <a:ext cx="743557" cy="276000"/>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800" dirty="0" err="1">
                <a:latin typeface="PingFang SC" panose="020B0400000000000000" pitchFamily="34" charset="-122"/>
                <a:ea typeface="PingFang SC" panose="020B0400000000000000" pitchFamily="34" charset="-122"/>
              </a:rPr>
              <a:t>ChatMed</a:t>
            </a:r>
            <a:endParaRPr kumimoji="1" lang="zh-CN" altLang="en-US" sz="800" dirty="0">
              <a:latin typeface="PingFang SC" panose="020B0400000000000000" pitchFamily="34" charset="-122"/>
              <a:ea typeface="PingFang SC" panose="020B0400000000000000" pitchFamily="34" charset="-122"/>
            </a:endParaRPr>
          </a:p>
        </p:txBody>
      </p:sp>
      <p:sp>
        <p:nvSpPr>
          <p:cNvPr id="184" name="矩形 183"/>
          <p:cNvSpPr/>
          <p:nvPr/>
        </p:nvSpPr>
        <p:spPr>
          <a:xfrm>
            <a:off x="4515676" y="1349059"/>
            <a:ext cx="747704" cy="276000"/>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800" dirty="0">
                <a:latin typeface="PingFang SC" panose="020B0400000000000000" pitchFamily="34" charset="-122"/>
                <a:ea typeface="PingFang SC" panose="020B0400000000000000" pitchFamily="34" charset="-122"/>
              </a:rPr>
              <a:t>CMCQA</a:t>
            </a:r>
            <a:endParaRPr kumimoji="1" lang="zh-CN" altLang="en-US" sz="800" dirty="0">
              <a:latin typeface="PingFang SC" panose="020B0400000000000000" pitchFamily="34" charset="-122"/>
              <a:ea typeface="PingFang SC" panose="020B0400000000000000" pitchFamily="34" charset="-122"/>
            </a:endParaRPr>
          </a:p>
        </p:txBody>
      </p:sp>
      <p:sp>
        <p:nvSpPr>
          <p:cNvPr id="185" name="文本框 184"/>
          <p:cNvSpPr txBox="1"/>
          <p:nvPr/>
        </p:nvSpPr>
        <p:spPr>
          <a:xfrm>
            <a:off x="3722933" y="1218614"/>
            <a:ext cx="1036401"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Single-round</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Dialogue</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86" name="矩形 185"/>
          <p:cNvSpPr/>
          <p:nvPr/>
        </p:nvSpPr>
        <p:spPr>
          <a:xfrm>
            <a:off x="3648934" y="1780293"/>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187" name="矩形 186"/>
          <p:cNvSpPr/>
          <p:nvPr/>
        </p:nvSpPr>
        <p:spPr>
          <a:xfrm>
            <a:off x="3695409" y="1837461"/>
            <a:ext cx="1574541" cy="276000"/>
          </a:xfrm>
          <a:prstGeom prst="rect">
            <a:avLst/>
          </a:prstGeom>
          <a:solidFill>
            <a:srgbClr val="8197CC">
              <a:alpha val="76000"/>
            </a:srgb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800" dirty="0" err="1">
                <a:latin typeface="PingFang SC" panose="020B0400000000000000" pitchFamily="34" charset="-122"/>
                <a:ea typeface="PingFang SC" panose="020B0400000000000000" pitchFamily="34" charset="-122"/>
              </a:rPr>
              <a:t>CMtMedQA</a:t>
            </a:r>
            <a:endParaRPr kumimoji="1" lang="zh-CN" altLang="en-US" sz="800" dirty="0">
              <a:latin typeface="PingFang SC" panose="020B0400000000000000" pitchFamily="34" charset="-122"/>
              <a:ea typeface="PingFang SC" panose="020B0400000000000000" pitchFamily="34" charset="-122"/>
            </a:endParaRPr>
          </a:p>
        </p:txBody>
      </p:sp>
      <p:sp>
        <p:nvSpPr>
          <p:cNvPr id="188" name="文本框 187"/>
          <p:cNvSpPr txBox="1"/>
          <p:nvPr/>
        </p:nvSpPr>
        <p:spPr>
          <a:xfrm>
            <a:off x="3722933" y="1710744"/>
            <a:ext cx="981001"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Multi-round</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Dialogue</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89" name="矩形 188"/>
          <p:cNvSpPr/>
          <p:nvPr/>
        </p:nvSpPr>
        <p:spPr>
          <a:xfrm>
            <a:off x="932947" y="3081478"/>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90" name="矩形 189"/>
          <p:cNvSpPr/>
          <p:nvPr/>
        </p:nvSpPr>
        <p:spPr>
          <a:xfrm>
            <a:off x="979422" y="3138646"/>
            <a:ext cx="598651"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Medical</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Textbook</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91" name="矩形 190"/>
          <p:cNvSpPr/>
          <p:nvPr/>
        </p:nvSpPr>
        <p:spPr>
          <a:xfrm>
            <a:off x="1660600" y="3142374"/>
            <a:ext cx="886803"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Medical</a:t>
            </a:r>
            <a:br>
              <a:rPr kumimoji="1" lang="en-US" altLang="zh-CN" sz="700" dirty="0">
                <a:solidFill>
                  <a:schemeClr val="tx1"/>
                </a:solidFill>
                <a:latin typeface="PingFang SC" panose="020B0400000000000000" pitchFamily="34" charset="-122"/>
                <a:ea typeface="PingFang SC" panose="020B0400000000000000" pitchFamily="34" charset="-122"/>
              </a:rPr>
            </a:br>
            <a:r>
              <a:rPr kumimoji="1" lang="en-US" altLang="zh-CN" sz="700" dirty="0">
                <a:solidFill>
                  <a:schemeClr val="tx1"/>
                </a:solidFill>
                <a:latin typeface="PingFang SC" panose="020B0400000000000000" pitchFamily="34" charset="-122"/>
                <a:ea typeface="PingFang SC" panose="020B0400000000000000" pitchFamily="34" charset="-122"/>
              </a:rPr>
              <a:t>Wiki</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Data</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92" name="文本框 191"/>
          <p:cNvSpPr txBox="1"/>
          <p:nvPr/>
        </p:nvSpPr>
        <p:spPr>
          <a:xfrm>
            <a:off x="1006935" y="3017113"/>
            <a:ext cx="571128"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Medical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Text</a:t>
            </a:r>
            <a:endParaRPr kumimoji="1" lang="zh-CN" altLang="en-US" sz="800" b="1" dirty="0">
              <a:latin typeface="PingFang SC Medium" panose="020B0400000000000000" pitchFamily="34" charset="-122"/>
              <a:ea typeface="PingFang SC Medium" panose="020B0400000000000000" pitchFamily="34" charset="-122"/>
            </a:endParaRPr>
          </a:p>
        </p:txBody>
      </p:sp>
      <p:sp>
        <p:nvSpPr>
          <p:cNvPr id="193" name="矩形 192"/>
          <p:cNvSpPr/>
          <p:nvPr/>
        </p:nvSpPr>
        <p:spPr>
          <a:xfrm>
            <a:off x="3648934" y="2249048"/>
            <a:ext cx="1680957" cy="574988"/>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194" name="文本框 193"/>
          <p:cNvSpPr txBox="1"/>
          <p:nvPr/>
        </p:nvSpPr>
        <p:spPr>
          <a:xfrm>
            <a:off x="3695400" y="2190607"/>
            <a:ext cx="820276"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Medical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NLP</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Task</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95" name="矩形 194"/>
          <p:cNvSpPr/>
          <p:nvPr/>
        </p:nvSpPr>
        <p:spPr>
          <a:xfrm>
            <a:off x="3695409" y="2331966"/>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err="1">
                <a:latin typeface="PingFang SC" panose="020B0400000000000000" pitchFamily="34" charset="-122"/>
                <a:ea typeface="PingFang SC" panose="020B0400000000000000" pitchFamily="34" charset="-122"/>
              </a:rPr>
              <a:t>CMeCC</a:t>
            </a:r>
            <a:endParaRPr kumimoji="1" lang="zh-CN" altLang="en-US" sz="700" dirty="0">
              <a:latin typeface="PingFang SC" panose="020B0400000000000000" pitchFamily="34" charset="-122"/>
              <a:ea typeface="PingFang SC" panose="020B0400000000000000" pitchFamily="34" charset="-122"/>
            </a:endParaRPr>
          </a:p>
        </p:txBody>
      </p:sp>
      <p:sp>
        <p:nvSpPr>
          <p:cNvPr id="196" name="矩形 195"/>
          <p:cNvSpPr/>
          <p:nvPr/>
        </p:nvSpPr>
        <p:spPr>
          <a:xfrm>
            <a:off x="3695408" y="2586800"/>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MRG</a:t>
            </a:r>
            <a:endParaRPr kumimoji="1" lang="zh-CN" altLang="en-US" sz="700" dirty="0">
              <a:latin typeface="PingFang SC" panose="020B0400000000000000" pitchFamily="34" charset="-122"/>
              <a:ea typeface="PingFang SC" panose="020B0400000000000000" pitchFamily="34" charset="-122"/>
            </a:endParaRPr>
          </a:p>
        </p:txBody>
      </p:sp>
      <p:sp>
        <p:nvSpPr>
          <p:cNvPr id="197" name="矩形 196"/>
          <p:cNvSpPr/>
          <p:nvPr/>
        </p:nvSpPr>
        <p:spPr>
          <a:xfrm>
            <a:off x="4243787" y="2327951"/>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NER</a:t>
            </a:r>
            <a:endParaRPr kumimoji="1" lang="zh-CN" altLang="en-US" sz="700" dirty="0">
              <a:latin typeface="PingFang SC" panose="020B0400000000000000" pitchFamily="34" charset="-122"/>
              <a:ea typeface="PingFang SC" panose="020B0400000000000000" pitchFamily="34" charset="-122"/>
            </a:endParaRPr>
          </a:p>
        </p:txBody>
      </p:sp>
      <p:sp>
        <p:nvSpPr>
          <p:cNvPr id="198" name="矩形 197"/>
          <p:cNvSpPr/>
          <p:nvPr/>
        </p:nvSpPr>
        <p:spPr>
          <a:xfrm>
            <a:off x="4786839" y="2328071"/>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err="1">
                <a:latin typeface="PingFang SC" panose="020B0400000000000000" pitchFamily="34" charset="-122"/>
                <a:ea typeface="PingFang SC" panose="020B0400000000000000" pitchFamily="34" charset="-122"/>
              </a:rPr>
              <a:t>CMeIE</a:t>
            </a:r>
            <a:endParaRPr kumimoji="1" lang="zh-CN" altLang="en-US" sz="700" dirty="0">
              <a:latin typeface="PingFang SC" panose="020B0400000000000000" pitchFamily="34" charset="-122"/>
              <a:ea typeface="PingFang SC" panose="020B0400000000000000" pitchFamily="34" charset="-122"/>
            </a:endParaRPr>
          </a:p>
        </p:txBody>
      </p:sp>
      <p:sp>
        <p:nvSpPr>
          <p:cNvPr id="199" name="矩形 198"/>
          <p:cNvSpPr/>
          <p:nvPr/>
        </p:nvSpPr>
        <p:spPr>
          <a:xfrm>
            <a:off x="4249623" y="2587034"/>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IR</a:t>
            </a:r>
            <a:endParaRPr kumimoji="1" lang="zh-CN" altLang="en-US" sz="700" dirty="0">
              <a:latin typeface="PingFang SC" panose="020B0400000000000000" pitchFamily="34" charset="-122"/>
              <a:ea typeface="PingFang SC" panose="020B0400000000000000" pitchFamily="34" charset="-122"/>
            </a:endParaRPr>
          </a:p>
        </p:txBody>
      </p:sp>
      <p:sp>
        <p:nvSpPr>
          <p:cNvPr id="200" name="文本框 199"/>
          <p:cNvSpPr txBox="1"/>
          <p:nvPr/>
        </p:nvSpPr>
        <p:spPr>
          <a:xfrm>
            <a:off x="4751518" y="2574975"/>
            <a:ext cx="295274" cy="261610"/>
          </a:xfrm>
          <a:prstGeom prst="rect">
            <a:avLst/>
          </a:prstGeom>
          <a:noFill/>
        </p:spPr>
        <p:txBody>
          <a:bodyPr wrap="none" rtlCol="0">
            <a:spAutoFit/>
          </a:bodyPr>
          <a:lstStyle/>
          <a:p>
            <a:r>
              <a:rPr kumimoji="1" lang="en-US" altLang="zh-CN" sz="1100" dirty="0">
                <a:latin typeface="PingFang SC" panose="020B0400000000000000" pitchFamily="34" charset="-122"/>
                <a:ea typeface="PingFang SC" panose="020B0400000000000000" pitchFamily="34" charset="-122"/>
              </a:rPr>
              <a:t>...</a:t>
            </a:r>
            <a:endParaRPr kumimoji="1" lang="zh-CN" altLang="en-US" sz="1100" dirty="0">
              <a:latin typeface="PingFang SC" panose="020B0400000000000000" pitchFamily="34" charset="-122"/>
              <a:ea typeface="PingFang SC" panose="020B0400000000000000" pitchFamily="34" charset="-122"/>
            </a:endParaRPr>
          </a:p>
        </p:txBody>
      </p:sp>
      <p:sp>
        <p:nvSpPr>
          <p:cNvPr id="201" name="矩形 200"/>
          <p:cNvSpPr/>
          <p:nvPr/>
        </p:nvSpPr>
        <p:spPr>
          <a:xfrm>
            <a:off x="3649966" y="2904716"/>
            <a:ext cx="1680957" cy="574988"/>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202" name="文本框 201"/>
          <p:cNvSpPr txBox="1"/>
          <p:nvPr/>
        </p:nvSpPr>
        <p:spPr>
          <a:xfrm>
            <a:off x="3679075" y="2850643"/>
            <a:ext cx="794303"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General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Dialogue</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203" name="矩形 202"/>
          <p:cNvSpPr/>
          <p:nvPr/>
        </p:nvSpPr>
        <p:spPr>
          <a:xfrm>
            <a:off x="3696441" y="2987634"/>
            <a:ext cx="507741" cy="196609"/>
          </a:xfrm>
          <a:prstGeom prst="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Inquiry</a:t>
            </a:r>
            <a:endParaRPr kumimoji="1" lang="zh-CN" altLang="en-US" sz="800" dirty="0">
              <a:latin typeface="PingFang SC" panose="020B0400000000000000" pitchFamily="34" charset="-122"/>
              <a:ea typeface="PingFang SC" panose="020B0400000000000000" pitchFamily="34" charset="-122"/>
            </a:endParaRPr>
          </a:p>
        </p:txBody>
      </p:sp>
      <p:sp>
        <p:nvSpPr>
          <p:cNvPr id="204" name="矩形 203"/>
          <p:cNvSpPr/>
          <p:nvPr/>
        </p:nvSpPr>
        <p:spPr>
          <a:xfrm>
            <a:off x="3696440" y="3242468"/>
            <a:ext cx="776939" cy="196609"/>
          </a:xfrm>
          <a:prstGeom prst="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Self-cognition</a:t>
            </a:r>
            <a:endParaRPr kumimoji="1" lang="zh-CN" altLang="en-US" sz="700" dirty="0">
              <a:latin typeface="PingFang SC" panose="020B0400000000000000" pitchFamily="34" charset="-122"/>
              <a:ea typeface="PingFang SC" panose="020B0400000000000000" pitchFamily="34" charset="-122"/>
            </a:endParaRPr>
          </a:p>
        </p:txBody>
      </p:sp>
      <p:sp>
        <p:nvSpPr>
          <p:cNvPr id="205" name="矩形 204"/>
          <p:cNvSpPr/>
          <p:nvPr/>
        </p:nvSpPr>
        <p:spPr>
          <a:xfrm>
            <a:off x="4244819" y="2983619"/>
            <a:ext cx="507741" cy="196609"/>
          </a:xfrm>
          <a:prstGeom prst="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latin typeface="PingFang SC" panose="020B0400000000000000" pitchFamily="34" charset="-122"/>
                <a:ea typeface="PingFang SC" panose="020B0400000000000000" pitchFamily="34" charset="-122"/>
              </a:rPr>
              <a:t>Knowledge</a:t>
            </a:r>
            <a:endParaRPr kumimoji="1" lang="zh-CN" altLang="en-US" sz="700" dirty="0">
              <a:latin typeface="PingFang SC" panose="020B0400000000000000" pitchFamily="34" charset="-122"/>
              <a:ea typeface="PingFang SC" panose="020B0400000000000000" pitchFamily="34" charset="-122"/>
            </a:endParaRPr>
          </a:p>
        </p:txBody>
      </p:sp>
      <p:sp>
        <p:nvSpPr>
          <p:cNvPr id="206" name="矩形 205"/>
          <p:cNvSpPr/>
          <p:nvPr/>
        </p:nvSpPr>
        <p:spPr>
          <a:xfrm>
            <a:off x="4787871" y="2983739"/>
            <a:ext cx="507741" cy="196609"/>
          </a:xfrm>
          <a:prstGeom prst="rect">
            <a:avLst/>
          </a:prstGeom>
          <a:solidFill>
            <a:schemeClr val="accent5">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Medicine</a:t>
            </a:r>
            <a:endParaRPr kumimoji="1" lang="zh-CN" altLang="en-US" sz="800" dirty="0">
              <a:latin typeface="PingFang SC" panose="020B0400000000000000" pitchFamily="34" charset="-122"/>
              <a:ea typeface="PingFang SC" panose="020B0400000000000000" pitchFamily="34" charset="-122"/>
            </a:endParaRPr>
          </a:p>
        </p:txBody>
      </p:sp>
      <p:sp>
        <p:nvSpPr>
          <p:cNvPr id="207" name="文本框 206"/>
          <p:cNvSpPr txBox="1"/>
          <p:nvPr/>
        </p:nvSpPr>
        <p:spPr>
          <a:xfrm>
            <a:off x="4456374" y="3226782"/>
            <a:ext cx="304892" cy="276999"/>
          </a:xfrm>
          <a:prstGeom prst="rect">
            <a:avLst/>
          </a:prstGeom>
          <a:noFill/>
        </p:spPr>
        <p:txBody>
          <a:bodyPr wrap="none" rtlCol="0">
            <a:spAutoFit/>
          </a:bodyPr>
          <a:lstStyle/>
          <a:p>
            <a:r>
              <a:rPr kumimoji="1" lang="en-US" altLang="zh-CN" sz="1200" dirty="0">
                <a:latin typeface="PingFang SC" panose="020B0400000000000000" pitchFamily="34" charset="-122"/>
                <a:ea typeface="PingFang SC" panose="020B0400000000000000" pitchFamily="34" charset="-122"/>
              </a:rPr>
              <a:t>...</a:t>
            </a:r>
            <a:endParaRPr kumimoji="1" lang="zh-CN" altLang="en-US" sz="1200" dirty="0">
              <a:latin typeface="PingFang SC" panose="020B0400000000000000" pitchFamily="34" charset="-122"/>
              <a:ea typeface="PingFang SC" panose="020B0400000000000000" pitchFamily="34" charset="-122"/>
            </a:endParaRPr>
          </a:p>
        </p:txBody>
      </p:sp>
      <p:pic>
        <p:nvPicPr>
          <p:cNvPr id="208" name="Picture 6" descr="Case stud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115" y="118558"/>
            <a:ext cx="363687" cy="363687"/>
          </a:xfrm>
          <a:prstGeom prst="rect">
            <a:avLst/>
          </a:prstGeom>
          <a:extLst>
            <a:ext uri="{909E8E84-426E-40DD-AFC4-6F175D3DCCD1}">
              <a14:hiddenFill xmlns:a14="http://schemas.microsoft.com/office/drawing/2010/main">
                <a:solidFill>
                  <a:srgbClr val="FFFFFF"/>
                </a:solidFill>
              </a14:hiddenFill>
            </a:ext>
          </a:extLst>
        </p:spPr>
      </p:pic>
      <p:pic>
        <p:nvPicPr>
          <p:cNvPr id="209" name="Picture 8" descr="Learnin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783" y="48981"/>
            <a:ext cx="433254" cy="433254"/>
          </a:xfrm>
          <a:prstGeom prst="rect">
            <a:avLst/>
          </a:prstGeom>
          <a:extLst>
            <a:ext uri="{909E8E84-426E-40DD-AFC4-6F175D3DCCD1}">
              <a14:hiddenFill xmlns:a14="http://schemas.microsoft.com/office/drawing/2010/main">
                <a:solidFill>
                  <a:srgbClr val="FFFFFF"/>
                </a:solidFill>
              </a14:hiddenFill>
            </a:ext>
          </a:extLst>
        </p:spPr>
      </p:pic>
      <p:pic>
        <p:nvPicPr>
          <p:cNvPr id="210" name="Picture 12" descr="Robotic "/>
          <p:cNvPicPr>
            <a:picLocks noChangeAspect="1" noChangeArrowheads="1"/>
          </p:cNvPicPr>
          <p:nvPr/>
        </p:nvPicPr>
        <p:blipFill>
          <a:blip r:embed="rId6">
            <a:duotone>
              <a:prstClr val="black"/>
              <a:schemeClr val="accent6">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9050767" y="73131"/>
            <a:ext cx="406653" cy="406653"/>
          </a:xfrm>
          <a:prstGeom prst="rect">
            <a:avLst/>
          </a:prstGeom>
          <a:noFill/>
          <a:extLst>
            <a:ext uri="{909E8E84-426E-40DD-AFC4-6F175D3DCCD1}">
              <a14:hiddenFill xmlns:a14="http://schemas.microsoft.com/office/drawing/2010/main">
                <a:solidFill>
                  <a:srgbClr val="FFFFFF"/>
                </a:solidFill>
              </a14:hiddenFill>
            </a:ext>
          </a:extLst>
        </p:spPr>
      </p:pic>
      <p:sp>
        <p:nvSpPr>
          <p:cNvPr id="211" name="文本框 210"/>
          <p:cNvSpPr txBox="1"/>
          <p:nvPr/>
        </p:nvSpPr>
        <p:spPr>
          <a:xfrm>
            <a:off x="2613059" y="1260104"/>
            <a:ext cx="750526" cy="338554"/>
          </a:xfrm>
          <a:prstGeom prst="rect">
            <a:avLst/>
          </a:prstGeom>
          <a:noFill/>
        </p:spPr>
        <p:txBody>
          <a:bodyPr wrap="none"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sp>
        <p:nvSpPr>
          <p:cNvPr id="212" name="文本框 211"/>
          <p:cNvSpPr txBox="1"/>
          <p:nvPr/>
        </p:nvSpPr>
        <p:spPr>
          <a:xfrm>
            <a:off x="2612301" y="1447645"/>
            <a:ext cx="859531" cy="215444"/>
          </a:xfrm>
          <a:prstGeom prst="rect">
            <a:avLst/>
          </a:prstGeom>
          <a:noFill/>
        </p:spPr>
        <p:txBody>
          <a:bodyPr wrap="none"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pic>
        <p:nvPicPr>
          <p:cNvPr id="213"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2905" y="1234139"/>
            <a:ext cx="246955" cy="246955"/>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8" descr="Delete butto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386984" y="1481134"/>
            <a:ext cx="149229" cy="149229"/>
          </a:xfrm>
          <a:prstGeom prst="rect">
            <a:avLst/>
          </a:prstGeom>
          <a:noFill/>
          <a:extLst>
            <a:ext uri="{909E8E84-426E-40DD-AFC4-6F175D3DCCD1}">
              <a14:hiddenFill xmlns:a14="http://schemas.microsoft.com/office/drawing/2010/main">
                <a:solidFill>
                  <a:srgbClr val="FFFFFF"/>
                </a:solidFill>
              </a14:hiddenFill>
            </a:ext>
          </a:extLst>
        </p:spPr>
      </p:pic>
      <p:sp>
        <p:nvSpPr>
          <p:cNvPr id="215" name="文本框 214"/>
          <p:cNvSpPr txBox="1"/>
          <p:nvPr/>
        </p:nvSpPr>
        <p:spPr>
          <a:xfrm>
            <a:off x="5346436" y="1273242"/>
            <a:ext cx="565861" cy="338554"/>
          </a:xfrm>
          <a:prstGeom prst="rect">
            <a:avLst/>
          </a:prstGeom>
          <a:noFill/>
        </p:spPr>
        <p:txBody>
          <a:bodyPr wrap="none" lIns="0" rIns="0"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pic>
        <p:nvPicPr>
          <p:cNvPr id="216"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3723" y="1246074"/>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17" name="文本框 216"/>
          <p:cNvSpPr txBox="1"/>
          <p:nvPr/>
        </p:nvSpPr>
        <p:spPr>
          <a:xfrm>
            <a:off x="5350199" y="1473748"/>
            <a:ext cx="674865" cy="215444"/>
          </a:xfrm>
          <a:prstGeom prst="rect">
            <a:avLst/>
          </a:prstGeom>
          <a:noFill/>
        </p:spPr>
        <p:txBody>
          <a:bodyPr wrap="none" lIns="0" rIns="0"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sp>
        <p:nvSpPr>
          <p:cNvPr id="218" name="文本框 217"/>
          <p:cNvSpPr txBox="1"/>
          <p:nvPr/>
        </p:nvSpPr>
        <p:spPr>
          <a:xfrm>
            <a:off x="5350198" y="1667524"/>
            <a:ext cx="426399" cy="215444"/>
          </a:xfrm>
          <a:prstGeom prst="rect">
            <a:avLst/>
          </a:prstGeom>
          <a:noFill/>
        </p:spPr>
        <p:txBody>
          <a:bodyPr wrap="none" lIns="0" rIns="0" rtlCol="0">
            <a:spAutoFit/>
          </a:bodyPr>
          <a:lstStyle/>
          <a:p>
            <a:r>
              <a:rPr kumimoji="1" lang="en-US" altLang="zh-CN" sz="800" b="1" dirty="0"/>
              <a:t>Reliability</a:t>
            </a:r>
            <a:endParaRPr kumimoji="1" lang="zh-CN" altLang="en-US" sz="800" dirty="0"/>
          </a:p>
        </p:txBody>
      </p:sp>
      <p:pic>
        <p:nvPicPr>
          <p:cNvPr id="219" name="Picture 20" descr="Question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6859" y="1887919"/>
            <a:ext cx="148103" cy="148103"/>
          </a:xfrm>
          <a:prstGeom prst="rect">
            <a:avLst/>
          </a:prstGeom>
          <a:noFill/>
          <a:extLst>
            <a:ext uri="{909E8E84-426E-40DD-AFC4-6F175D3DCCD1}">
              <a14:hiddenFill xmlns:a14="http://schemas.microsoft.com/office/drawing/2010/main">
                <a:solidFill>
                  <a:srgbClr val="FFFFFF"/>
                </a:solidFill>
              </a14:hiddenFill>
            </a:ext>
          </a:extLst>
        </p:spPr>
      </p:pic>
      <p:sp>
        <p:nvSpPr>
          <p:cNvPr id="220" name="文本框 219"/>
          <p:cNvSpPr txBox="1"/>
          <p:nvPr/>
        </p:nvSpPr>
        <p:spPr>
          <a:xfrm>
            <a:off x="5350188" y="1871520"/>
            <a:ext cx="266098" cy="215444"/>
          </a:xfrm>
          <a:prstGeom prst="rect">
            <a:avLst/>
          </a:prstGeom>
          <a:noFill/>
        </p:spPr>
        <p:txBody>
          <a:bodyPr wrap="none" lIns="0" rIns="0" rtlCol="0">
            <a:spAutoFit/>
          </a:bodyPr>
          <a:lstStyle/>
          <a:p>
            <a:r>
              <a:rPr kumimoji="1" lang="en-US" altLang="zh-CN" sz="800" b="1" dirty="0"/>
              <a:t>Safety</a:t>
            </a:r>
            <a:endParaRPr kumimoji="1" lang="zh-CN" altLang="en-US" sz="800" dirty="0"/>
          </a:p>
        </p:txBody>
      </p:sp>
      <p:pic>
        <p:nvPicPr>
          <p:cNvPr id="221"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7442" y="1430290"/>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22" name="文本框 221"/>
          <p:cNvSpPr txBox="1"/>
          <p:nvPr/>
        </p:nvSpPr>
        <p:spPr>
          <a:xfrm>
            <a:off x="8887148" y="1246064"/>
            <a:ext cx="750526" cy="338554"/>
          </a:xfrm>
          <a:prstGeom prst="rect">
            <a:avLst/>
          </a:prstGeom>
          <a:noFill/>
        </p:spPr>
        <p:txBody>
          <a:bodyPr wrap="none"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pic>
        <p:nvPicPr>
          <p:cNvPr id="223"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7755" y="1221659"/>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24" name="文本框 223"/>
          <p:cNvSpPr txBox="1"/>
          <p:nvPr/>
        </p:nvSpPr>
        <p:spPr>
          <a:xfrm>
            <a:off x="8890921" y="1446570"/>
            <a:ext cx="859531" cy="215444"/>
          </a:xfrm>
          <a:prstGeom prst="rect">
            <a:avLst/>
          </a:prstGeom>
          <a:noFill/>
        </p:spPr>
        <p:txBody>
          <a:bodyPr wrap="none"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sp>
        <p:nvSpPr>
          <p:cNvPr id="225" name="文本框 224"/>
          <p:cNvSpPr txBox="1"/>
          <p:nvPr/>
        </p:nvSpPr>
        <p:spPr>
          <a:xfrm>
            <a:off x="8890920" y="1640346"/>
            <a:ext cx="611065" cy="215444"/>
          </a:xfrm>
          <a:prstGeom prst="rect">
            <a:avLst/>
          </a:prstGeom>
          <a:noFill/>
        </p:spPr>
        <p:txBody>
          <a:bodyPr wrap="none" rtlCol="0">
            <a:spAutoFit/>
          </a:bodyPr>
          <a:lstStyle/>
          <a:p>
            <a:r>
              <a:rPr kumimoji="1" lang="en-US" altLang="zh-CN" sz="800" b="1" dirty="0"/>
              <a:t>Reliability</a:t>
            </a:r>
            <a:endParaRPr kumimoji="1" lang="zh-CN" altLang="en-US" sz="800" dirty="0"/>
          </a:p>
        </p:txBody>
      </p:sp>
      <p:sp>
        <p:nvSpPr>
          <p:cNvPr id="226" name="文本框 225"/>
          <p:cNvSpPr txBox="1"/>
          <p:nvPr/>
        </p:nvSpPr>
        <p:spPr>
          <a:xfrm>
            <a:off x="8890910" y="1844342"/>
            <a:ext cx="450764" cy="215444"/>
          </a:xfrm>
          <a:prstGeom prst="rect">
            <a:avLst/>
          </a:prstGeom>
          <a:noFill/>
        </p:spPr>
        <p:txBody>
          <a:bodyPr wrap="none" rtlCol="0">
            <a:spAutoFit/>
          </a:bodyPr>
          <a:lstStyle/>
          <a:p>
            <a:r>
              <a:rPr kumimoji="1" lang="en-US" altLang="zh-CN" sz="800" b="1" dirty="0"/>
              <a:t>Safety</a:t>
            </a:r>
            <a:endParaRPr kumimoji="1" lang="zh-CN" altLang="en-US" sz="800" dirty="0"/>
          </a:p>
        </p:txBody>
      </p:sp>
      <p:pic>
        <p:nvPicPr>
          <p:cNvPr id="227"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6056" y="1632086"/>
            <a:ext cx="246955" cy="24695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6056" y="1837255"/>
            <a:ext cx="246955" cy="24695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6236" y="1462749"/>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30" name="圆角矩形 229"/>
          <p:cNvSpPr/>
          <p:nvPr/>
        </p:nvSpPr>
        <p:spPr>
          <a:xfrm>
            <a:off x="6316222" y="1246520"/>
            <a:ext cx="1379771" cy="639642"/>
          </a:xfrm>
          <a:prstGeom prst="roundRect">
            <a:avLst/>
          </a:prstGeom>
          <a:solidFill>
            <a:srgbClr val="B3E5FF"/>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pic>
        <p:nvPicPr>
          <p:cNvPr id="231" name="Picture 26"/>
          <p:cNvPicPr>
            <a:picLocks noChangeAspect="1" noChangeArrowheads="1"/>
          </p:cNvPicPr>
          <p:nvPr/>
        </p:nvPicPr>
        <p:blipFill rotWithShape="1">
          <a:blip r:embed="rId9">
            <a:extLst>
              <a:ext uri="{28A0092B-C50C-407E-A947-70E740481C1C}">
                <a14:useLocalDpi xmlns:a14="http://schemas.microsoft.com/office/drawing/2010/main" val="0"/>
              </a:ext>
            </a:extLst>
          </a:blip>
          <a:srcRect l="4765" r="2829"/>
          <a:stretch>
            <a:fillRect/>
          </a:stretch>
        </p:blipFill>
        <p:spPr bwMode="auto">
          <a:xfrm>
            <a:off x="8234521" y="1574450"/>
            <a:ext cx="375902" cy="365993"/>
          </a:xfrm>
          <a:prstGeom prst="rect">
            <a:avLst/>
          </a:prstGeom>
          <a:noFill/>
          <a:extLst>
            <a:ext uri="{909E8E84-426E-40DD-AFC4-6F175D3DCCD1}">
              <a14:hiddenFill xmlns:a14="http://schemas.microsoft.com/office/drawing/2010/main">
                <a:solidFill>
                  <a:srgbClr val="FFFFFF"/>
                </a:solidFill>
              </a14:hiddenFill>
            </a:ext>
          </a:extLst>
        </p:spPr>
      </p:pic>
      <p:sp>
        <p:nvSpPr>
          <p:cNvPr id="232" name="任意形状 231"/>
          <p:cNvSpPr/>
          <p:nvPr/>
        </p:nvSpPr>
        <p:spPr>
          <a:xfrm>
            <a:off x="4042920" y="874766"/>
            <a:ext cx="743919" cy="346129"/>
          </a:xfrm>
          <a:custGeom>
            <a:avLst/>
            <a:gdLst>
              <a:gd name="connsiteX0" fmla="*/ 0 w 743919"/>
              <a:gd name="connsiteY0" fmla="*/ 346129 h 346129"/>
              <a:gd name="connsiteX1" fmla="*/ 216977 w 743919"/>
              <a:gd name="connsiteY1" fmla="*/ 165316 h 346129"/>
              <a:gd name="connsiteX2" fmla="*/ 557939 w 743919"/>
              <a:gd name="connsiteY2" fmla="*/ 118821 h 346129"/>
              <a:gd name="connsiteX3" fmla="*/ 743919 w 743919"/>
              <a:gd name="connsiteY3" fmla="*/ 0 h 346129"/>
            </a:gdLst>
            <a:ahLst/>
            <a:cxnLst>
              <a:cxn ang="0">
                <a:pos x="connsiteX0" y="connsiteY0"/>
              </a:cxn>
              <a:cxn ang="0">
                <a:pos x="connsiteX1" y="connsiteY1"/>
              </a:cxn>
              <a:cxn ang="0">
                <a:pos x="connsiteX2" y="connsiteY2"/>
              </a:cxn>
              <a:cxn ang="0">
                <a:pos x="connsiteX3" y="connsiteY3"/>
              </a:cxn>
            </a:cxnLst>
            <a:rect l="l" t="t" r="r" b="b"/>
            <a:pathLst>
              <a:path w="743919" h="346129">
                <a:moveTo>
                  <a:pt x="0" y="346129"/>
                </a:moveTo>
                <a:cubicBezTo>
                  <a:pt x="61993" y="274665"/>
                  <a:pt x="123987" y="203201"/>
                  <a:pt x="216977" y="165316"/>
                </a:cubicBezTo>
                <a:cubicBezTo>
                  <a:pt x="309967" y="127431"/>
                  <a:pt x="470115" y="146374"/>
                  <a:pt x="557939" y="118821"/>
                </a:cubicBezTo>
                <a:cubicBezTo>
                  <a:pt x="645763" y="91268"/>
                  <a:pt x="732726" y="10332"/>
                  <a:pt x="743919"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文本框 232"/>
          <p:cNvSpPr txBox="1"/>
          <p:nvPr/>
        </p:nvSpPr>
        <p:spPr>
          <a:xfrm>
            <a:off x="4043426" y="958675"/>
            <a:ext cx="971182" cy="123111"/>
          </a:xfrm>
          <a:prstGeom prst="rect">
            <a:avLst/>
          </a:prstGeom>
          <a:solidFill>
            <a:schemeClr val="bg1">
              <a:alpha val="0"/>
            </a:schemeClr>
          </a:solidFill>
        </p:spPr>
        <p:txBody>
          <a:bodyPr wrap="square" lIns="0" tIns="0" rIns="0" bIns="0" rtlCol="0">
            <a:spAutoFit/>
          </a:bodyPr>
          <a:lstStyle/>
          <a:p>
            <a:pPr algn="ctr"/>
            <a:r>
              <a:rPr kumimoji="1" lang="en-US" altLang="zh-CN" sz="800" b="1" dirty="0">
                <a:solidFill>
                  <a:schemeClr val="bg1"/>
                </a:solidFill>
              </a:rPr>
              <a:t>Instruction</a:t>
            </a:r>
            <a:r>
              <a:rPr kumimoji="1" lang="zh-CN" altLang="en-US" sz="800" b="1" dirty="0">
                <a:solidFill>
                  <a:schemeClr val="bg1"/>
                </a:solidFill>
              </a:rPr>
              <a:t> </a:t>
            </a:r>
            <a:r>
              <a:rPr kumimoji="1" lang="en-US" altLang="zh-CN" sz="800" b="1" dirty="0">
                <a:solidFill>
                  <a:schemeClr val="bg1"/>
                </a:solidFill>
              </a:rPr>
              <a:t>Datasets</a:t>
            </a:r>
            <a:endParaRPr kumimoji="1" lang="zh-CN" altLang="en-US" sz="800" b="1" dirty="0">
              <a:solidFill>
                <a:schemeClr val="bg1"/>
              </a:solidFill>
            </a:endParaRPr>
          </a:p>
        </p:txBody>
      </p:sp>
      <p:sp>
        <p:nvSpPr>
          <p:cNvPr id="234" name="圆角矩形 233"/>
          <p:cNvSpPr/>
          <p:nvPr/>
        </p:nvSpPr>
        <p:spPr>
          <a:xfrm>
            <a:off x="7987834" y="1958283"/>
            <a:ext cx="880468" cy="305830"/>
          </a:xfrm>
          <a:prstGeom prst="roundRect">
            <a:avLst>
              <a:gd name="adj" fmla="val 25918"/>
            </a:avLst>
          </a:prstGeom>
          <a:solidFill>
            <a:schemeClr val="accent5">
              <a:lumMod val="60000"/>
              <a:lumOff val="40000"/>
            </a:schemeClr>
          </a:solidFill>
          <a:ln w="127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000" b="1" dirty="0">
                <a:solidFill>
                  <a:schemeClr val="bg1"/>
                </a:solidFill>
                <a:latin typeface="微软雅黑" panose="020B0503020204020204" pitchFamily="34" charset="-122"/>
                <a:ea typeface="微软雅黑" panose="020B0503020204020204" pitchFamily="34" charset="-122"/>
              </a:rPr>
              <a:t>Reward</a:t>
            </a:r>
            <a:br>
              <a:rPr kumimoji="1" lang="en-US" altLang="zh-CN" sz="1000" b="1" dirty="0">
                <a:solidFill>
                  <a:schemeClr val="bg1"/>
                </a:solidFill>
                <a:latin typeface="微软雅黑" panose="020B0503020204020204" pitchFamily="34" charset="-122"/>
                <a:ea typeface="微软雅黑" panose="020B0503020204020204" pitchFamily="34" charset="-122"/>
              </a:rPr>
            </a:br>
            <a:r>
              <a:rPr kumimoji="1" lang="en-US" altLang="zh-CN" sz="1000" b="1" dirty="0">
                <a:solidFill>
                  <a:schemeClr val="bg1"/>
                </a:solidFill>
                <a:latin typeface="微软雅黑" panose="020B0503020204020204" pitchFamily="34" charset="-122"/>
                <a:ea typeface="微软雅黑" panose="020B0503020204020204" pitchFamily="34" charset="-122"/>
              </a:rPr>
              <a:t>Model</a:t>
            </a:r>
            <a:endParaRPr kumimoji="1"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235" name="圆角矩形 234"/>
          <p:cNvSpPr/>
          <p:nvPr/>
        </p:nvSpPr>
        <p:spPr>
          <a:xfrm>
            <a:off x="7031630" y="1965993"/>
            <a:ext cx="749629" cy="374890"/>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36" name="圆角矩形 235"/>
          <p:cNvSpPr/>
          <p:nvPr/>
        </p:nvSpPr>
        <p:spPr>
          <a:xfrm>
            <a:off x="6298761" y="2414632"/>
            <a:ext cx="665319" cy="365993"/>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37" name="圆角矩形 236"/>
          <p:cNvSpPr/>
          <p:nvPr/>
        </p:nvSpPr>
        <p:spPr>
          <a:xfrm>
            <a:off x="7030674" y="2399769"/>
            <a:ext cx="744384" cy="365993"/>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38" name="圆角矩形 237"/>
          <p:cNvSpPr/>
          <p:nvPr/>
        </p:nvSpPr>
        <p:spPr>
          <a:xfrm>
            <a:off x="8083329" y="778500"/>
            <a:ext cx="677806" cy="281334"/>
          </a:xfrm>
          <a:prstGeom prst="roundRect">
            <a:avLst>
              <a:gd name="adj" fmla="val 25918"/>
            </a:avLst>
          </a:prstGeom>
          <a:solidFill>
            <a:schemeClr val="accent5">
              <a:lumMod val="75000"/>
            </a:schemeClr>
          </a:solidFill>
          <a:ln w="12700">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900" b="1" dirty="0">
                <a:solidFill>
                  <a:schemeClr val="bg1"/>
                </a:solidFill>
                <a:latin typeface="微软雅黑" panose="020B0503020204020204" pitchFamily="34" charset="-122"/>
                <a:ea typeface="微软雅黑" panose="020B0503020204020204" pitchFamily="34" charset="-122"/>
              </a:rPr>
              <a:t>PPO</a:t>
            </a:r>
            <a:endParaRPr kumimoji="1" lang="zh-CN" altLang="en-US" sz="900" b="1" dirty="0">
              <a:solidFill>
                <a:schemeClr val="bg1"/>
              </a:solidFill>
              <a:latin typeface="微软雅黑" panose="020B0503020204020204" pitchFamily="34" charset="-122"/>
              <a:ea typeface="微软雅黑" panose="020B0503020204020204" pitchFamily="34" charset="-122"/>
            </a:endParaRPr>
          </a:p>
        </p:txBody>
      </p:sp>
      <p:cxnSp>
        <p:nvCxnSpPr>
          <p:cNvPr id="239" name="直线箭头连接符 238"/>
          <p:cNvCxnSpPr>
            <a:stCxn id="231" idx="0"/>
            <a:endCxn id="238" idx="2"/>
          </p:cNvCxnSpPr>
          <p:nvPr/>
        </p:nvCxnSpPr>
        <p:spPr>
          <a:xfrm flipH="1" flipV="1">
            <a:off x="8422232" y="1059834"/>
            <a:ext cx="240" cy="5146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8014396" y="3051077"/>
            <a:ext cx="812548" cy="276000"/>
          </a:xfrm>
          <a:prstGeom prst="rect">
            <a:avLst/>
          </a:prstGeom>
          <a:solidFill>
            <a:srgbClr val="8197CC"/>
          </a:solid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800" b="1" dirty="0">
                <a:latin typeface="PingFang SC" panose="020B0400000000000000" pitchFamily="34" charset="-122"/>
                <a:ea typeface="PingFang SC" panose="020B0400000000000000" pitchFamily="34" charset="-122"/>
              </a:rPr>
              <a:t>Human</a:t>
            </a:r>
            <a:r>
              <a:rPr kumimoji="1" lang="zh-CN" altLang="en-US" sz="800" b="1" dirty="0">
                <a:latin typeface="PingFang SC" panose="020B0400000000000000" pitchFamily="34" charset="-122"/>
                <a:ea typeface="PingFang SC" panose="020B0400000000000000" pitchFamily="34" charset="-122"/>
              </a:rPr>
              <a:t> </a:t>
            </a:r>
            <a:r>
              <a:rPr kumimoji="1" lang="en-US" altLang="zh-CN" sz="800" b="1" dirty="0">
                <a:latin typeface="PingFang SC" panose="020B0400000000000000" pitchFamily="34" charset="-122"/>
                <a:ea typeface="PingFang SC" panose="020B0400000000000000" pitchFamily="34" charset="-122"/>
              </a:rPr>
              <a:t>Ranking</a:t>
            </a:r>
            <a:r>
              <a:rPr kumimoji="1" lang="zh-CN" altLang="en-US" sz="800" b="1" dirty="0">
                <a:latin typeface="PingFang SC" panose="020B0400000000000000" pitchFamily="34" charset="-122"/>
                <a:ea typeface="PingFang SC" panose="020B0400000000000000" pitchFamily="34" charset="-122"/>
              </a:rPr>
              <a:t> </a:t>
            </a:r>
            <a:r>
              <a:rPr kumimoji="1" lang="en-US" altLang="zh-CN" sz="800" b="1" dirty="0">
                <a:latin typeface="PingFang SC" panose="020B0400000000000000" pitchFamily="34" charset="-122"/>
                <a:ea typeface="PingFang SC" panose="020B0400000000000000" pitchFamily="34" charset="-122"/>
              </a:rPr>
              <a:t>Dataset</a:t>
            </a:r>
            <a:endParaRPr kumimoji="1" lang="zh-CN" altLang="en-US" sz="800" b="1" dirty="0">
              <a:latin typeface="PingFang SC" panose="020B0400000000000000" pitchFamily="34" charset="-122"/>
              <a:ea typeface="PingFang SC" panose="020B0400000000000000" pitchFamily="34" charset="-122"/>
            </a:endParaRPr>
          </a:p>
        </p:txBody>
      </p:sp>
      <p:sp>
        <p:nvSpPr>
          <p:cNvPr id="241" name="文本框 240"/>
          <p:cNvSpPr txBox="1"/>
          <p:nvPr/>
        </p:nvSpPr>
        <p:spPr>
          <a:xfrm>
            <a:off x="6271169" y="586672"/>
            <a:ext cx="2457724" cy="230832"/>
          </a:xfrm>
          <a:prstGeom prst="rect">
            <a:avLst/>
          </a:prstGeom>
          <a:noFill/>
        </p:spPr>
        <p:txBody>
          <a:bodyPr wrap="none" rtlCol="0">
            <a:spAutoFit/>
          </a:bodyPr>
          <a:lstStyle/>
          <a:p>
            <a:r>
              <a:rPr kumimoji="1" lang="en-US" altLang="zh-CN" sz="900" b="1" dirty="0"/>
              <a:t>Reinforcement Learning</a:t>
            </a:r>
            <a:r>
              <a:rPr kumimoji="1" lang="zh-CN" altLang="en-US" sz="900" b="1" dirty="0"/>
              <a:t> </a:t>
            </a:r>
            <a:r>
              <a:rPr kumimoji="1" lang="en-US" altLang="zh-CN" sz="900" b="1" dirty="0"/>
              <a:t>from Human Feedback</a:t>
            </a:r>
            <a:endParaRPr kumimoji="1" lang="en-US" altLang="zh-CN" sz="900" b="1" dirty="0"/>
          </a:p>
        </p:txBody>
      </p:sp>
      <p:pic>
        <p:nvPicPr>
          <p:cNvPr id="242" name="图片 241"/>
          <p:cNvPicPr>
            <a:picLocks noChangeAspect="1"/>
          </p:cNvPicPr>
          <p:nvPr/>
        </p:nvPicPr>
        <p:blipFill rotWithShape="1">
          <a:blip r:embed="rId10">
            <a:duotone>
              <a:prstClr val="black"/>
              <a:schemeClr val="accent3">
                <a:tint val="45000"/>
                <a:satMod val="400000"/>
              </a:schemeClr>
            </a:duotone>
          </a:blip>
          <a:srcRect l="5932" t="5479" r="6283" b="19979"/>
          <a:stretch>
            <a:fillRect/>
          </a:stretch>
        </p:blipFill>
        <p:spPr>
          <a:xfrm>
            <a:off x="7282439" y="1985658"/>
            <a:ext cx="147582" cy="148103"/>
          </a:xfrm>
          <a:prstGeom prst="rect">
            <a:avLst/>
          </a:prstGeom>
        </p:spPr>
      </p:pic>
      <p:pic>
        <p:nvPicPr>
          <p:cNvPr id="243" name="图片 242"/>
          <p:cNvPicPr>
            <a:picLocks noChangeAspect="1"/>
          </p:cNvPicPr>
          <p:nvPr/>
        </p:nvPicPr>
        <p:blipFill rotWithShape="1">
          <a:blip r:embed="rId11">
            <a:duotone>
              <a:prstClr val="black"/>
              <a:schemeClr val="accent3">
                <a:tint val="45000"/>
                <a:satMod val="400000"/>
              </a:schemeClr>
            </a:duotone>
          </a:blip>
          <a:srcRect l="11614" t="5602" r="3182" b="20740"/>
          <a:stretch>
            <a:fillRect/>
          </a:stretch>
        </p:blipFill>
        <p:spPr>
          <a:xfrm>
            <a:off x="6545868" y="2432035"/>
            <a:ext cx="146187" cy="144961"/>
          </a:xfrm>
          <a:prstGeom prst="rect">
            <a:avLst/>
          </a:prstGeom>
        </p:spPr>
      </p:pic>
      <p:pic>
        <p:nvPicPr>
          <p:cNvPr id="244" name="图片 243"/>
          <p:cNvPicPr>
            <a:picLocks noChangeAspect="1"/>
          </p:cNvPicPr>
          <p:nvPr/>
        </p:nvPicPr>
        <p:blipFill rotWithShape="1">
          <a:blip r:embed="rId12">
            <a:duotone>
              <a:prstClr val="black"/>
              <a:schemeClr val="accent3">
                <a:tint val="45000"/>
                <a:satMod val="400000"/>
              </a:schemeClr>
            </a:duotone>
          </a:blip>
          <a:srcRect l="8752" t="5478" r="8477" b="20864"/>
          <a:stretch>
            <a:fillRect/>
          </a:stretch>
        </p:blipFill>
        <p:spPr>
          <a:xfrm>
            <a:off x="7292693" y="2436912"/>
            <a:ext cx="141260" cy="140074"/>
          </a:xfrm>
          <a:prstGeom prst="rect">
            <a:avLst/>
          </a:prstGeom>
        </p:spPr>
      </p:pic>
      <p:sp>
        <p:nvSpPr>
          <p:cNvPr id="245" name="文本框 244"/>
          <p:cNvSpPr txBox="1"/>
          <p:nvPr/>
        </p:nvSpPr>
        <p:spPr>
          <a:xfrm>
            <a:off x="6358884" y="1570273"/>
            <a:ext cx="1304711" cy="338554"/>
          </a:xfrm>
          <a:prstGeom prst="rect">
            <a:avLst/>
          </a:prstGeom>
          <a:noFill/>
        </p:spPr>
        <p:txBody>
          <a:bodyPr wrap="square" rtlCol="0">
            <a:spAutoFit/>
          </a:bodyPr>
          <a:lstStyle/>
          <a:p>
            <a:pPr algn="ctr"/>
            <a:r>
              <a:rPr lang="en-GB" altLang="zh-CN" sz="800" dirty="0">
                <a:latin typeface="PingFang SC" panose="020B0400000000000000" pitchFamily="34" charset="-122"/>
                <a:ea typeface="PingFang SC" panose="020B0400000000000000" pitchFamily="34" charset="-122"/>
              </a:rPr>
              <a:t>How should herpes </a:t>
            </a:r>
            <a:br>
              <a:rPr lang="en-GB" altLang="zh-CN" sz="800" dirty="0">
                <a:latin typeface="PingFang SC" panose="020B0400000000000000" pitchFamily="34" charset="-122"/>
                <a:ea typeface="PingFang SC" panose="020B0400000000000000" pitchFamily="34" charset="-122"/>
              </a:rPr>
            </a:br>
            <a:r>
              <a:rPr lang="en-GB" altLang="zh-CN" sz="800" dirty="0">
                <a:latin typeface="PingFang SC" panose="020B0400000000000000" pitchFamily="34" charset="-122"/>
                <a:ea typeface="PingFang SC" panose="020B0400000000000000" pitchFamily="34" charset="-122"/>
              </a:rPr>
              <a:t>zoster be treated?</a:t>
            </a:r>
            <a:endParaRPr kumimoji="1" lang="zh-CN" altLang="en-US" sz="800" dirty="0">
              <a:latin typeface="PingFang SC" panose="020B0400000000000000" pitchFamily="34" charset="-122"/>
              <a:ea typeface="PingFang SC" panose="020B0400000000000000" pitchFamily="34" charset="-122"/>
            </a:endParaRPr>
          </a:p>
        </p:txBody>
      </p:sp>
      <p:pic>
        <p:nvPicPr>
          <p:cNvPr id="246" name="图片 245"/>
          <p:cNvPicPr>
            <a:picLocks noChangeAspect="1"/>
          </p:cNvPicPr>
          <p:nvPr/>
        </p:nvPicPr>
        <p:blipFill rotWithShape="1">
          <a:blip r:embed="rId13">
            <a:duotone>
              <a:prstClr val="black"/>
              <a:schemeClr val="accent3">
                <a:tint val="45000"/>
                <a:satMod val="400000"/>
              </a:schemeClr>
            </a:duotone>
          </a:blip>
          <a:srcRect l="10014" t="9392" r="8957" b="19295"/>
          <a:stretch>
            <a:fillRect/>
          </a:stretch>
        </p:blipFill>
        <p:spPr>
          <a:xfrm>
            <a:off x="6550875" y="1985658"/>
            <a:ext cx="147154" cy="148013"/>
          </a:xfrm>
          <a:prstGeom prst="rect">
            <a:avLst/>
          </a:prstGeom>
        </p:spPr>
      </p:pic>
      <p:sp>
        <p:nvSpPr>
          <p:cNvPr id="247" name="文本框 246"/>
          <p:cNvSpPr txBox="1"/>
          <p:nvPr/>
        </p:nvSpPr>
        <p:spPr>
          <a:xfrm>
            <a:off x="6342303" y="2076861"/>
            <a:ext cx="750273" cy="307777"/>
          </a:xfrm>
          <a:prstGeom prst="rect">
            <a:avLst/>
          </a:prstGeom>
          <a:noFill/>
        </p:spPr>
        <p:txBody>
          <a:bodyPr wrap="square" lIns="0" rIns="0" rtlCol="0">
            <a:spAutoFit/>
          </a:bodyPr>
          <a:lstStyle/>
          <a:p>
            <a:r>
              <a:rPr lang="en-US" altLang="zh-CN" sz="700" dirty="0">
                <a:latin typeface="PingFang SC" panose="020B0400000000000000" pitchFamily="34" charset="-122"/>
                <a:ea typeface="PingFang SC" panose="020B0400000000000000" pitchFamily="34" charset="-122"/>
              </a:rPr>
              <a:t>Explain</a:t>
            </a:r>
            <a:r>
              <a:rPr lang="zh-CN" altLang="en-US" sz="700" dirty="0">
                <a:latin typeface="PingFang SC" panose="020B0400000000000000" pitchFamily="34" charset="-122"/>
                <a:ea typeface="PingFang SC" panose="020B0400000000000000" pitchFamily="34" charset="-122"/>
              </a:rPr>
              <a:t> </a:t>
            </a:r>
            <a:r>
              <a:rPr lang="en-GB" altLang="zh-CN" sz="700" dirty="0">
                <a:latin typeface="PingFang SC" panose="020B0400000000000000" pitchFamily="34" charset="-122"/>
                <a:ea typeface="PingFang SC" panose="020B0400000000000000" pitchFamily="34" charset="-122"/>
              </a:rPr>
              <a:t>herpes </a:t>
            </a:r>
            <a:br>
              <a:rPr lang="en-GB" altLang="zh-CN" sz="700" dirty="0">
                <a:latin typeface="PingFang SC" panose="020B0400000000000000" pitchFamily="34" charset="-122"/>
                <a:ea typeface="PingFang SC" panose="020B0400000000000000" pitchFamily="34" charset="-122"/>
              </a:rPr>
            </a:br>
            <a:r>
              <a:rPr lang="en-GB" altLang="zh-CN" sz="700" dirty="0">
                <a:latin typeface="PingFang SC" panose="020B0400000000000000" pitchFamily="34" charset="-122"/>
                <a:ea typeface="PingFang SC" panose="020B0400000000000000" pitchFamily="34" charset="-122"/>
              </a:rPr>
              <a:t>zoster</a:t>
            </a:r>
            <a:r>
              <a:rPr lang="en-US" altLang="zh-CN" sz="700" dirty="0">
                <a:latin typeface="PingFang SC" panose="020B0400000000000000" pitchFamily="34" charset="-122"/>
                <a:ea typeface="PingFang SC" panose="020B0400000000000000" pitchFamily="34" charset="-122"/>
              </a:rPr>
              <a:t>...</a:t>
            </a:r>
            <a:endParaRPr kumimoji="1" lang="zh-CN" altLang="en-US" sz="700" dirty="0">
              <a:latin typeface="PingFang SC" panose="020B0400000000000000" pitchFamily="34" charset="-122"/>
              <a:ea typeface="PingFang SC" panose="020B0400000000000000" pitchFamily="34" charset="-122"/>
            </a:endParaRPr>
          </a:p>
        </p:txBody>
      </p:sp>
      <p:sp>
        <p:nvSpPr>
          <p:cNvPr id="248" name="文本框 247"/>
          <p:cNvSpPr txBox="1"/>
          <p:nvPr/>
        </p:nvSpPr>
        <p:spPr>
          <a:xfrm>
            <a:off x="7054284" y="2065023"/>
            <a:ext cx="786299" cy="307777"/>
          </a:xfrm>
          <a:prstGeom prst="rect">
            <a:avLst/>
          </a:prstGeom>
          <a:noFill/>
        </p:spPr>
        <p:txBody>
          <a:bodyPr wrap="square" lIns="0" rIns="0" rtlCol="0">
            <a:spAutoFit/>
          </a:bodyPr>
          <a:lstStyle/>
          <a:p>
            <a:r>
              <a:rPr kumimoji="1" lang="en-GB" altLang="zh-CN" sz="700" dirty="0">
                <a:latin typeface="PingFang SC" panose="020B0400000000000000" pitchFamily="34" charset="-122"/>
                <a:ea typeface="PingFang SC" panose="020B0400000000000000" pitchFamily="34" charset="-122"/>
              </a:rPr>
              <a:t>Herpes zoster is caused by virus</a:t>
            </a:r>
            <a:r>
              <a:rPr kumimoji="1" lang="en-US" altLang="zh-CN" sz="700" dirty="0">
                <a:latin typeface="PingFang SC" panose="020B0400000000000000" pitchFamily="34" charset="-122"/>
                <a:ea typeface="PingFang SC" panose="020B0400000000000000" pitchFamily="34" charset="-122"/>
              </a:rPr>
              <a:t>..</a:t>
            </a:r>
            <a:r>
              <a:rPr kumimoji="1" lang="en-GB" altLang="zh-CN" sz="700" dirty="0">
                <a:latin typeface="PingFang SC" panose="020B0400000000000000" pitchFamily="34" charset="-122"/>
                <a:ea typeface="PingFang SC" panose="020B0400000000000000" pitchFamily="34" charset="-122"/>
              </a:rPr>
              <a:t>.</a:t>
            </a:r>
            <a:endParaRPr kumimoji="1" lang="zh-CN" altLang="en-US" sz="700" dirty="0">
              <a:latin typeface="PingFang SC" panose="020B0400000000000000" pitchFamily="34" charset="-122"/>
              <a:ea typeface="PingFang SC" panose="020B0400000000000000" pitchFamily="34" charset="-122"/>
            </a:endParaRPr>
          </a:p>
        </p:txBody>
      </p:sp>
      <p:sp>
        <p:nvSpPr>
          <p:cNvPr id="249" name="文本框 248"/>
          <p:cNvSpPr txBox="1"/>
          <p:nvPr/>
        </p:nvSpPr>
        <p:spPr>
          <a:xfrm>
            <a:off x="6398737" y="2517937"/>
            <a:ext cx="654974" cy="307777"/>
          </a:xfrm>
          <a:prstGeom prst="rect">
            <a:avLst/>
          </a:prstGeom>
          <a:noFill/>
        </p:spPr>
        <p:txBody>
          <a:bodyPr wrap="square" lIns="0" rIns="0" rtlCol="0">
            <a:spAutoFit/>
          </a:bodyPr>
          <a:lstStyle/>
          <a:p>
            <a:r>
              <a:rPr lang="en-US" altLang="zh-CN" sz="700" dirty="0">
                <a:latin typeface="PingFang SC" panose="020B0400000000000000" pitchFamily="34" charset="-122"/>
                <a:ea typeface="PingFang SC" panose="020B0400000000000000" pitchFamily="34" charset="-122"/>
              </a:rPr>
              <a:t>Please</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use</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antibiotic...</a:t>
            </a:r>
            <a:endParaRPr kumimoji="1" lang="zh-CN" altLang="en-US" sz="700" dirty="0">
              <a:latin typeface="PingFang SC" panose="020B0400000000000000" pitchFamily="34" charset="-122"/>
              <a:ea typeface="PingFang SC" panose="020B0400000000000000" pitchFamily="34" charset="-122"/>
            </a:endParaRPr>
          </a:p>
        </p:txBody>
      </p:sp>
      <p:sp>
        <p:nvSpPr>
          <p:cNvPr id="250" name="文本框 249"/>
          <p:cNvSpPr txBox="1"/>
          <p:nvPr/>
        </p:nvSpPr>
        <p:spPr>
          <a:xfrm>
            <a:off x="6995301" y="2511101"/>
            <a:ext cx="1189934" cy="307777"/>
          </a:xfrm>
          <a:prstGeom prst="rect">
            <a:avLst/>
          </a:prstGeom>
          <a:noFill/>
        </p:spPr>
        <p:txBody>
          <a:bodyPr wrap="square" rtlCol="0">
            <a:spAutoFit/>
          </a:bodyPr>
          <a:lstStyle/>
          <a:p>
            <a:r>
              <a:rPr lang="en-US" altLang="zh-CN" sz="700" dirty="0">
                <a:latin typeface="PingFang SC" panose="020B0400000000000000" pitchFamily="34" charset="-122"/>
                <a:ea typeface="PingFang SC" panose="020B0400000000000000" pitchFamily="34" charset="-122"/>
              </a:rPr>
              <a:t>Using antiviral medications...</a:t>
            </a:r>
            <a:endParaRPr kumimoji="1" lang="zh-CN" altLang="en-US" sz="700" dirty="0">
              <a:latin typeface="PingFang SC" panose="020B0400000000000000" pitchFamily="34" charset="-122"/>
              <a:ea typeface="PingFang SC" panose="020B0400000000000000" pitchFamily="34" charset="-122"/>
            </a:endParaRPr>
          </a:p>
        </p:txBody>
      </p:sp>
      <p:pic>
        <p:nvPicPr>
          <p:cNvPr id="251" name="Picture 24" descr="皮肤病图标-有SVG,PNG,EPS格式-Mac下载图标素材"/>
          <p:cNvPicPr>
            <a:picLocks noChangeAspect="1" noChangeArrowheads="1"/>
          </p:cNvPicPr>
          <p:nvPr/>
        </p:nvPicPr>
        <p:blipFill>
          <a:blip r:embed="rId14">
            <a:duotone>
              <a:prstClr val="black"/>
              <a:schemeClr val="accent5">
                <a:lumMod val="60000"/>
                <a:lumOff val="40000"/>
                <a:tint val="45000"/>
                <a:satMod val="400000"/>
              </a:schemeClr>
            </a:duotone>
            <a:extLst>
              <a:ext uri="{BEBA8EAE-BF5A-486C-A8C5-ECC9F3942E4B}">
                <a14:imgProps xmlns:a14="http://schemas.microsoft.com/office/drawing/2010/main">
                  <a14:imgLayer r:embed="rId15">
                    <a14:imgEffect>
                      <a14:brightnessContrast bright="2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92525" y="1300604"/>
            <a:ext cx="265747" cy="265747"/>
          </a:xfrm>
          <a:prstGeom prst="rect">
            <a:avLst/>
          </a:prstGeom>
          <a:noFill/>
          <a:ln>
            <a:noFill/>
          </a:ln>
        </p:spPr>
      </p:pic>
      <p:sp>
        <p:nvSpPr>
          <p:cNvPr id="252" name="文本框 251"/>
          <p:cNvSpPr txBox="1"/>
          <p:nvPr/>
        </p:nvSpPr>
        <p:spPr>
          <a:xfrm>
            <a:off x="6561817" y="3444265"/>
            <a:ext cx="255198" cy="230832"/>
          </a:xfrm>
          <a:prstGeom prst="rect">
            <a:avLst/>
          </a:prstGeom>
          <a:noFill/>
        </p:spPr>
        <p:txBody>
          <a:bodyPr wrap="non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53" name="图片 252"/>
          <p:cNvPicPr>
            <a:picLocks noChangeAspect="1"/>
          </p:cNvPicPr>
          <p:nvPr/>
        </p:nvPicPr>
        <p:blipFill rotWithShape="1">
          <a:blip r:embed="rId12"/>
          <a:srcRect l="8752" t="5478" r="8477" b="20864"/>
          <a:stretch>
            <a:fillRect/>
          </a:stretch>
        </p:blipFill>
        <p:spPr>
          <a:xfrm>
            <a:off x="6467550" y="3493596"/>
            <a:ext cx="141260" cy="140074"/>
          </a:xfrm>
          <a:prstGeom prst="rect">
            <a:avLst/>
          </a:prstGeom>
        </p:spPr>
      </p:pic>
      <p:pic>
        <p:nvPicPr>
          <p:cNvPr id="254" name="图片 253"/>
          <p:cNvPicPr>
            <a:picLocks noChangeAspect="1"/>
          </p:cNvPicPr>
          <p:nvPr/>
        </p:nvPicPr>
        <p:blipFill rotWithShape="1">
          <a:blip r:embed="rId10"/>
          <a:srcRect l="5932" t="5479" r="6283" b="19979"/>
          <a:stretch>
            <a:fillRect/>
          </a:stretch>
        </p:blipFill>
        <p:spPr>
          <a:xfrm>
            <a:off x="6751948" y="3485639"/>
            <a:ext cx="147582" cy="148103"/>
          </a:xfrm>
          <a:prstGeom prst="rect">
            <a:avLst/>
          </a:prstGeom>
        </p:spPr>
      </p:pic>
      <p:pic>
        <p:nvPicPr>
          <p:cNvPr id="255" name="图片 254"/>
          <p:cNvPicPr>
            <a:picLocks noChangeAspect="1"/>
          </p:cNvPicPr>
          <p:nvPr/>
        </p:nvPicPr>
        <p:blipFill rotWithShape="1">
          <a:blip r:embed="rId13"/>
          <a:srcRect l="10014" t="9392" r="8957" b="19295"/>
          <a:stretch>
            <a:fillRect/>
          </a:stretch>
        </p:blipFill>
        <p:spPr>
          <a:xfrm>
            <a:off x="7032397" y="3484870"/>
            <a:ext cx="147154" cy="148013"/>
          </a:xfrm>
          <a:prstGeom prst="rect">
            <a:avLst/>
          </a:prstGeom>
        </p:spPr>
      </p:pic>
      <p:sp>
        <p:nvSpPr>
          <p:cNvPr id="256" name="文本框 255"/>
          <p:cNvSpPr txBox="1"/>
          <p:nvPr/>
        </p:nvSpPr>
        <p:spPr>
          <a:xfrm>
            <a:off x="6844436" y="3444265"/>
            <a:ext cx="215115"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a:t>
            </a:r>
            <a:endParaRPr kumimoji="1" lang="zh-CN" altLang="en-US" sz="900" b="1" dirty="0">
              <a:latin typeface="PingFang SC" panose="020B0400000000000000" pitchFamily="34" charset="-122"/>
              <a:ea typeface="PingFang SC" panose="020B0400000000000000" pitchFamily="34" charset="-122"/>
            </a:endParaRPr>
          </a:p>
        </p:txBody>
      </p:sp>
      <p:sp>
        <p:nvSpPr>
          <p:cNvPr id="257" name="文本框 256"/>
          <p:cNvSpPr txBox="1"/>
          <p:nvPr/>
        </p:nvSpPr>
        <p:spPr>
          <a:xfrm>
            <a:off x="7289115" y="3282852"/>
            <a:ext cx="255198" cy="253916"/>
          </a:xfrm>
          <a:prstGeom prst="rect">
            <a:avLst/>
          </a:prstGeom>
          <a:noFill/>
        </p:spPr>
        <p:txBody>
          <a:bodyPr wrap="square" rtlCol="0">
            <a:spAutoFit/>
          </a:bodyPr>
          <a:lstStyle/>
          <a:p>
            <a:r>
              <a:rPr kumimoji="1" lang="en-US" altLang="zh-CN" sz="1050" b="1" dirty="0">
                <a:latin typeface="PingFang SC" panose="020B0400000000000000" pitchFamily="34" charset="-122"/>
                <a:ea typeface="PingFang SC" panose="020B0400000000000000" pitchFamily="34" charset="-122"/>
              </a:rPr>
              <a:t>×</a:t>
            </a:r>
            <a:endParaRPr kumimoji="1" lang="zh-CN" altLang="en-US" sz="1050" b="1" dirty="0">
              <a:latin typeface="PingFang SC" panose="020B0400000000000000" pitchFamily="34" charset="-122"/>
              <a:ea typeface="PingFang SC" panose="020B0400000000000000" pitchFamily="34" charset="-122"/>
            </a:endParaRPr>
          </a:p>
        </p:txBody>
      </p:sp>
      <p:sp>
        <p:nvSpPr>
          <p:cNvPr id="258" name="右大括号 257"/>
          <p:cNvSpPr/>
          <p:nvPr/>
        </p:nvSpPr>
        <p:spPr>
          <a:xfrm rot="5400000">
            <a:off x="6937767" y="2178364"/>
            <a:ext cx="113212" cy="1391244"/>
          </a:xfrm>
          <a:prstGeom prst="rightBrace">
            <a:avLst>
              <a:gd name="adj1" fmla="val 58895"/>
              <a:gd name="adj2" fmla="val 50230"/>
            </a:avLst>
          </a:prstGeom>
          <a:ln w="9525" cap="flat">
            <a:solidFill>
              <a:schemeClr val="dk1"/>
            </a:solidFill>
            <a:prstDash val="solid"/>
            <a:miter lim="800000"/>
            <a:headEnd w="sm" len="s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259" name="直线箭头连接符 258"/>
          <p:cNvCxnSpPr/>
          <p:nvPr/>
        </p:nvCxnSpPr>
        <p:spPr>
          <a:xfrm>
            <a:off x="6991239" y="2916177"/>
            <a:ext cx="0" cy="101960"/>
          </a:xfrm>
          <a:prstGeom prst="straightConnector1">
            <a:avLst/>
          </a:prstGeom>
          <a:ln w="95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0" name="文本框 259"/>
          <p:cNvSpPr txBox="1"/>
          <p:nvPr/>
        </p:nvSpPr>
        <p:spPr>
          <a:xfrm>
            <a:off x="7505410" y="3468540"/>
            <a:ext cx="869351" cy="200055"/>
          </a:xfrm>
          <a:prstGeom prst="rect">
            <a:avLst/>
          </a:prstGeom>
          <a:noFill/>
        </p:spPr>
        <p:txBody>
          <a:bodyPr wrap="square" lIns="0" rIns="0" rtlCol="0">
            <a:spAutoFit/>
          </a:bodyPr>
          <a:lstStyle/>
          <a:p>
            <a:pPr algn="ctr"/>
            <a:r>
              <a:rPr lang="en-US" altLang="zh-CN" sz="700" dirty="0">
                <a:latin typeface="PingFang SC" panose="020B0400000000000000" pitchFamily="34" charset="-122"/>
                <a:ea typeface="PingFang SC" panose="020B0400000000000000" pitchFamily="34" charset="-122"/>
              </a:rPr>
              <a:t>Sorry,</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I</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don’t</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know...</a:t>
            </a:r>
            <a:endParaRPr kumimoji="1" lang="zh-CN" altLang="en-US" sz="700" dirty="0">
              <a:latin typeface="PingFang SC" panose="020B0400000000000000" pitchFamily="34" charset="-122"/>
              <a:ea typeface="PingFang SC" panose="020B0400000000000000" pitchFamily="34" charset="-122"/>
            </a:endParaRPr>
          </a:p>
        </p:txBody>
      </p:sp>
      <p:sp>
        <p:nvSpPr>
          <p:cNvPr id="261" name="文本框 260"/>
          <p:cNvSpPr txBox="1"/>
          <p:nvPr/>
        </p:nvSpPr>
        <p:spPr>
          <a:xfrm>
            <a:off x="7113162" y="3442435"/>
            <a:ext cx="264816"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62" name="图片 261"/>
          <p:cNvPicPr>
            <a:picLocks noChangeAspect="1"/>
          </p:cNvPicPr>
          <p:nvPr/>
        </p:nvPicPr>
        <p:blipFill rotWithShape="1">
          <a:blip r:embed="rId11">
            <a:duotone>
              <a:prstClr val="black"/>
              <a:schemeClr val="accent3">
                <a:tint val="45000"/>
                <a:satMod val="400000"/>
              </a:schemeClr>
            </a:duotone>
          </a:blip>
          <a:srcRect l="11614" t="5602" r="3182" b="20740"/>
          <a:stretch>
            <a:fillRect/>
          </a:stretch>
        </p:blipFill>
        <p:spPr>
          <a:xfrm>
            <a:off x="7352679" y="3485423"/>
            <a:ext cx="146187" cy="144961"/>
          </a:xfrm>
          <a:prstGeom prst="rect">
            <a:avLst/>
          </a:prstGeom>
        </p:spPr>
      </p:pic>
      <p:cxnSp>
        <p:nvCxnSpPr>
          <p:cNvPr id="263" name="直线箭头连接符 262"/>
          <p:cNvCxnSpPr/>
          <p:nvPr/>
        </p:nvCxnSpPr>
        <p:spPr>
          <a:xfrm>
            <a:off x="7412189" y="3189077"/>
            <a:ext cx="503085" cy="0"/>
          </a:xfrm>
          <a:prstGeom prst="straightConnector1">
            <a:avLst/>
          </a:prstGeom>
          <a:ln w="12700" cap="rnd">
            <a:solidFill>
              <a:srgbClr val="7030A0"/>
            </a:solidFill>
            <a:round/>
            <a:tailEnd type="stealth"/>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40" idx="0"/>
            <a:endCxn id="269" idx="2"/>
          </p:cNvCxnSpPr>
          <p:nvPr/>
        </p:nvCxnSpPr>
        <p:spPr>
          <a:xfrm flipH="1" flipV="1">
            <a:off x="8414439" y="2492508"/>
            <a:ext cx="6241" cy="55857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5" name="文本框 264"/>
          <p:cNvSpPr txBox="1"/>
          <p:nvPr/>
        </p:nvSpPr>
        <p:spPr>
          <a:xfrm>
            <a:off x="8024262" y="2261666"/>
            <a:ext cx="255198" cy="230832"/>
          </a:xfrm>
          <a:prstGeom prst="rect">
            <a:avLst/>
          </a:prstGeom>
          <a:noFill/>
        </p:spPr>
        <p:txBody>
          <a:bodyPr wrap="non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66" name="图片 265"/>
          <p:cNvPicPr>
            <a:picLocks noChangeAspect="1"/>
          </p:cNvPicPr>
          <p:nvPr/>
        </p:nvPicPr>
        <p:blipFill rotWithShape="1">
          <a:blip r:embed="rId12"/>
          <a:srcRect l="8752" t="5478" r="8477" b="20864"/>
          <a:stretch>
            <a:fillRect/>
          </a:stretch>
        </p:blipFill>
        <p:spPr>
          <a:xfrm>
            <a:off x="7929995" y="2310997"/>
            <a:ext cx="141260" cy="140074"/>
          </a:xfrm>
          <a:prstGeom prst="rect">
            <a:avLst/>
          </a:prstGeom>
        </p:spPr>
      </p:pic>
      <p:pic>
        <p:nvPicPr>
          <p:cNvPr id="267" name="图片 266"/>
          <p:cNvPicPr>
            <a:picLocks noChangeAspect="1"/>
          </p:cNvPicPr>
          <p:nvPr/>
        </p:nvPicPr>
        <p:blipFill rotWithShape="1">
          <a:blip r:embed="rId10"/>
          <a:srcRect l="5932" t="5479" r="6283" b="19979"/>
          <a:stretch>
            <a:fillRect/>
          </a:stretch>
        </p:blipFill>
        <p:spPr>
          <a:xfrm>
            <a:off x="8214393" y="2303040"/>
            <a:ext cx="147582" cy="148103"/>
          </a:xfrm>
          <a:prstGeom prst="rect">
            <a:avLst/>
          </a:prstGeom>
        </p:spPr>
      </p:pic>
      <p:pic>
        <p:nvPicPr>
          <p:cNvPr id="268" name="图片 267"/>
          <p:cNvPicPr>
            <a:picLocks noChangeAspect="1"/>
          </p:cNvPicPr>
          <p:nvPr/>
        </p:nvPicPr>
        <p:blipFill rotWithShape="1">
          <a:blip r:embed="rId13"/>
          <a:srcRect l="10014" t="9392" r="8957" b="19295"/>
          <a:stretch>
            <a:fillRect/>
          </a:stretch>
        </p:blipFill>
        <p:spPr>
          <a:xfrm>
            <a:off x="8494842" y="2302271"/>
            <a:ext cx="147154" cy="148013"/>
          </a:xfrm>
          <a:prstGeom prst="rect">
            <a:avLst/>
          </a:prstGeom>
        </p:spPr>
      </p:pic>
      <p:sp>
        <p:nvSpPr>
          <p:cNvPr id="269" name="文本框 268"/>
          <p:cNvSpPr txBox="1"/>
          <p:nvPr/>
        </p:nvSpPr>
        <p:spPr>
          <a:xfrm>
            <a:off x="8306881" y="2261666"/>
            <a:ext cx="215115"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a:t>
            </a:r>
            <a:endParaRPr kumimoji="1" lang="zh-CN" altLang="en-US" sz="900" b="1" dirty="0">
              <a:latin typeface="PingFang SC" panose="020B0400000000000000" pitchFamily="34" charset="-122"/>
              <a:ea typeface="PingFang SC" panose="020B0400000000000000" pitchFamily="34" charset="-122"/>
            </a:endParaRPr>
          </a:p>
        </p:txBody>
      </p:sp>
      <p:sp>
        <p:nvSpPr>
          <p:cNvPr id="270" name="文本框 269"/>
          <p:cNvSpPr txBox="1"/>
          <p:nvPr/>
        </p:nvSpPr>
        <p:spPr>
          <a:xfrm>
            <a:off x="8575617" y="2259836"/>
            <a:ext cx="215115"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71" name="图片 270"/>
          <p:cNvPicPr>
            <a:picLocks noChangeAspect="1"/>
          </p:cNvPicPr>
          <p:nvPr/>
        </p:nvPicPr>
        <p:blipFill rotWithShape="1">
          <a:blip r:embed="rId11"/>
          <a:srcRect l="11614" t="5602" r="3182" b="20740"/>
          <a:stretch>
            <a:fillRect/>
          </a:stretch>
        </p:blipFill>
        <p:spPr>
          <a:xfrm>
            <a:off x="8763812" y="2304237"/>
            <a:ext cx="146187" cy="144961"/>
          </a:xfrm>
          <a:prstGeom prst="rect">
            <a:avLst/>
          </a:prstGeom>
        </p:spPr>
      </p:pic>
      <p:pic>
        <p:nvPicPr>
          <p:cNvPr id="272" name="Picture 20" descr="Question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1781" y="1696611"/>
            <a:ext cx="148103" cy="148103"/>
          </a:xfrm>
          <a:prstGeom prst="rect">
            <a:avLst/>
          </a:prstGeom>
          <a:noFill/>
          <a:extLst>
            <a:ext uri="{909E8E84-426E-40DD-AFC4-6F175D3DCCD1}">
              <a14:hiddenFill xmlns:a14="http://schemas.microsoft.com/office/drawing/2010/main">
                <a:solidFill>
                  <a:srgbClr val="FFFFFF"/>
                </a:solidFill>
              </a14:hiddenFill>
            </a:ext>
          </a:extLst>
        </p:spPr>
      </p:pic>
      <p:sp>
        <p:nvSpPr>
          <p:cNvPr id="273" name="文本框 272"/>
          <p:cNvSpPr txBox="1"/>
          <p:nvPr/>
        </p:nvSpPr>
        <p:spPr>
          <a:xfrm>
            <a:off x="13511" y="1235017"/>
            <a:ext cx="795411" cy="338554"/>
          </a:xfrm>
          <a:prstGeom prst="rect">
            <a:avLst/>
          </a:prstGeom>
          <a:noFill/>
        </p:spPr>
        <p:txBody>
          <a:bodyPr wrap="square" lIns="0" rIns="0"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pic>
        <p:nvPicPr>
          <p:cNvPr id="274" name="Picture 18" descr="Delete butto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709129" y="1280162"/>
            <a:ext cx="149229" cy="149229"/>
          </a:xfrm>
          <a:prstGeom prst="rect">
            <a:avLst/>
          </a:prstGeom>
          <a:noFill/>
          <a:extLst>
            <a:ext uri="{909E8E84-426E-40DD-AFC4-6F175D3DCCD1}">
              <a14:hiddenFill xmlns:a14="http://schemas.microsoft.com/office/drawing/2010/main">
                <a:solidFill>
                  <a:srgbClr val="FFFFFF"/>
                </a:solidFill>
              </a14:hiddenFill>
            </a:ext>
          </a:extLst>
        </p:spPr>
      </p:pic>
      <p:sp>
        <p:nvSpPr>
          <p:cNvPr id="275" name="文本框 274"/>
          <p:cNvSpPr txBox="1"/>
          <p:nvPr/>
        </p:nvSpPr>
        <p:spPr>
          <a:xfrm>
            <a:off x="11024" y="1433263"/>
            <a:ext cx="674865" cy="215444"/>
          </a:xfrm>
          <a:prstGeom prst="rect">
            <a:avLst/>
          </a:prstGeom>
          <a:noFill/>
        </p:spPr>
        <p:txBody>
          <a:bodyPr wrap="none" lIns="0" rIns="0"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pic>
        <p:nvPicPr>
          <p:cNvPr id="276" name="Picture 20" descr="Revision "/>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7478320" y="3339841"/>
            <a:ext cx="119797" cy="139873"/>
          </a:xfrm>
          <a:prstGeom prst="rect">
            <a:avLst/>
          </a:prstGeom>
          <a:noFill/>
          <a:extLst>
            <a:ext uri="{909E8E84-426E-40DD-AFC4-6F175D3DCCD1}">
              <a14:hiddenFill xmlns:a14="http://schemas.microsoft.com/office/drawing/2010/main">
                <a:solidFill>
                  <a:srgbClr val="FFFFFF"/>
                </a:solidFill>
              </a14:hiddenFill>
            </a:ext>
          </a:extLst>
        </p:spPr>
      </p:pic>
      <p:pic>
        <p:nvPicPr>
          <p:cNvPr id="277" name="图片 276" descr="形状&#10;&#10;描述已自动生成"/>
          <p:cNvPicPr>
            <a:picLocks noChangeAspect="1"/>
          </p:cNvPicPr>
          <p:nvPr/>
        </p:nvPicPr>
        <p:blipFill>
          <a:blip r:embed="rId17"/>
          <a:stretch>
            <a:fillRect/>
          </a:stretch>
        </p:blipFill>
        <p:spPr>
          <a:xfrm>
            <a:off x="6801630" y="3016025"/>
            <a:ext cx="388645" cy="388645"/>
          </a:xfrm>
          <a:prstGeom prst="rect">
            <a:avLst/>
          </a:prstGeom>
        </p:spPr>
      </p:pic>
      <p:cxnSp>
        <p:nvCxnSpPr>
          <p:cNvPr id="278" name="曲线连接符 277"/>
          <p:cNvCxnSpPr>
            <a:stCxn id="238" idx="0"/>
            <a:endCxn id="153" idx="0"/>
          </p:cNvCxnSpPr>
          <p:nvPr/>
        </p:nvCxnSpPr>
        <p:spPr>
          <a:xfrm rot="16200000" flipV="1">
            <a:off x="6998872" y="-644860"/>
            <a:ext cx="191828" cy="2654892"/>
          </a:xfrm>
          <a:prstGeom prst="curvedConnector3">
            <a:avLst>
              <a:gd name="adj1" fmla="val 219169"/>
            </a:avLst>
          </a:prstGeom>
          <a:ln w="12700">
            <a:solidFill>
              <a:schemeClr val="tx1">
                <a:alpha val="2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1" name="曲线连接符 140"/>
          <p:cNvCxnSpPr>
            <a:stCxn id="152" idx="2"/>
            <a:endCxn id="234" idx="1"/>
          </p:cNvCxnSpPr>
          <p:nvPr/>
        </p:nvCxnSpPr>
        <p:spPr>
          <a:xfrm rot="16200000" flipH="1">
            <a:off x="5075040" y="-801596"/>
            <a:ext cx="967934" cy="4857653"/>
          </a:xfrm>
          <a:prstGeom prst="curvedConnector2">
            <a:avLst/>
          </a:prstGeom>
          <a:ln w="12700">
            <a:solidFill>
              <a:schemeClr val="tx1">
                <a:alpha val="2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2" name="圆角矩形 141"/>
          <p:cNvSpPr/>
          <p:nvPr/>
        </p:nvSpPr>
        <p:spPr>
          <a:xfrm>
            <a:off x="847442" y="3565122"/>
            <a:ext cx="2088871" cy="203333"/>
          </a:xfrm>
          <a:prstGeom prst="roundRect">
            <a:avLst>
              <a:gd name="adj" fmla="val 25918"/>
            </a:avLst>
          </a:prstGeom>
          <a:solidFill>
            <a:schemeClr val="bg1"/>
          </a:solidFill>
          <a:ln w="6350">
            <a:solidFill>
              <a:schemeClr val="bg2">
                <a:lumMod val="50000"/>
              </a:schemeClr>
            </a:solidFill>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3" name="圆角矩形 142"/>
          <p:cNvSpPr/>
          <p:nvPr/>
        </p:nvSpPr>
        <p:spPr>
          <a:xfrm>
            <a:off x="1345275" y="942021"/>
            <a:ext cx="885962" cy="169277"/>
          </a:xfrm>
          <a:prstGeom prst="roundRect">
            <a:avLst>
              <a:gd name="adj" fmla="val 25918"/>
            </a:avLst>
          </a:prstGeom>
          <a:solidFill>
            <a:srgbClr val="7030A0"/>
          </a:solidFill>
          <a:ln w="6350">
            <a:solidFill>
              <a:schemeClr val="bg2">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4" name="圆角矩形 143"/>
          <p:cNvSpPr/>
          <p:nvPr/>
        </p:nvSpPr>
        <p:spPr>
          <a:xfrm>
            <a:off x="4033616" y="942990"/>
            <a:ext cx="981001" cy="169277"/>
          </a:xfrm>
          <a:prstGeom prst="roundRect">
            <a:avLst>
              <a:gd name="adj" fmla="val 25918"/>
            </a:avLst>
          </a:prstGeom>
          <a:solidFill>
            <a:srgbClr val="7030A0"/>
          </a:solidFill>
          <a:ln w="6350">
            <a:solidFill>
              <a:schemeClr val="bg2">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pic>
        <p:nvPicPr>
          <p:cNvPr id="145"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748" y="1424696"/>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146" name="圆角矩形 145"/>
          <p:cNvSpPr/>
          <p:nvPr/>
        </p:nvSpPr>
        <p:spPr>
          <a:xfrm>
            <a:off x="7308869" y="3473742"/>
            <a:ext cx="1082180" cy="169277"/>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7" name="圆角矩形 146"/>
          <p:cNvSpPr/>
          <p:nvPr/>
        </p:nvSpPr>
        <p:spPr>
          <a:xfrm>
            <a:off x="6299649" y="1963736"/>
            <a:ext cx="665319" cy="377147"/>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148" name="文本框 147"/>
          <p:cNvSpPr txBox="1"/>
          <p:nvPr/>
        </p:nvSpPr>
        <p:spPr>
          <a:xfrm>
            <a:off x="1515541" y="3560797"/>
            <a:ext cx="969131" cy="215444"/>
          </a:xfrm>
          <a:prstGeom prst="rect">
            <a:avLst/>
          </a:prstGeom>
          <a:noFill/>
        </p:spPr>
        <p:txBody>
          <a:bodyPr wrap="square" rtlCol="0">
            <a:spAutoFit/>
          </a:bodyPr>
          <a:lstStyle/>
          <a:p>
            <a:r>
              <a:rPr kumimoji="1" lang="en-US" altLang="zh-CN" sz="800" dirty="0">
                <a:solidFill>
                  <a:schemeClr val="accent6">
                    <a:lumMod val="60000"/>
                    <a:lumOff val="40000"/>
                  </a:schemeClr>
                </a:solidFill>
                <a:latin typeface="PingFang SC Medium" panose="020B0400000000000000" pitchFamily="34" charset="-122"/>
                <a:ea typeface="PingFang SC Medium" panose="020B0400000000000000" pitchFamily="34" charset="-122"/>
              </a:rPr>
              <a:t>Open</a:t>
            </a:r>
            <a:r>
              <a:rPr kumimoji="1" lang="zh-CN" altLang="en-US" sz="800" dirty="0">
                <a:solidFill>
                  <a:schemeClr val="accent6">
                    <a:lumMod val="60000"/>
                    <a:lumOff val="40000"/>
                  </a:schemeClr>
                </a:solidFill>
                <a:latin typeface="PingFang SC Medium" panose="020B0400000000000000" pitchFamily="34" charset="-122"/>
                <a:ea typeface="PingFang SC Medium" panose="020B0400000000000000" pitchFamily="34" charset="-122"/>
              </a:rPr>
              <a:t> </a:t>
            </a:r>
            <a:r>
              <a:rPr kumimoji="1" lang="en-US" altLang="zh-CN" sz="800" dirty="0">
                <a:solidFill>
                  <a:schemeClr val="accent6">
                    <a:lumMod val="60000"/>
                    <a:lumOff val="40000"/>
                  </a:schemeClr>
                </a:solidFill>
                <a:latin typeface="PingFang SC Medium" panose="020B0400000000000000" pitchFamily="34" charset="-122"/>
                <a:ea typeface="PingFang SC Medium" panose="020B0400000000000000" pitchFamily="34" charset="-122"/>
              </a:rPr>
              <a:t>Source</a:t>
            </a:r>
            <a:endParaRPr kumimoji="1" lang="zh-CN" altLang="en-US" sz="800" dirty="0">
              <a:solidFill>
                <a:schemeClr val="accent6">
                  <a:lumMod val="60000"/>
                  <a:lumOff val="40000"/>
                </a:schemeClr>
              </a:solidFill>
              <a:latin typeface="PingFang SC Medium" panose="020B0400000000000000" pitchFamily="34" charset="-122"/>
              <a:ea typeface="PingFang SC Medium" panose="020B0400000000000000" pitchFamily="34" charset="-122"/>
            </a:endParaRPr>
          </a:p>
        </p:txBody>
      </p:sp>
      <p:sp>
        <p:nvSpPr>
          <p:cNvPr id="149" name="矩形 148"/>
          <p:cNvSpPr/>
          <p:nvPr/>
        </p:nvSpPr>
        <p:spPr>
          <a:xfrm>
            <a:off x="937158" y="1278443"/>
            <a:ext cx="1680957" cy="730412"/>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50" name="圆角矩形 149"/>
          <p:cNvSpPr/>
          <p:nvPr/>
        </p:nvSpPr>
        <p:spPr>
          <a:xfrm>
            <a:off x="11016" y="586672"/>
            <a:ext cx="926132" cy="556592"/>
          </a:xfrm>
          <a:prstGeom prst="roundRect">
            <a:avLst/>
          </a:prstGeom>
          <a:solidFill>
            <a:srgbClr val="2C73D2"/>
          </a:solidFill>
          <a:ln w="19050">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1050" b="1" dirty="0" err="1">
                <a:solidFill>
                  <a:schemeClr val="bg1"/>
                </a:solidFill>
                <a:latin typeface="微软雅黑" panose="020B0503020204020204" pitchFamily="34" charset="-122"/>
                <a:ea typeface="微软雅黑" panose="020B0503020204020204" pitchFamily="34" charset="-122"/>
              </a:rPr>
              <a:t>Ziya-LLaMA</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51" name="直线箭头连接符 150"/>
          <p:cNvCxnSpPr/>
          <p:nvPr/>
        </p:nvCxnSpPr>
        <p:spPr>
          <a:xfrm>
            <a:off x="937158" y="864968"/>
            <a:ext cx="172717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圆角矩形 151"/>
          <p:cNvSpPr/>
          <p:nvPr/>
        </p:nvSpPr>
        <p:spPr>
          <a:xfrm>
            <a:off x="2656635" y="586672"/>
            <a:ext cx="947111" cy="556592"/>
          </a:xfrm>
          <a:prstGeom prst="roundRect">
            <a:avLst/>
          </a:prstGeom>
          <a:solidFill>
            <a:srgbClr val="0089BB"/>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100" b="1" dirty="0">
                <a:solidFill>
                  <a:schemeClr val="bg1"/>
                </a:solidFill>
                <a:latin typeface="微软雅黑" panose="020B0503020204020204" pitchFamily="34" charset="-122"/>
                <a:ea typeface="微软雅黑" panose="020B0503020204020204" pitchFamily="34" charset="-122"/>
              </a:rPr>
              <a:t>Medical</a:t>
            </a:r>
            <a:r>
              <a:rPr kumimoji="1" lang="zh-CN" altLang="en-US" sz="1100" b="1" dirty="0">
                <a:solidFill>
                  <a:schemeClr val="bg1"/>
                </a:solidFill>
                <a:latin typeface="微软雅黑" panose="020B0503020204020204" pitchFamily="34" charset="-122"/>
                <a:ea typeface="微软雅黑" panose="020B0503020204020204" pitchFamily="34" charset="-122"/>
              </a:rPr>
              <a:t> </a:t>
            </a:r>
            <a:r>
              <a:rPr kumimoji="1" lang="en-US" altLang="zh-CN" sz="1100" b="1" dirty="0">
                <a:solidFill>
                  <a:schemeClr val="bg1"/>
                </a:solidFill>
                <a:latin typeface="微软雅黑" panose="020B0503020204020204" pitchFamily="34" charset="-122"/>
                <a:ea typeface="微软雅黑" panose="020B0503020204020204" pitchFamily="34" charset="-122"/>
              </a:rPr>
              <a:t>Base</a:t>
            </a:r>
            <a:r>
              <a:rPr kumimoji="1" lang="zh-CN" altLang="en-US" sz="1100" b="1" dirty="0">
                <a:solidFill>
                  <a:schemeClr val="bg1"/>
                </a:solidFill>
                <a:latin typeface="微软雅黑" panose="020B0503020204020204" pitchFamily="34" charset="-122"/>
                <a:ea typeface="微软雅黑" panose="020B0503020204020204" pitchFamily="34" charset="-122"/>
              </a:rPr>
              <a:t> </a:t>
            </a:r>
            <a:r>
              <a:rPr kumimoji="1" lang="en-US" altLang="zh-CN" sz="1100" b="1" dirty="0">
                <a:solidFill>
                  <a:schemeClr val="bg1"/>
                </a:solidFill>
                <a:latin typeface="微软雅黑" panose="020B0503020204020204" pitchFamily="34" charset="-122"/>
                <a:ea typeface="微软雅黑" panose="020B0503020204020204" pitchFamily="34" charset="-122"/>
              </a:rPr>
              <a:t>Model</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53" name="圆角矩形 152"/>
          <p:cNvSpPr/>
          <p:nvPr/>
        </p:nvSpPr>
        <p:spPr>
          <a:xfrm>
            <a:off x="5336276" y="586672"/>
            <a:ext cx="862128" cy="556592"/>
          </a:xfrm>
          <a:prstGeom prst="roundRect">
            <a:avLst/>
          </a:prstGeom>
          <a:solidFill>
            <a:srgbClr val="0089BB"/>
          </a:solidFill>
          <a:ln w="19050">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050" b="1" dirty="0">
                <a:solidFill>
                  <a:schemeClr val="bg1"/>
                </a:solidFill>
                <a:latin typeface="微软雅黑" panose="020B0503020204020204" pitchFamily="34" charset="-122"/>
                <a:ea typeface="微软雅黑" panose="020B0503020204020204" pitchFamily="34" charset="-122"/>
              </a:rPr>
              <a:t>Medical</a:t>
            </a:r>
            <a:r>
              <a:rPr kumimoji="1" lang="zh-CN" altLang="en-US" sz="1050" b="1" dirty="0">
                <a:solidFill>
                  <a:schemeClr val="bg1"/>
                </a:solidFill>
                <a:latin typeface="微软雅黑" panose="020B0503020204020204" pitchFamily="34" charset="-122"/>
                <a:ea typeface="微软雅黑" panose="020B0503020204020204" pitchFamily="34" charset="-122"/>
              </a:rPr>
              <a:t> </a:t>
            </a:r>
            <a:r>
              <a:rPr kumimoji="1" lang="en-US" altLang="zh-CN" sz="1050" b="1" dirty="0">
                <a:solidFill>
                  <a:schemeClr val="bg1"/>
                </a:solidFill>
                <a:latin typeface="微软雅黑" panose="020B0503020204020204" pitchFamily="34" charset="-122"/>
                <a:ea typeface="微软雅黑" panose="020B0503020204020204" pitchFamily="34" charset="-122"/>
              </a:rPr>
              <a:t>Base</a:t>
            </a:r>
            <a:r>
              <a:rPr kumimoji="1" lang="zh-CN" altLang="en-US" sz="1050" b="1" dirty="0">
                <a:solidFill>
                  <a:schemeClr val="bg1"/>
                </a:solidFill>
                <a:latin typeface="微软雅黑" panose="020B0503020204020204" pitchFamily="34" charset="-122"/>
                <a:ea typeface="微软雅黑" panose="020B0503020204020204" pitchFamily="34" charset="-122"/>
              </a:rPr>
              <a:t> </a:t>
            </a:r>
            <a:r>
              <a:rPr kumimoji="1" lang="en-US" altLang="zh-CN" sz="1050" b="1" dirty="0">
                <a:solidFill>
                  <a:schemeClr val="bg1"/>
                </a:solidFill>
                <a:latin typeface="微软雅黑" panose="020B0503020204020204" pitchFamily="34" charset="-122"/>
                <a:ea typeface="微软雅黑" panose="020B0503020204020204" pitchFamily="34" charset="-122"/>
              </a:rPr>
              <a:t>Chat</a:t>
            </a:r>
            <a:r>
              <a:rPr kumimoji="1" lang="zh-CN" altLang="en-US" sz="1050" b="1" dirty="0">
                <a:solidFill>
                  <a:schemeClr val="bg1"/>
                </a:solidFill>
                <a:latin typeface="微软雅黑" panose="020B0503020204020204" pitchFamily="34" charset="-122"/>
                <a:ea typeface="微软雅黑" panose="020B0503020204020204" pitchFamily="34" charset="-122"/>
              </a:rPr>
              <a:t> </a:t>
            </a:r>
            <a:r>
              <a:rPr kumimoji="1" lang="en-US" altLang="zh-CN" sz="1050" b="1" dirty="0">
                <a:solidFill>
                  <a:schemeClr val="bg1"/>
                </a:solidFill>
                <a:latin typeface="微软雅黑" panose="020B0503020204020204" pitchFamily="34" charset="-122"/>
                <a:ea typeface="微软雅黑" panose="020B0503020204020204" pitchFamily="34" charset="-122"/>
              </a:rPr>
              <a:t>Model</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54" name="直线箭头连接符 153"/>
          <p:cNvCxnSpPr/>
          <p:nvPr/>
        </p:nvCxnSpPr>
        <p:spPr>
          <a:xfrm>
            <a:off x="3603746" y="864968"/>
            <a:ext cx="172717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圆角矩形 154"/>
          <p:cNvSpPr/>
          <p:nvPr/>
        </p:nvSpPr>
        <p:spPr>
          <a:xfrm>
            <a:off x="8974300" y="588867"/>
            <a:ext cx="825225" cy="556592"/>
          </a:xfrm>
          <a:prstGeom prst="roundRect">
            <a:avLst/>
          </a:prstGeom>
          <a:solidFill>
            <a:srgbClr val="008F7A"/>
          </a:solidFill>
          <a:ln w="19050">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050" b="1" dirty="0" err="1">
                <a:solidFill>
                  <a:schemeClr val="bg1"/>
                </a:solidFill>
                <a:latin typeface="微软雅黑" panose="020B0503020204020204" pitchFamily="34" charset="-122"/>
                <a:ea typeface="微软雅黑" panose="020B0503020204020204" pitchFamily="34" charset="-122"/>
              </a:rPr>
              <a:t>Zhongjing-LLaMA</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cxnSp>
        <p:nvCxnSpPr>
          <p:cNvPr id="156" name="直线箭头连接符 155"/>
          <p:cNvCxnSpPr>
            <a:stCxn id="153" idx="3"/>
            <a:endCxn id="155" idx="1"/>
          </p:cNvCxnSpPr>
          <p:nvPr/>
        </p:nvCxnSpPr>
        <p:spPr>
          <a:xfrm>
            <a:off x="6198404" y="864978"/>
            <a:ext cx="2775886" cy="219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矩形 156"/>
          <p:cNvSpPr/>
          <p:nvPr/>
        </p:nvSpPr>
        <p:spPr>
          <a:xfrm>
            <a:off x="983624" y="1361019"/>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Pediatrics</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KG</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58" name="矩形 157"/>
          <p:cNvSpPr/>
          <p:nvPr/>
        </p:nvSpPr>
        <p:spPr>
          <a:xfrm>
            <a:off x="2080920" y="1361019"/>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Obstetrics</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KG</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59" name="矩形 158"/>
          <p:cNvSpPr/>
          <p:nvPr/>
        </p:nvSpPr>
        <p:spPr>
          <a:xfrm>
            <a:off x="983624" y="1695973"/>
            <a:ext cx="1588006" cy="276000"/>
          </a:xfrm>
          <a:prstGeom prst="rect">
            <a:avLst/>
          </a:prstGeom>
          <a:solidFill>
            <a:schemeClr val="accent6">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900" dirty="0" err="1">
                <a:solidFill>
                  <a:schemeClr val="tx1"/>
                </a:solidFill>
                <a:latin typeface="PingFang SC" panose="020B0400000000000000" pitchFamily="34" charset="-122"/>
                <a:ea typeface="PingFang SC" panose="020B0400000000000000" pitchFamily="34" charset="-122"/>
              </a:rPr>
              <a:t>CMeKG</a:t>
            </a:r>
            <a:endParaRPr kumimoji="1" lang="zh-CN" altLang="en-US" sz="900" dirty="0">
              <a:solidFill>
                <a:schemeClr val="tx1"/>
              </a:solidFill>
              <a:latin typeface="PingFang SC" panose="020B0400000000000000" pitchFamily="34" charset="-122"/>
              <a:ea typeface="PingFang SC" panose="020B0400000000000000" pitchFamily="34" charset="-122"/>
            </a:endParaRPr>
          </a:p>
        </p:txBody>
      </p:sp>
      <p:sp>
        <p:nvSpPr>
          <p:cNvPr id="160" name="矩形 159"/>
          <p:cNvSpPr/>
          <p:nvPr/>
        </p:nvSpPr>
        <p:spPr>
          <a:xfrm>
            <a:off x="1532752" y="1361019"/>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Cardiology</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KG</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61" name="文本框 160"/>
          <p:cNvSpPr txBox="1"/>
          <p:nvPr/>
        </p:nvSpPr>
        <p:spPr>
          <a:xfrm>
            <a:off x="1006935" y="1228262"/>
            <a:ext cx="792754"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panose="020B0400000000000000" pitchFamily="34" charset="-122"/>
                <a:ea typeface="PingFang SC" panose="020B0400000000000000" pitchFamily="34" charset="-122"/>
              </a:rPr>
              <a:t>Knowledge</a:t>
            </a:r>
            <a:r>
              <a:rPr kumimoji="1" lang="zh-CN" altLang="en-US" sz="700" b="1" dirty="0">
                <a:latin typeface="PingFang SC" panose="020B0400000000000000" pitchFamily="34" charset="-122"/>
                <a:ea typeface="PingFang SC"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Graph</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62" name="矩形 161"/>
          <p:cNvSpPr/>
          <p:nvPr/>
        </p:nvSpPr>
        <p:spPr>
          <a:xfrm>
            <a:off x="937158" y="2612409"/>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63" name="矩形 162"/>
          <p:cNvSpPr/>
          <p:nvPr/>
        </p:nvSpPr>
        <p:spPr>
          <a:xfrm>
            <a:off x="983633" y="2669577"/>
            <a:ext cx="743557" cy="276000"/>
          </a:xfrm>
          <a:prstGeom prst="rect">
            <a:avLst/>
          </a:prstGeom>
          <a:solidFill>
            <a:schemeClr val="accent6">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800" dirty="0" err="1">
                <a:solidFill>
                  <a:schemeClr val="tx1"/>
                </a:solidFill>
                <a:latin typeface="PingFang SC" panose="020B0400000000000000" pitchFamily="34" charset="-122"/>
                <a:ea typeface="PingFang SC" panose="020B0400000000000000" pitchFamily="34" charset="-122"/>
              </a:rPr>
              <a:t>ChatMed</a:t>
            </a:r>
            <a:endParaRPr kumimoji="1" lang="zh-CN" altLang="en-US" sz="800" dirty="0">
              <a:solidFill>
                <a:schemeClr val="tx1"/>
              </a:solidFill>
              <a:latin typeface="PingFang SC" panose="020B0400000000000000" pitchFamily="34" charset="-122"/>
              <a:ea typeface="PingFang SC" panose="020B0400000000000000" pitchFamily="34" charset="-122"/>
            </a:endParaRPr>
          </a:p>
        </p:txBody>
      </p:sp>
      <p:sp>
        <p:nvSpPr>
          <p:cNvPr id="164" name="矩形 163"/>
          <p:cNvSpPr/>
          <p:nvPr/>
        </p:nvSpPr>
        <p:spPr>
          <a:xfrm>
            <a:off x="1803900" y="2673305"/>
            <a:ext cx="747704" cy="276000"/>
          </a:xfrm>
          <a:prstGeom prst="rect">
            <a:avLst/>
          </a:prstGeom>
          <a:solidFill>
            <a:srgbClr val="8197CC">
              <a:alpha val="76000"/>
            </a:srgb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800" dirty="0" err="1">
                <a:solidFill>
                  <a:schemeClr val="tx1"/>
                </a:solidFill>
                <a:latin typeface="PingFang SC" panose="020B0400000000000000" pitchFamily="34" charset="-122"/>
                <a:ea typeface="PingFang SC" panose="020B0400000000000000" pitchFamily="34" charset="-122"/>
              </a:rPr>
              <a:t>CMtMedQA</a:t>
            </a:r>
            <a:endParaRPr kumimoji="1" lang="zh-CN" altLang="en-US" sz="800" dirty="0">
              <a:solidFill>
                <a:schemeClr val="tx1"/>
              </a:solidFill>
              <a:latin typeface="PingFang SC" panose="020B0400000000000000" pitchFamily="34" charset="-122"/>
              <a:ea typeface="PingFang SC" panose="020B0400000000000000" pitchFamily="34" charset="-122"/>
            </a:endParaRPr>
          </a:p>
        </p:txBody>
      </p:sp>
      <p:sp>
        <p:nvSpPr>
          <p:cNvPr id="165" name="文本框 164"/>
          <p:cNvSpPr txBox="1"/>
          <p:nvPr/>
        </p:nvSpPr>
        <p:spPr>
          <a:xfrm>
            <a:off x="998085" y="2555922"/>
            <a:ext cx="244374"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Q&amp;A</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66" name="矩形 165"/>
          <p:cNvSpPr/>
          <p:nvPr/>
        </p:nvSpPr>
        <p:spPr>
          <a:xfrm>
            <a:off x="937158" y="2124098"/>
            <a:ext cx="1680957" cy="394255"/>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67" name="矩形 166"/>
          <p:cNvSpPr/>
          <p:nvPr/>
        </p:nvSpPr>
        <p:spPr>
          <a:xfrm>
            <a:off x="983624" y="2198198"/>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Health</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Records</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68" name="矩形 167"/>
          <p:cNvSpPr/>
          <p:nvPr/>
        </p:nvSpPr>
        <p:spPr>
          <a:xfrm>
            <a:off x="2080920" y="2198198"/>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Medical</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Records</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69" name="矩形 168"/>
          <p:cNvSpPr/>
          <p:nvPr/>
        </p:nvSpPr>
        <p:spPr>
          <a:xfrm>
            <a:off x="1532752" y="2198198"/>
            <a:ext cx="490710"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Clinical</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Reports</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70" name="文本框 169"/>
          <p:cNvSpPr txBox="1"/>
          <p:nvPr/>
        </p:nvSpPr>
        <p:spPr>
          <a:xfrm>
            <a:off x="984490" y="2067695"/>
            <a:ext cx="829959"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Real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Medical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Data</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71" name="文本框 170"/>
          <p:cNvSpPr txBox="1"/>
          <p:nvPr/>
        </p:nvSpPr>
        <p:spPr>
          <a:xfrm>
            <a:off x="1110184" y="634844"/>
            <a:ext cx="1334020" cy="230832"/>
          </a:xfrm>
          <a:prstGeom prst="rect">
            <a:avLst/>
          </a:prstGeom>
          <a:noFill/>
        </p:spPr>
        <p:txBody>
          <a:bodyPr wrap="none" rtlCol="0">
            <a:spAutoFit/>
          </a:bodyPr>
          <a:lstStyle/>
          <a:p>
            <a:r>
              <a:rPr kumimoji="1" lang="en-US" altLang="zh-CN" sz="900" b="1" dirty="0"/>
              <a:t>C</a:t>
            </a:r>
            <a:r>
              <a:rPr kumimoji="1" lang="en-GB" altLang="zh-CN" sz="900" b="1" dirty="0" err="1"/>
              <a:t>ontinuous</a:t>
            </a:r>
            <a:r>
              <a:rPr kumimoji="1" lang="en-GB" altLang="zh-CN" sz="900" b="1" dirty="0"/>
              <a:t> Pre-training</a:t>
            </a:r>
            <a:endParaRPr kumimoji="1" lang="zh-CN" altLang="en-US" sz="900" b="1" dirty="0"/>
          </a:p>
        </p:txBody>
      </p:sp>
      <p:sp>
        <p:nvSpPr>
          <p:cNvPr id="172" name="任意形状 171"/>
          <p:cNvSpPr/>
          <p:nvPr/>
        </p:nvSpPr>
        <p:spPr>
          <a:xfrm>
            <a:off x="1420763" y="872495"/>
            <a:ext cx="743919" cy="346129"/>
          </a:xfrm>
          <a:custGeom>
            <a:avLst/>
            <a:gdLst>
              <a:gd name="connsiteX0" fmla="*/ 0 w 743919"/>
              <a:gd name="connsiteY0" fmla="*/ 346129 h 346129"/>
              <a:gd name="connsiteX1" fmla="*/ 216977 w 743919"/>
              <a:gd name="connsiteY1" fmla="*/ 165316 h 346129"/>
              <a:gd name="connsiteX2" fmla="*/ 557939 w 743919"/>
              <a:gd name="connsiteY2" fmla="*/ 118821 h 346129"/>
              <a:gd name="connsiteX3" fmla="*/ 743919 w 743919"/>
              <a:gd name="connsiteY3" fmla="*/ 0 h 346129"/>
            </a:gdLst>
            <a:ahLst/>
            <a:cxnLst>
              <a:cxn ang="0">
                <a:pos x="connsiteX0" y="connsiteY0"/>
              </a:cxn>
              <a:cxn ang="0">
                <a:pos x="connsiteX1" y="connsiteY1"/>
              </a:cxn>
              <a:cxn ang="0">
                <a:pos x="connsiteX2" y="connsiteY2"/>
              </a:cxn>
              <a:cxn ang="0">
                <a:pos x="connsiteX3" y="connsiteY3"/>
              </a:cxn>
            </a:cxnLst>
            <a:rect l="l" t="t" r="r" b="b"/>
            <a:pathLst>
              <a:path w="743919" h="346129">
                <a:moveTo>
                  <a:pt x="0" y="346129"/>
                </a:moveTo>
                <a:cubicBezTo>
                  <a:pt x="61993" y="274665"/>
                  <a:pt x="123987" y="203201"/>
                  <a:pt x="216977" y="165316"/>
                </a:cubicBezTo>
                <a:cubicBezTo>
                  <a:pt x="309967" y="127431"/>
                  <a:pt x="470115" y="146374"/>
                  <a:pt x="557939" y="118821"/>
                </a:cubicBezTo>
                <a:cubicBezTo>
                  <a:pt x="645763" y="91268"/>
                  <a:pt x="732726" y="10332"/>
                  <a:pt x="743919"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文本框 172"/>
          <p:cNvSpPr txBox="1"/>
          <p:nvPr/>
        </p:nvSpPr>
        <p:spPr>
          <a:xfrm>
            <a:off x="1378603" y="959035"/>
            <a:ext cx="844266" cy="123111"/>
          </a:xfrm>
          <a:prstGeom prst="rect">
            <a:avLst/>
          </a:prstGeom>
          <a:solidFill>
            <a:schemeClr val="bg1">
              <a:alpha val="0"/>
            </a:schemeClr>
          </a:solidFill>
        </p:spPr>
        <p:txBody>
          <a:bodyPr wrap="square" lIns="0" tIns="0" rIns="0" bIns="0" rtlCol="0">
            <a:spAutoFit/>
          </a:bodyPr>
          <a:lstStyle/>
          <a:p>
            <a:pPr algn="ctr"/>
            <a:r>
              <a:rPr kumimoji="1" lang="en-US" altLang="zh-CN" sz="800" b="1" dirty="0">
                <a:solidFill>
                  <a:schemeClr val="bg1"/>
                </a:solidFill>
              </a:rPr>
              <a:t>Pretrain</a:t>
            </a:r>
            <a:r>
              <a:rPr kumimoji="1" lang="zh-CN" altLang="en-US" sz="800" b="1" dirty="0">
                <a:solidFill>
                  <a:schemeClr val="bg1"/>
                </a:solidFill>
              </a:rPr>
              <a:t> </a:t>
            </a:r>
            <a:r>
              <a:rPr kumimoji="1" lang="en-US" altLang="zh-CN" sz="800" b="1" dirty="0">
                <a:solidFill>
                  <a:schemeClr val="bg1"/>
                </a:solidFill>
              </a:rPr>
              <a:t>Datasets</a:t>
            </a:r>
            <a:endParaRPr kumimoji="1" lang="zh-CN" altLang="en-US" sz="800" b="1" dirty="0">
              <a:solidFill>
                <a:schemeClr val="bg1"/>
              </a:solidFill>
            </a:endParaRPr>
          </a:p>
        </p:txBody>
      </p:sp>
      <p:sp>
        <p:nvSpPr>
          <p:cNvPr id="174" name="文本框 173"/>
          <p:cNvSpPr txBox="1"/>
          <p:nvPr/>
        </p:nvSpPr>
        <p:spPr>
          <a:xfrm>
            <a:off x="3722552" y="641653"/>
            <a:ext cx="1295547" cy="230832"/>
          </a:xfrm>
          <a:prstGeom prst="rect">
            <a:avLst/>
          </a:prstGeom>
          <a:noFill/>
        </p:spPr>
        <p:txBody>
          <a:bodyPr wrap="none" rtlCol="0">
            <a:spAutoFit/>
          </a:bodyPr>
          <a:lstStyle/>
          <a:p>
            <a:r>
              <a:rPr kumimoji="1" lang="en-US" altLang="zh-CN" sz="900" b="1" dirty="0"/>
              <a:t>Supervised</a:t>
            </a:r>
            <a:r>
              <a:rPr kumimoji="1" lang="zh-CN" altLang="en-US" sz="900" b="1" dirty="0"/>
              <a:t> </a:t>
            </a:r>
            <a:r>
              <a:rPr kumimoji="1" lang="en-US" altLang="zh-CN" sz="900" b="1" dirty="0"/>
              <a:t>Fine</a:t>
            </a:r>
            <a:r>
              <a:rPr kumimoji="1" lang="zh-CN" altLang="en-US" sz="900" b="1" dirty="0"/>
              <a:t> </a:t>
            </a:r>
            <a:r>
              <a:rPr kumimoji="1" lang="en-US" altLang="zh-CN" sz="900" b="1" dirty="0"/>
              <a:t>Tuning</a:t>
            </a:r>
            <a:endParaRPr kumimoji="1" lang="zh-CN" altLang="en-US" sz="900" b="1" dirty="0"/>
          </a:p>
        </p:txBody>
      </p:sp>
      <p:pic>
        <p:nvPicPr>
          <p:cNvPr id="175" name="Picture 2" descr="Meta Logo and symbol, meaning, history,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7" y="147046"/>
            <a:ext cx="441839" cy="247430"/>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4" descr="IDEA-CCNL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82" y="91712"/>
            <a:ext cx="327121" cy="327121"/>
          </a:xfrm>
          <a:prstGeom prst="rect">
            <a:avLst/>
          </a:prstGeom>
          <a:noFill/>
          <a:extLst>
            <a:ext uri="{909E8E84-426E-40DD-AFC4-6F175D3DCCD1}">
              <a14:hiddenFill xmlns:a14="http://schemas.microsoft.com/office/drawing/2010/main">
                <a:solidFill>
                  <a:srgbClr val="FFFFFF"/>
                </a:solidFill>
              </a14:hiddenFill>
            </a:ext>
          </a:extLst>
        </p:spPr>
      </p:pic>
      <p:sp>
        <p:nvSpPr>
          <p:cNvPr id="177" name="椭圆 176"/>
          <p:cNvSpPr/>
          <p:nvPr/>
        </p:nvSpPr>
        <p:spPr>
          <a:xfrm>
            <a:off x="1470849" y="3612902"/>
            <a:ext cx="102833" cy="108426"/>
          </a:xfrm>
          <a:prstGeom prst="ellips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文本框 177"/>
          <p:cNvSpPr txBox="1"/>
          <p:nvPr/>
        </p:nvSpPr>
        <p:spPr>
          <a:xfrm>
            <a:off x="956329" y="3560546"/>
            <a:ext cx="969131" cy="215444"/>
          </a:xfrm>
          <a:prstGeom prst="rect">
            <a:avLst/>
          </a:prstGeom>
          <a:noFill/>
        </p:spPr>
        <p:txBody>
          <a:bodyPr wrap="square" rtlCol="0">
            <a:spAutoFit/>
          </a:bodyPr>
          <a:lstStyle/>
          <a:p>
            <a:r>
              <a:rPr kumimoji="1" lang="en-US" altLang="zh-CN" sz="800" dirty="0">
                <a:solidFill>
                  <a:schemeClr val="accent5">
                    <a:lumMod val="60000"/>
                    <a:lumOff val="40000"/>
                  </a:schemeClr>
                </a:solidFill>
                <a:latin typeface="PingFang SC Medium" panose="020B0400000000000000" pitchFamily="34" charset="-122"/>
                <a:ea typeface="PingFang SC Medium" panose="020B0400000000000000" pitchFamily="34" charset="-122"/>
              </a:rPr>
              <a:t>Private</a:t>
            </a:r>
            <a:endParaRPr kumimoji="1" lang="zh-CN" altLang="en-US" sz="800" dirty="0">
              <a:solidFill>
                <a:schemeClr val="accent5">
                  <a:lumMod val="60000"/>
                  <a:lumOff val="40000"/>
                </a:schemeClr>
              </a:solidFill>
              <a:latin typeface="PingFang SC Medium" panose="020B0400000000000000" pitchFamily="34" charset="-122"/>
              <a:ea typeface="PingFang SC Medium" panose="020B0400000000000000" pitchFamily="34" charset="-122"/>
            </a:endParaRPr>
          </a:p>
        </p:txBody>
      </p:sp>
      <p:sp>
        <p:nvSpPr>
          <p:cNvPr id="179" name="椭圆 178"/>
          <p:cNvSpPr/>
          <p:nvPr/>
        </p:nvSpPr>
        <p:spPr>
          <a:xfrm>
            <a:off x="904913" y="3612651"/>
            <a:ext cx="102833" cy="108426"/>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60000"/>
                  <a:lumOff val="40000"/>
                </a:schemeClr>
              </a:solidFill>
            </a:endParaRPr>
          </a:p>
        </p:txBody>
      </p:sp>
      <p:sp>
        <p:nvSpPr>
          <p:cNvPr id="181" name="椭圆 180"/>
          <p:cNvSpPr/>
          <p:nvPr/>
        </p:nvSpPr>
        <p:spPr>
          <a:xfrm>
            <a:off x="2294262" y="3612651"/>
            <a:ext cx="102833" cy="108426"/>
          </a:xfrm>
          <a:prstGeom prst="ellipse">
            <a:avLst/>
          </a:prstGeom>
          <a:solidFill>
            <a:srgbClr val="8197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矩形 181"/>
          <p:cNvSpPr/>
          <p:nvPr/>
        </p:nvSpPr>
        <p:spPr>
          <a:xfrm>
            <a:off x="3648934" y="1288163"/>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183" name="矩形 182"/>
          <p:cNvSpPr/>
          <p:nvPr/>
        </p:nvSpPr>
        <p:spPr>
          <a:xfrm>
            <a:off x="3695409" y="1345331"/>
            <a:ext cx="743557" cy="276000"/>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800" dirty="0" err="1">
                <a:latin typeface="PingFang SC" panose="020B0400000000000000" pitchFamily="34" charset="-122"/>
                <a:ea typeface="PingFang SC" panose="020B0400000000000000" pitchFamily="34" charset="-122"/>
              </a:rPr>
              <a:t>ChatMed</a:t>
            </a:r>
            <a:endParaRPr kumimoji="1" lang="zh-CN" altLang="en-US" sz="800" dirty="0">
              <a:latin typeface="PingFang SC" panose="020B0400000000000000" pitchFamily="34" charset="-122"/>
              <a:ea typeface="PingFang SC" panose="020B0400000000000000" pitchFamily="34" charset="-122"/>
            </a:endParaRPr>
          </a:p>
        </p:txBody>
      </p:sp>
      <p:sp>
        <p:nvSpPr>
          <p:cNvPr id="184" name="矩形 183"/>
          <p:cNvSpPr/>
          <p:nvPr/>
        </p:nvSpPr>
        <p:spPr>
          <a:xfrm>
            <a:off x="4515676" y="1349059"/>
            <a:ext cx="747704" cy="276000"/>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800" dirty="0">
                <a:latin typeface="PingFang SC" panose="020B0400000000000000" pitchFamily="34" charset="-122"/>
                <a:ea typeface="PingFang SC" panose="020B0400000000000000" pitchFamily="34" charset="-122"/>
              </a:rPr>
              <a:t>CMCQA</a:t>
            </a:r>
            <a:endParaRPr kumimoji="1" lang="zh-CN" altLang="en-US" sz="800" dirty="0">
              <a:latin typeface="PingFang SC" panose="020B0400000000000000" pitchFamily="34" charset="-122"/>
              <a:ea typeface="PingFang SC" panose="020B0400000000000000" pitchFamily="34" charset="-122"/>
            </a:endParaRPr>
          </a:p>
        </p:txBody>
      </p:sp>
      <p:sp>
        <p:nvSpPr>
          <p:cNvPr id="185" name="文本框 184"/>
          <p:cNvSpPr txBox="1"/>
          <p:nvPr/>
        </p:nvSpPr>
        <p:spPr>
          <a:xfrm>
            <a:off x="3722933" y="1218614"/>
            <a:ext cx="1036401"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Single-round</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Dialogue</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86" name="矩形 185"/>
          <p:cNvSpPr/>
          <p:nvPr/>
        </p:nvSpPr>
        <p:spPr>
          <a:xfrm>
            <a:off x="3648934" y="1780293"/>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187" name="矩形 186"/>
          <p:cNvSpPr/>
          <p:nvPr/>
        </p:nvSpPr>
        <p:spPr>
          <a:xfrm>
            <a:off x="3695409" y="1837461"/>
            <a:ext cx="1574541" cy="276000"/>
          </a:xfrm>
          <a:prstGeom prst="rect">
            <a:avLst/>
          </a:prstGeom>
          <a:solidFill>
            <a:srgbClr val="8197CC">
              <a:alpha val="76000"/>
            </a:srgb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800" dirty="0" err="1">
                <a:latin typeface="PingFang SC" panose="020B0400000000000000" pitchFamily="34" charset="-122"/>
                <a:ea typeface="PingFang SC" panose="020B0400000000000000" pitchFamily="34" charset="-122"/>
              </a:rPr>
              <a:t>CMtMedQA</a:t>
            </a:r>
            <a:endParaRPr kumimoji="1" lang="zh-CN" altLang="en-US" sz="800" dirty="0">
              <a:latin typeface="PingFang SC" panose="020B0400000000000000" pitchFamily="34" charset="-122"/>
              <a:ea typeface="PingFang SC" panose="020B0400000000000000" pitchFamily="34" charset="-122"/>
            </a:endParaRPr>
          </a:p>
        </p:txBody>
      </p:sp>
      <p:sp>
        <p:nvSpPr>
          <p:cNvPr id="188" name="文本框 187"/>
          <p:cNvSpPr txBox="1"/>
          <p:nvPr/>
        </p:nvSpPr>
        <p:spPr>
          <a:xfrm>
            <a:off x="3722933" y="1710744"/>
            <a:ext cx="981001"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Multi-round</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Dialogue</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89" name="矩形 188"/>
          <p:cNvSpPr/>
          <p:nvPr/>
        </p:nvSpPr>
        <p:spPr>
          <a:xfrm>
            <a:off x="932947" y="3081478"/>
            <a:ext cx="1680957" cy="377147"/>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solidFill>
                <a:schemeClr val="tx1"/>
              </a:solidFill>
            </a:endParaRPr>
          </a:p>
        </p:txBody>
      </p:sp>
      <p:sp>
        <p:nvSpPr>
          <p:cNvPr id="190" name="矩形 189"/>
          <p:cNvSpPr/>
          <p:nvPr/>
        </p:nvSpPr>
        <p:spPr>
          <a:xfrm>
            <a:off x="979422" y="3138646"/>
            <a:ext cx="598651"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Medical</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Textbook</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91" name="矩形 190"/>
          <p:cNvSpPr/>
          <p:nvPr/>
        </p:nvSpPr>
        <p:spPr>
          <a:xfrm>
            <a:off x="1660600" y="3142374"/>
            <a:ext cx="886803" cy="276000"/>
          </a:xfrm>
          <a:prstGeom prst="rect">
            <a:avLst/>
          </a:prstGeom>
          <a:solidFill>
            <a:schemeClr val="accent5">
              <a:lumMod val="60000"/>
              <a:lumOff val="40000"/>
            </a:schemeClr>
          </a:solidFill>
          <a:ln w="6350">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700" dirty="0">
                <a:solidFill>
                  <a:schemeClr val="tx1"/>
                </a:solidFill>
                <a:latin typeface="PingFang SC" panose="020B0400000000000000" pitchFamily="34" charset="-122"/>
                <a:ea typeface="PingFang SC" panose="020B0400000000000000" pitchFamily="34" charset="-122"/>
              </a:rPr>
              <a:t>Medical</a:t>
            </a:r>
            <a:br>
              <a:rPr kumimoji="1" lang="en-US" altLang="zh-CN" sz="700" dirty="0">
                <a:solidFill>
                  <a:schemeClr val="tx1"/>
                </a:solidFill>
                <a:latin typeface="PingFang SC" panose="020B0400000000000000" pitchFamily="34" charset="-122"/>
                <a:ea typeface="PingFang SC" panose="020B0400000000000000" pitchFamily="34" charset="-122"/>
              </a:rPr>
            </a:br>
            <a:r>
              <a:rPr kumimoji="1" lang="en-US" altLang="zh-CN" sz="700" dirty="0">
                <a:solidFill>
                  <a:schemeClr val="tx1"/>
                </a:solidFill>
                <a:latin typeface="PingFang SC" panose="020B0400000000000000" pitchFamily="34" charset="-122"/>
                <a:ea typeface="PingFang SC" panose="020B0400000000000000" pitchFamily="34" charset="-122"/>
              </a:rPr>
              <a:t>Wiki</a:t>
            </a:r>
            <a:r>
              <a:rPr kumimoji="1" lang="zh-CN" altLang="en-US" sz="700" dirty="0">
                <a:solidFill>
                  <a:schemeClr val="tx1"/>
                </a:solidFill>
                <a:latin typeface="PingFang SC" panose="020B0400000000000000" pitchFamily="34" charset="-122"/>
                <a:ea typeface="PingFang SC" panose="020B0400000000000000" pitchFamily="34" charset="-122"/>
              </a:rPr>
              <a:t> </a:t>
            </a:r>
            <a:r>
              <a:rPr kumimoji="1" lang="en-US" altLang="zh-CN" sz="700" dirty="0">
                <a:solidFill>
                  <a:schemeClr val="tx1"/>
                </a:solidFill>
                <a:latin typeface="PingFang SC" panose="020B0400000000000000" pitchFamily="34" charset="-122"/>
                <a:ea typeface="PingFang SC" panose="020B0400000000000000" pitchFamily="34" charset="-122"/>
              </a:rPr>
              <a:t>Data</a:t>
            </a:r>
            <a:endParaRPr kumimoji="1" lang="zh-CN" altLang="en-US" sz="700" dirty="0">
              <a:solidFill>
                <a:schemeClr val="tx1"/>
              </a:solidFill>
              <a:latin typeface="PingFang SC" panose="020B0400000000000000" pitchFamily="34" charset="-122"/>
              <a:ea typeface="PingFang SC" panose="020B0400000000000000" pitchFamily="34" charset="-122"/>
            </a:endParaRPr>
          </a:p>
        </p:txBody>
      </p:sp>
      <p:sp>
        <p:nvSpPr>
          <p:cNvPr id="192" name="文本框 191"/>
          <p:cNvSpPr txBox="1"/>
          <p:nvPr/>
        </p:nvSpPr>
        <p:spPr>
          <a:xfrm>
            <a:off x="1006935" y="3017113"/>
            <a:ext cx="571128"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Medical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Text</a:t>
            </a:r>
            <a:endParaRPr kumimoji="1" lang="zh-CN" altLang="en-US" sz="800" b="1" dirty="0">
              <a:latin typeface="PingFang SC Medium" panose="020B0400000000000000" pitchFamily="34" charset="-122"/>
              <a:ea typeface="PingFang SC Medium" panose="020B0400000000000000" pitchFamily="34" charset="-122"/>
            </a:endParaRPr>
          </a:p>
        </p:txBody>
      </p:sp>
      <p:sp>
        <p:nvSpPr>
          <p:cNvPr id="193" name="矩形 192"/>
          <p:cNvSpPr/>
          <p:nvPr/>
        </p:nvSpPr>
        <p:spPr>
          <a:xfrm>
            <a:off x="3648934" y="2249048"/>
            <a:ext cx="1680957" cy="574988"/>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200" dirty="0">
              <a:latin typeface="PingFang SC" panose="020B0400000000000000" pitchFamily="34" charset="-122"/>
              <a:ea typeface="PingFang SC" panose="020B0400000000000000" pitchFamily="34" charset="-122"/>
            </a:endParaRPr>
          </a:p>
        </p:txBody>
      </p:sp>
      <p:sp>
        <p:nvSpPr>
          <p:cNvPr id="194" name="文本框 193"/>
          <p:cNvSpPr txBox="1"/>
          <p:nvPr/>
        </p:nvSpPr>
        <p:spPr>
          <a:xfrm>
            <a:off x="3695400" y="2190607"/>
            <a:ext cx="820276" cy="107722"/>
          </a:xfrm>
          <a:prstGeom prst="rect">
            <a:avLst/>
          </a:prstGeom>
          <a:solidFill>
            <a:schemeClr val="bg1"/>
          </a:solidFill>
        </p:spPr>
        <p:txBody>
          <a:bodyPr wrap="square" lIns="0" tIns="0" rIns="0" bIns="0" rtlCol="0">
            <a:spAutoFit/>
          </a:bodyPr>
          <a:lstStyle/>
          <a:p>
            <a:pPr algn="ctr"/>
            <a:r>
              <a:rPr kumimoji="1" lang="en-US" altLang="zh-CN" sz="700" b="1" dirty="0">
                <a:latin typeface="PingFang SC Medium" panose="020B0400000000000000" pitchFamily="34" charset="-122"/>
                <a:ea typeface="PingFang SC Medium" panose="020B0400000000000000" pitchFamily="34" charset="-122"/>
              </a:rPr>
              <a:t>Medical</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NLP</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Task</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95" name="矩形 194"/>
          <p:cNvSpPr/>
          <p:nvPr/>
        </p:nvSpPr>
        <p:spPr>
          <a:xfrm>
            <a:off x="3695409" y="2331966"/>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err="1">
                <a:latin typeface="PingFang SC" panose="020B0400000000000000" pitchFamily="34" charset="-122"/>
                <a:ea typeface="PingFang SC" panose="020B0400000000000000" pitchFamily="34" charset="-122"/>
              </a:rPr>
              <a:t>CMeCC</a:t>
            </a:r>
            <a:endParaRPr kumimoji="1" lang="zh-CN" altLang="en-US" sz="700" dirty="0">
              <a:latin typeface="PingFang SC" panose="020B0400000000000000" pitchFamily="34" charset="-122"/>
              <a:ea typeface="PingFang SC" panose="020B0400000000000000" pitchFamily="34" charset="-122"/>
            </a:endParaRPr>
          </a:p>
        </p:txBody>
      </p:sp>
      <p:sp>
        <p:nvSpPr>
          <p:cNvPr id="196" name="矩形 195"/>
          <p:cNvSpPr/>
          <p:nvPr/>
        </p:nvSpPr>
        <p:spPr>
          <a:xfrm>
            <a:off x="3695408" y="2586800"/>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MRG</a:t>
            </a:r>
            <a:endParaRPr kumimoji="1" lang="zh-CN" altLang="en-US" sz="700" dirty="0">
              <a:latin typeface="PingFang SC" panose="020B0400000000000000" pitchFamily="34" charset="-122"/>
              <a:ea typeface="PingFang SC" panose="020B0400000000000000" pitchFamily="34" charset="-122"/>
            </a:endParaRPr>
          </a:p>
        </p:txBody>
      </p:sp>
      <p:sp>
        <p:nvSpPr>
          <p:cNvPr id="197" name="矩形 196"/>
          <p:cNvSpPr/>
          <p:nvPr/>
        </p:nvSpPr>
        <p:spPr>
          <a:xfrm>
            <a:off x="4243787" y="2327951"/>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NER</a:t>
            </a:r>
            <a:endParaRPr kumimoji="1" lang="zh-CN" altLang="en-US" sz="700" dirty="0">
              <a:latin typeface="PingFang SC" panose="020B0400000000000000" pitchFamily="34" charset="-122"/>
              <a:ea typeface="PingFang SC" panose="020B0400000000000000" pitchFamily="34" charset="-122"/>
            </a:endParaRPr>
          </a:p>
        </p:txBody>
      </p:sp>
      <p:sp>
        <p:nvSpPr>
          <p:cNvPr id="198" name="矩形 197"/>
          <p:cNvSpPr/>
          <p:nvPr/>
        </p:nvSpPr>
        <p:spPr>
          <a:xfrm>
            <a:off x="4786839" y="2328071"/>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err="1">
                <a:latin typeface="PingFang SC" panose="020B0400000000000000" pitchFamily="34" charset="-122"/>
                <a:ea typeface="PingFang SC" panose="020B0400000000000000" pitchFamily="34" charset="-122"/>
              </a:rPr>
              <a:t>CMeIE</a:t>
            </a:r>
            <a:endParaRPr kumimoji="1" lang="zh-CN" altLang="en-US" sz="700" dirty="0">
              <a:latin typeface="PingFang SC" panose="020B0400000000000000" pitchFamily="34" charset="-122"/>
              <a:ea typeface="PingFang SC" panose="020B0400000000000000" pitchFamily="34" charset="-122"/>
            </a:endParaRPr>
          </a:p>
        </p:txBody>
      </p:sp>
      <p:sp>
        <p:nvSpPr>
          <p:cNvPr id="199" name="矩形 198"/>
          <p:cNvSpPr/>
          <p:nvPr/>
        </p:nvSpPr>
        <p:spPr>
          <a:xfrm>
            <a:off x="4249623" y="2587034"/>
            <a:ext cx="507741" cy="19660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700" dirty="0">
                <a:latin typeface="PingFang SC" panose="020B0400000000000000" pitchFamily="34" charset="-122"/>
                <a:ea typeface="PingFang SC" panose="020B0400000000000000" pitchFamily="34" charset="-122"/>
              </a:rPr>
              <a:t>IR</a:t>
            </a:r>
            <a:endParaRPr kumimoji="1" lang="zh-CN" altLang="en-US" sz="700" dirty="0">
              <a:latin typeface="PingFang SC" panose="020B0400000000000000" pitchFamily="34" charset="-122"/>
              <a:ea typeface="PingFang SC" panose="020B0400000000000000" pitchFamily="34" charset="-122"/>
            </a:endParaRPr>
          </a:p>
        </p:txBody>
      </p:sp>
      <p:sp>
        <p:nvSpPr>
          <p:cNvPr id="200" name="文本框 199"/>
          <p:cNvSpPr txBox="1"/>
          <p:nvPr/>
        </p:nvSpPr>
        <p:spPr>
          <a:xfrm>
            <a:off x="4751518" y="2574975"/>
            <a:ext cx="295274" cy="261610"/>
          </a:xfrm>
          <a:prstGeom prst="rect">
            <a:avLst/>
          </a:prstGeom>
          <a:noFill/>
        </p:spPr>
        <p:txBody>
          <a:bodyPr wrap="none" rtlCol="0">
            <a:spAutoFit/>
          </a:bodyPr>
          <a:lstStyle/>
          <a:p>
            <a:r>
              <a:rPr kumimoji="1" lang="en-US" altLang="zh-CN" sz="1100" dirty="0">
                <a:latin typeface="PingFang SC" panose="020B0400000000000000" pitchFamily="34" charset="-122"/>
                <a:ea typeface="PingFang SC" panose="020B0400000000000000" pitchFamily="34" charset="-122"/>
              </a:rPr>
              <a:t>...</a:t>
            </a:r>
            <a:endParaRPr kumimoji="1" lang="zh-CN" altLang="en-US" sz="1100" dirty="0">
              <a:latin typeface="PingFang SC" panose="020B0400000000000000" pitchFamily="34" charset="-122"/>
              <a:ea typeface="PingFang SC" panose="020B0400000000000000" pitchFamily="34" charset="-122"/>
            </a:endParaRPr>
          </a:p>
        </p:txBody>
      </p:sp>
      <p:pic>
        <p:nvPicPr>
          <p:cNvPr id="208" name="Picture 6" descr="Case stud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115" y="118558"/>
            <a:ext cx="363687" cy="363687"/>
          </a:xfrm>
          <a:prstGeom prst="rect">
            <a:avLst/>
          </a:prstGeom>
          <a:extLst>
            <a:ext uri="{909E8E84-426E-40DD-AFC4-6F175D3DCCD1}">
              <a14:hiddenFill xmlns:a14="http://schemas.microsoft.com/office/drawing/2010/main">
                <a:solidFill>
                  <a:srgbClr val="FFFFFF"/>
                </a:solidFill>
              </a14:hiddenFill>
            </a:ext>
          </a:extLst>
        </p:spPr>
      </p:pic>
      <p:pic>
        <p:nvPicPr>
          <p:cNvPr id="209" name="Picture 8" descr="Learnin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783" y="48981"/>
            <a:ext cx="433254" cy="433254"/>
          </a:xfrm>
          <a:prstGeom prst="rect">
            <a:avLst/>
          </a:prstGeom>
          <a:extLst>
            <a:ext uri="{909E8E84-426E-40DD-AFC4-6F175D3DCCD1}">
              <a14:hiddenFill xmlns:a14="http://schemas.microsoft.com/office/drawing/2010/main">
                <a:solidFill>
                  <a:srgbClr val="FFFFFF"/>
                </a:solidFill>
              </a14:hiddenFill>
            </a:ext>
          </a:extLst>
        </p:spPr>
      </p:pic>
      <p:pic>
        <p:nvPicPr>
          <p:cNvPr id="210" name="Picture 12" descr="Robotic "/>
          <p:cNvPicPr>
            <a:picLocks noChangeAspect="1" noChangeArrowheads="1"/>
          </p:cNvPicPr>
          <p:nvPr/>
        </p:nvPicPr>
        <p:blipFill>
          <a:blip r:embed="rId6">
            <a:duotone>
              <a:prstClr val="black"/>
              <a:schemeClr val="accent6">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9050767" y="73131"/>
            <a:ext cx="406653" cy="406653"/>
          </a:xfrm>
          <a:prstGeom prst="rect">
            <a:avLst/>
          </a:prstGeom>
          <a:noFill/>
          <a:extLst>
            <a:ext uri="{909E8E84-426E-40DD-AFC4-6F175D3DCCD1}">
              <a14:hiddenFill xmlns:a14="http://schemas.microsoft.com/office/drawing/2010/main">
                <a:solidFill>
                  <a:srgbClr val="FFFFFF"/>
                </a:solidFill>
              </a14:hiddenFill>
            </a:ext>
          </a:extLst>
        </p:spPr>
      </p:pic>
      <p:sp>
        <p:nvSpPr>
          <p:cNvPr id="211" name="文本框 210"/>
          <p:cNvSpPr txBox="1"/>
          <p:nvPr/>
        </p:nvSpPr>
        <p:spPr>
          <a:xfrm>
            <a:off x="2613059" y="1260104"/>
            <a:ext cx="750526" cy="338554"/>
          </a:xfrm>
          <a:prstGeom prst="rect">
            <a:avLst/>
          </a:prstGeom>
          <a:noFill/>
        </p:spPr>
        <p:txBody>
          <a:bodyPr wrap="none"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sp>
        <p:nvSpPr>
          <p:cNvPr id="212" name="文本框 211"/>
          <p:cNvSpPr txBox="1"/>
          <p:nvPr/>
        </p:nvSpPr>
        <p:spPr>
          <a:xfrm>
            <a:off x="2612301" y="1447645"/>
            <a:ext cx="859531" cy="215444"/>
          </a:xfrm>
          <a:prstGeom prst="rect">
            <a:avLst/>
          </a:prstGeom>
          <a:noFill/>
        </p:spPr>
        <p:txBody>
          <a:bodyPr wrap="none"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pic>
        <p:nvPicPr>
          <p:cNvPr id="213"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2905" y="1234139"/>
            <a:ext cx="246955" cy="246955"/>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8" descr="Delete butto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386984" y="1481134"/>
            <a:ext cx="149229" cy="149229"/>
          </a:xfrm>
          <a:prstGeom prst="rect">
            <a:avLst/>
          </a:prstGeom>
          <a:noFill/>
          <a:extLst>
            <a:ext uri="{909E8E84-426E-40DD-AFC4-6F175D3DCCD1}">
              <a14:hiddenFill xmlns:a14="http://schemas.microsoft.com/office/drawing/2010/main">
                <a:solidFill>
                  <a:srgbClr val="FFFFFF"/>
                </a:solidFill>
              </a14:hiddenFill>
            </a:ext>
          </a:extLst>
        </p:spPr>
      </p:pic>
      <p:sp>
        <p:nvSpPr>
          <p:cNvPr id="215" name="文本框 214"/>
          <p:cNvSpPr txBox="1"/>
          <p:nvPr/>
        </p:nvSpPr>
        <p:spPr>
          <a:xfrm>
            <a:off x="5346436" y="1273242"/>
            <a:ext cx="565861" cy="338554"/>
          </a:xfrm>
          <a:prstGeom prst="rect">
            <a:avLst/>
          </a:prstGeom>
          <a:noFill/>
        </p:spPr>
        <p:txBody>
          <a:bodyPr wrap="none" lIns="0" rIns="0"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pic>
        <p:nvPicPr>
          <p:cNvPr id="216"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3723" y="1246074"/>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17" name="文本框 216"/>
          <p:cNvSpPr txBox="1"/>
          <p:nvPr/>
        </p:nvSpPr>
        <p:spPr>
          <a:xfrm>
            <a:off x="5350199" y="1473748"/>
            <a:ext cx="674865" cy="215444"/>
          </a:xfrm>
          <a:prstGeom prst="rect">
            <a:avLst/>
          </a:prstGeom>
          <a:noFill/>
        </p:spPr>
        <p:txBody>
          <a:bodyPr wrap="none" lIns="0" rIns="0"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sp>
        <p:nvSpPr>
          <p:cNvPr id="218" name="文本框 217"/>
          <p:cNvSpPr txBox="1"/>
          <p:nvPr/>
        </p:nvSpPr>
        <p:spPr>
          <a:xfrm>
            <a:off x="5350198" y="1667524"/>
            <a:ext cx="426399" cy="215444"/>
          </a:xfrm>
          <a:prstGeom prst="rect">
            <a:avLst/>
          </a:prstGeom>
          <a:noFill/>
        </p:spPr>
        <p:txBody>
          <a:bodyPr wrap="none" lIns="0" rIns="0" rtlCol="0">
            <a:spAutoFit/>
          </a:bodyPr>
          <a:lstStyle/>
          <a:p>
            <a:r>
              <a:rPr kumimoji="1" lang="en-US" altLang="zh-CN" sz="800" b="1" dirty="0"/>
              <a:t>Reliability</a:t>
            </a:r>
            <a:endParaRPr kumimoji="1" lang="zh-CN" altLang="en-US" sz="800" dirty="0"/>
          </a:p>
        </p:txBody>
      </p:sp>
      <p:pic>
        <p:nvPicPr>
          <p:cNvPr id="219" name="Picture 20" descr="Question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6859" y="1887919"/>
            <a:ext cx="148103" cy="148103"/>
          </a:xfrm>
          <a:prstGeom prst="rect">
            <a:avLst/>
          </a:prstGeom>
          <a:noFill/>
          <a:extLst>
            <a:ext uri="{909E8E84-426E-40DD-AFC4-6F175D3DCCD1}">
              <a14:hiddenFill xmlns:a14="http://schemas.microsoft.com/office/drawing/2010/main">
                <a:solidFill>
                  <a:srgbClr val="FFFFFF"/>
                </a:solidFill>
              </a14:hiddenFill>
            </a:ext>
          </a:extLst>
        </p:spPr>
      </p:pic>
      <p:sp>
        <p:nvSpPr>
          <p:cNvPr id="220" name="文本框 219"/>
          <p:cNvSpPr txBox="1"/>
          <p:nvPr/>
        </p:nvSpPr>
        <p:spPr>
          <a:xfrm>
            <a:off x="5350188" y="1871520"/>
            <a:ext cx="266098" cy="215444"/>
          </a:xfrm>
          <a:prstGeom prst="rect">
            <a:avLst/>
          </a:prstGeom>
          <a:noFill/>
        </p:spPr>
        <p:txBody>
          <a:bodyPr wrap="none" lIns="0" rIns="0" rtlCol="0">
            <a:spAutoFit/>
          </a:bodyPr>
          <a:lstStyle/>
          <a:p>
            <a:r>
              <a:rPr kumimoji="1" lang="en-US" altLang="zh-CN" sz="800" b="1" dirty="0"/>
              <a:t>Safety</a:t>
            </a:r>
            <a:endParaRPr kumimoji="1" lang="zh-CN" altLang="en-US" sz="800" dirty="0"/>
          </a:p>
        </p:txBody>
      </p:sp>
      <p:pic>
        <p:nvPicPr>
          <p:cNvPr id="221"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7442" y="1430290"/>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22" name="文本框 221"/>
          <p:cNvSpPr txBox="1"/>
          <p:nvPr/>
        </p:nvSpPr>
        <p:spPr>
          <a:xfrm>
            <a:off x="8887148" y="1246064"/>
            <a:ext cx="750526" cy="338554"/>
          </a:xfrm>
          <a:prstGeom prst="rect">
            <a:avLst/>
          </a:prstGeom>
          <a:noFill/>
        </p:spPr>
        <p:txBody>
          <a:bodyPr wrap="none"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pic>
        <p:nvPicPr>
          <p:cNvPr id="223"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7755" y="1221659"/>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24" name="文本框 223"/>
          <p:cNvSpPr txBox="1"/>
          <p:nvPr/>
        </p:nvSpPr>
        <p:spPr>
          <a:xfrm>
            <a:off x="8890921" y="1446570"/>
            <a:ext cx="859531" cy="215444"/>
          </a:xfrm>
          <a:prstGeom prst="rect">
            <a:avLst/>
          </a:prstGeom>
          <a:noFill/>
        </p:spPr>
        <p:txBody>
          <a:bodyPr wrap="none"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sp>
        <p:nvSpPr>
          <p:cNvPr id="225" name="文本框 224"/>
          <p:cNvSpPr txBox="1"/>
          <p:nvPr/>
        </p:nvSpPr>
        <p:spPr>
          <a:xfrm>
            <a:off x="8890920" y="1640346"/>
            <a:ext cx="611065" cy="215444"/>
          </a:xfrm>
          <a:prstGeom prst="rect">
            <a:avLst/>
          </a:prstGeom>
          <a:noFill/>
        </p:spPr>
        <p:txBody>
          <a:bodyPr wrap="none" rtlCol="0">
            <a:spAutoFit/>
          </a:bodyPr>
          <a:lstStyle/>
          <a:p>
            <a:r>
              <a:rPr kumimoji="1" lang="en-US" altLang="zh-CN" sz="800" b="1" dirty="0"/>
              <a:t>Reliability</a:t>
            </a:r>
            <a:endParaRPr kumimoji="1" lang="zh-CN" altLang="en-US" sz="800" dirty="0"/>
          </a:p>
        </p:txBody>
      </p:sp>
      <p:sp>
        <p:nvSpPr>
          <p:cNvPr id="226" name="文本框 225"/>
          <p:cNvSpPr txBox="1"/>
          <p:nvPr/>
        </p:nvSpPr>
        <p:spPr>
          <a:xfrm>
            <a:off x="8890910" y="1844342"/>
            <a:ext cx="450764" cy="215444"/>
          </a:xfrm>
          <a:prstGeom prst="rect">
            <a:avLst/>
          </a:prstGeom>
          <a:noFill/>
        </p:spPr>
        <p:txBody>
          <a:bodyPr wrap="none" rtlCol="0">
            <a:spAutoFit/>
          </a:bodyPr>
          <a:lstStyle/>
          <a:p>
            <a:r>
              <a:rPr kumimoji="1" lang="en-US" altLang="zh-CN" sz="800" b="1" dirty="0"/>
              <a:t>Safety</a:t>
            </a:r>
            <a:endParaRPr kumimoji="1" lang="zh-CN" altLang="en-US" sz="800" dirty="0"/>
          </a:p>
        </p:txBody>
      </p:sp>
      <p:pic>
        <p:nvPicPr>
          <p:cNvPr id="227"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6056" y="1632086"/>
            <a:ext cx="246955" cy="24695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16056" y="1837255"/>
            <a:ext cx="246955" cy="24695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16" descr="2224772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6236" y="1462749"/>
            <a:ext cx="246955" cy="246955"/>
          </a:xfrm>
          <a:prstGeom prst="rect">
            <a:avLst/>
          </a:prstGeom>
          <a:noFill/>
          <a:extLst>
            <a:ext uri="{909E8E84-426E-40DD-AFC4-6F175D3DCCD1}">
              <a14:hiddenFill xmlns:a14="http://schemas.microsoft.com/office/drawing/2010/main">
                <a:solidFill>
                  <a:srgbClr val="FFFFFF"/>
                </a:solidFill>
              </a14:hiddenFill>
            </a:ext>
          </a:extLst>
        </p:spPr>
      </p:pic>
      <p:sp>
        <p:nvSpPr>
          <p:cNvPr id="230" name="圆角矩形 229"/>
          <p:cNvSpPr/>
          <p:nvPr/>
        </p:nvSpPr>
        <p:spPr>
          <a:xfrm>
            <a:off x="6316222" y="1246520"/>
            <a:ext cx="1379771" cy="639642"/>
          </a:xfrm>
          <a:prstGeom prst="roundRect">
            <a:avLst/>
          </a:prstGeom>
          <a:solidFill>
            <a:srgbClr val="B3E5FF"/>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pic>
        <p:nvPicPr>
          <p:cNvPr id="231" name="Picture 26"/>
          <p:cNvPicPr>
            <a:picLocks noChangeAspect="1" noChangeArrowheads="1"/>
          </p:cNvPicPr>
          <p:nvPr/>
        </p:nvPicPr>
        <p:blipFill rotWithShape="1">
          <a:blip r:embed="rId9">
            <a:extLst>
              <a:ext uri="{28A0092B-C50C-407E-A947-70E740481C1C}">
                <a14:useLocalDpi xmlns:a14="http://schemas.microsoft.com/office/drawing/2010/main" val="0"/>
              </a:ext>
            </a:extLst>
          </a:blip>
          <a:srcRect l="4765" r="2829"/>
          <a:stretch>
            <a:fillRect/>
          </a:stretch>
        </p:blipFill>
        <p:spPr bwMode="auto">
          <a:xfrm>
            <a:off x="8234521" y="1574450"/>
            <a:ext cx="375902" cy="365993"/>
          </a:xfrm>
          <a:prstGeom prst="rect">
            <a:avLst/>
          </a:prstGeom>
          <a:noFill/>
          <a:extLst>
            <a:ext uri="{909E8E84-426E-40DD-AFC4-6F175D3DCCD1}">
              <a14:hiddenFill xmlns:a14="http://schemas.microsoft.com/office/drawing/2010/main">
                <a:solidFill>
                  <a:srgbClr val="FFFFFF"/>
                </a:solidFill>
              </a14:hiddenFill>
            </a:ext>
          </a:extLst>
        </p:spPr>
      </p:pic>
      <p:sp>
        <p:nvSpPr>
          <p:cNvPr id="232" name="任意形状 231"/>
          <p:cNvSpPr/>
          <p:nvPr/>
        </p:nvSpPr>
        <p:spPr>
          <a:xfrm>
            <a:off x="4042920" y="874766"/>
            <a:ext cx="743919" cy="346129"/>
          </a:xfrm>
          <a:custGeom>
            <a:avLst/>
            <a:gdLst>
              <a:gd name="connsiteX0" fmla="*/ 0 w 743919"/>
              <a:gd name="connsiteY0" fmla="*/ 346129 h 346129"/>
              <a:gd name="connsiteX1" fmla="*/ 216977 w 743919"/>
              <a:gd name="connsiteY1" fmla="*/ 165316 h 346129"/>
              <a:gd name="connsiteX2" fmla="*/ 557939 w 743919"/>
              <a:gd name="connsiteY2" fmla="*/ 118821 h 346129"/>
              <a:gd name="connsiteX3" fmla="*/ 743919 w 743919"/>
              <a:gd name="connsiteY3" fmla="*/ 0 h 346129"/>
            </a:gdLst>
            <a:ahLst/>
            <a:cxnLst>
              <a:cxn ang="0">
                <a:pos x="connsiteX0" y="connsiteY0"/>
              </a:cxn>
              <a:cxn ang="0">
                <a:pos x="connsiteX1" y="connsiteY1"/>
              </a:cxn>
              <a:cxn ang="0">
                <a:pos x="connsiteX2" y="connsiteY2"/>
              </a:cxn>
              <a:cxn ang="0">
                <a:pos x="connsiteX3" y="connsiteY3"/>
              </a:cxn>
            </a:cxnLst>
            <a:rect l="l" t="t" r="r" b="b"/>
            <a:pathLst>
              <a:path w="743919" h="346129">
                <a:moveTo>
                  <a:pt x="0" y="346129"/>
                </a:moveTo>
                <a:cubicBezTo>
                  <a:pt x="61993" y="274665"/>
                  <a:pt x="123987" y="203201"/>
                  <a:pt x="216977" y="165316"/>
                </a:cubicBezTo>
                <a:cubicBezTo>
                  <a:pt x="309967" y="127431"/>
                  <a:pt x="470115" y="146374"/>
                  <a:pt x="557939" y="118821"/>
                </a:cubicBezTo>
                <a:cubicBezTo>
                  <a:pt x="645763" y="91268"/>
                  <a:pt x="732726" y="10332"/>
                  <a:pt x="743919"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文本框 232"/>
          <p:cNvSpPr txBox="1"/>
          <p:nvPr/>
        </p:nvSpPr>
        <p:spPr>
          <a:xfrm>
            <a:off x="3997071" y="356695"/>
            <a:ext cx="971182" cy="123111"/>
          </a:xfrm>
          <a:prstGeom prst="rect">
            <a:avLst/>
          </a:prstGeom>
          <a:solidFill>
            <a:schemeClr val="bg1">
              <a:alpha val="0"/>
            </a:schemeClr>
          </a:solidFill>
        </p:spPr>
        <p:txBody>
          <a:bodyPr wrap="square" lIns="0" tIns="0" rIns="0" bIns="0" rtlCol="0">
            <a:spAutoFit/>
          </a:bodyPr>
          <a:lstStyle/>
          <a:p>
            <a:pPr algn="ctr"/>
            <a:r>
              <a:rPr kumimoji="1" lang="en-US" altLang="zh-CN" sz="800" b="1" dirty="0">
                <a:solidFill>
                  <a:schemeClr val="bg1"/>
                </a:solidFill>
              </a:rPr>
              <a:t>Instruction</a:t>
            </a:r>
            <a:r>
              <a:rPr kumimoji="1" lang="zh-CN" altLang="en-US" sz="800" b="1" dirty="0">
                <a:solidFill>
                  <a:schemeClr val="bg1"/>
                </a:solidFill>
              </a:rPr>
              <a:t> </a:t>
            </a:r>
            <a:r>
              <a:rPr kumimoji="1" lang="en-US" altLang="zh-CN" sz="800" b="1" dirty="0">
                <a:solidFill>
                  <a:schemeClr val="bg1"/>
                </a:solidFill>
              </a:rPr>
              <a:t>Datasets</a:t>
            </a:r>
            <a:endParaRPr kumimoji="1" lang="zh-CN" altLang="en-US" sz="800" b="1" dirty="0">
              <a:solidFill>
                <a:schemeClr val="bg1"/>
              </a:solidFill>
            </a:endParaRPr>
          </a:p>
        </p:txBody>
      </p:sp>
      <p:sp>
        <p:nvSpPr>
          <p:cNvPr id="234" name="圆角矩形 233"/>
          <p:cNvSpPr/>
          <p:nvPr/>
        </p:nvSpPr>
        <p:spPr>
          <a:xfrm>
            <a:off x="7987834" y="1958283"/>
            <a:ext cx="880468" cy="305830"/>
          </a:xfrm>
          <a:prstGeom prst="roundRect">
            <a:avLst>
              <a:gd name="adj" fmla="val 25918"/>
            </a:avLst>
          </a:prstGeom>
          <a:solidFill>
            <a:schemeClr val="accent5">
              <a:lumMod val="60000"/>
              <a:lumOff val="40000"/>
            </a:schemeClr>
          </a:solidFill>
          <a:ln w="127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1000" b="1" dirty="0">
                <a:solidFill>
                  <a:schemeClr val="bg1"/>
                </a:solidFill>
                <a:latin typeface="微软雅黑" panose="020B0503020204020204" pitchFamily="34" charset="-122"/>
                <a:ea typeface="微软雅黑" panose="020B0503020204020204" pitchFamily="34" charset="-122"/>
              </a:rPr>
              <a:t>Reward</a:t>
            </a:r>
            <a:br>
              <a:rPr kumimoji="1" lang="en-US" altLang="zh-CN" sz="1000" b="1" dirty="0">
                <a:solidFill>
                  <a:schemeClr val="bg1"/>
                </a:solidFill>
                <a:latin typeface="微软雅黑" panose="020B0503020204020204" pitchFamily="34" charset="-122"/>
                <a:ea typeface="微软雅黑" panose="020B0503020204020204" pitchFamily="34" charset="-122"/>
              </a:rPr>
            </a:br>
            <a:r>
              <a:rPr kumimoji="1" lang="en-US" altLang="zh-CN" sz="1000" b="1" dirty="0">
                <a:solidFill>
                  <a:schemeClr val="bg1"/>
                </a:solidFill>
                <a:latin typeface="微软雅黑" panose="020B0503020204020204" pitchFamily="34" charset="-122"/>
                <a:ea typeface="微软雅黑" panose="020B0503020204020204" pitchFamily="34" charset="-122"/>
              </a:rPr>
              <a:t>Model</a:t>
            </a:r>
            <a:endParaRPr kumimoji="1"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235" name="圆角矩形 234"/>
          <p:cNvSpPr/>
          <p:nvPr/>
        </p:nvSpPr>
        <p:spPr>
          <a:xfrm>
            <a:off x="7031630" y="1965993"/>
            <a:ext cx="749629" cy="374890"/>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36" name="圆角矩形 235"/>
          <p:cNvSpPr/>
          <p:nvPr/>
        </p:nvSpPr>
        <p:spPr>
          <a:xfrm>
            <a:off x="6298761" y="2414632"/>
            <a:ext cx="665319" cy="365993"/>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37" name="圆角矩形 236"/>
          <p:cNvSpPr/>
          <p:nvPr/>
        </p:nvSpPr>
        <p:spPr>
          <a:xfrm>
            <a:off x="7030674" y="2399769"/>
            <a:ext cx="744384" cy="365993"/>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38" name="圆角矩形 237"/>
          <p:cNvSpPr/>
          <p:nvPr/>
        </p:nvSpPr>
        <p:spPr>
          <a:xfrm>
            <a:off x="8083329" y="778500"/>
            <a:ext cx="677806" cy="281334"/>
          </a:xfrm>
          <a:prstGeom prst="roundRect">
            <a:avLst>
              <a:gd name="adj" fmla="val 25918"/>
            </a:avLst>
          </a:prstGeom>
          <a:solidFill>
            <a:schemeClr val="accent5">
              <a:lumMod val="75000"/>
            </a:schemeClr>
          </a:solidFill>
          <a:ln w="12700">
            <a:solidFill>
              <a:schemeClr val="accent5">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zh-CN" sz="900" b="1" dirty="0">
                <a:solidFill>
                  <a:schemeClr val="bg1"/>
                </a:solidFill>
                <a:latin typeface="微软雅黑" panose="020B0503020204020204" pitchFamily="34" charset="-122"/>
                <a:ea typeface="微软雅黑" panose="020B0503020204020204" pitchFamily="34" charset="-122"/>
              </a:rPr>
              <a:t>PPO</a:t>
            </a:r>
            <a:endParaRPr kumimoji="1" lang="zh-CN" altLang="en-US" sz="900" b="1" dirty="0">
              <a:solidFill>
                <a:schemeClr val="bg1"/>
              </a:solidFill>
              <a:latin typeface="微软雅黑" panose="020B0503020204020204" pitchFamily="34" charset="-122"/>
              <a:ea typeface="微软雅黑" panose="020B0503020204020204" pitchFamily="34" charset="-122"/>
            </a:endParaRPr>
          </a:p>
        </p:txBody>
      </p:sp>
      <p:cxnSp>
        <p:nvCxnSpPr>
          <p:cNvPr id="239" name="直线箭头连接符 238"/>
          <p:cNvCxnSpPr>
            <a:stCxn id="231" idx="0"/>
            <a:endCxn id="238" idx="2"/>
          </p:cNvCxnSpPr>
          <p:nvPr/>
        </p:nvCxnSpPr>
        <p:spPr>
          <a:xfrm flipH="1" flipV="1">
            <a:off x="8422232" y="1059834"/>
            <a:ext cx="240" cy="5146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矩形 239"/>
          <p:cNvSpPr/>
          <p:nvPr/>
        </p:nvSpPr>
        <p:spPr>
          <a:xfrm>
            <a:off x="8014396" y="3051077"/>
            <a:ext cx="812548" cy="276000"/>
          </a:xfrm>
          <a:prstGeom prst="rect">
            <a:avLst/>
          </a:prstGeom>
          <a:solidFill>
            <a:srgbClr val="8197CC"/>
          </a:solidFill>
          <a:ln>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zh-CN" sz="800" b="1" dirty="0">
                <a:latin typeface="PingFang SC" panose="020B0400000000000000" pitchFamily="34" charset="-122"/>
                <a:ea typeface="PingFang SC" panose="020B0400000000000000" pitchFamily="34" charset="-122"/>
              </a:rPr>
              <a:t>Human</a:t>
            </a:r>
            <a:r>
              <a:rPr kumimoji="1" lang="zh-CN" altLang="en-US" sz="800" b="1" dirty="0">
                <a:latin typeface="PingFang SC" panose="020B0400000000000000" pitchFamily="34" charset="-122"/>
                <a:ea typeface="PingFang SC" panose="020B0400000000000000" pitchFamily="34" charset="-122"/>
              </a:rPr>
              <a:t> </a:t>
            </a:r>
            <a:r>
              <a:rPr kumimoji="1" lang="en-US" altLang="zh-CN" sz="800" b="1" dirty="0">
                <a:latin typeface="PingFang SC" panose="020B0400000000000000" pitchFamily="34" charset="-122"/>
                <a:ea typeface="PingFang SC" panose="020B0400000000000000" pitchFamily="34" charset="-122"/>
              </a:rPr>
              <a:t>Ranking</a:t>
            </a:r>
            <a:r>
              <a:rPr kumimoji="1" lang="zh-CN" altLang="en-US" sz="800" b="1" dirty="0">
                <a:latin typeface="PingFang SC" panose="020B0400000000000000" pitchFamily="34" charset="-122"/>
                <a:ea typeface="PingFang SC" panose="020B0400000000000000" pitchFamily="34" charset="-122"/>
              </a:rPr>
              <a:t> </a:t>
            </a:r>
            <a:r>
              <a:rPr kumimoji="1" lang="en-US" altLang="zh-CN" sz="800" b="1" dirty="0">
                <a:latin typeface="PingFang SC" panose="020B0400000000000000" pitchFamily="34" charset="-122"/>
                <a:ea typeface="PingFang SC" panose="020B0400000000000000" pitchFamily="34" charset="-122"/>
              </a:rPr>
              <a:t>Dataset</a:t>
            </a:r>
            <a:endParaRPr kumimoji="1" lang="zh-CN" altLang="en-US" sz="800" b="1" dirty="0">
              <a:latin typeface="PingFang SC" panose="020B0400000000000000" pitchFamily="34" charset="-122"/>
              <a:ea typeface="PingFang SC" panose="020B0400000000000000" pitchFamily="34" charset="-122"/>
            </a:endParaRPr>
          </a:p>
        </p:txBody>
      </p:sp>
      <p:sp>
        <p:nvSpPr>
          <p:cNvPr id="241" name="文本框 240"/>
          <p:cNvSpPr txBox="1"/>
          <p:nvPr/>
        </p:nvSpPr>
        <p:spPr>
          <a:xfrm>
            <a:off x="6271169" y="586672"/>
            <a:ext cx="2457724" cy="230832"/>
          </a:xfrm>
          <a:prstGeom prst="rect">
            <a:avLst/>
          </a:prstGeom>
          <a:noFill/>
        </p:spPr>
        <p:txBody>
          <a:bodyPr wrap="none" rtlCol="0">
            <a:spAutoFit/>
          </a:bodyPr>
          <a:lstStyle/>
          <a:p>
            <a:r>
              <a:rPr kumimoji="1" lang="en-US" altLang="zh-CN" sz="900" b="1" dirty="0"/>
              <a:t>Reinforcement Learning</a:t>
            </a:r>
            <a:r>
              <a:rPr kumimoji="1" lang="zh-CN" altLang="en-US" sz="900" b="1" dirty="0"/>
              <a:t> </a:t>
            </a:r>
            <a:r>
              <a:rPr kumimoji="1" lang="en-US" altLang="zh-CN" sz="900" b="1" dirty="0"/>
              <a:t>from Human Feedback</a:t>
            </a:r>
            <a:endParaRPr kumimoji="1" lang="en-US" altLang="zh-CN" sz="900" b="1" dirty="0"/>
          </a:p>
        </p:txBody>
      </p:sp>
      <p:pic>
        <p:nvPicPr>
          <p:cNvPr id="242" name="图片 241"/>
          <p:cNvPicPr>
            <a:picLocks noChangeAspect="1"/>
          </p:cNvPicPr>
          <p:nvPr/>
        </p:nvPicPr>
        <p:blipFill rotWithShape="1">
          <a:blip r:embed="rId10">
            <a:duotone>
              <a:prstClr val="black"/>
              <a:schemeClr val="accent3">
                <a:tint val="45000"/>
                <a:satMod val="400000"/>
              </a:schemeClr>
            </a:duotone>
          </a:blip>
          <a:srcRect l="5932" t="5479" r="6283" b="19979"/>
          <a:stretch>
            <a:fillRect/>
          </a:stretch>
        </p:blipFill>
        <p:spPr>
          <a:xfrm>
            <a:off x="7282439" y="1985658"/>
            <a:ext cx="147582" cy="148103"/>
          </a:xfrm>
          <a:prstGeom prst="rect">
            <a:avLst/>
          </a:prstGeom>
        </p:spPr>
      </p:pic>
      <p:pic>
        <p:nvPicPr>
          <p:cNvPr id="243" name="图片 242"/>
          <p:cNvPicPr>
            <a:picLocks noChangeAspect="1"/>
          </p:cNvPicPr>
          <p:nvPr/>
        </p:nvPicPr>
        <p:blipFill rotWithShape="1">
          <a:blip r:embed="rId11">
            <a:duotone>
              <a:prstClr val="black"/>
              <a:schemeClr val="accent3">
                <a:tint val="45000"/>
                <a:satMod val="400000"/>
              </a:schemeClr>
            </a:duotone>
          </a:blip>
          <a:srcRect l="11614" t="5602" r="3182" b="20740"/>
          <a:stretch>
            <a:fillRect/>
          </a:stretch>
        </p:blipFill>
        <p:spPr>
          <a:xfrm>
            <a:off x="6545868" y="2432035"/>
            <a:ext cx="146187" cy="144961"/>
          </a:xfrm>
          <a:prstGeom prst="rect">
            <a:avLst/>
          </a:prstGeom>
        </p:spPr>
      </p:pic>
      <p:pic>
        <p:nvPicPr>
          <p:cNvPr id="244" name="图片 243"/>
          <p:cNvPicPr>
            <a:picLocks noChangeAspect="1"/>
          </p:cNvPicPr>
          <p:nvPr/>
        </p:nvPicPr>
        <p:blipFill rotWithShape="1">
          <a:blip r:embed="rId12">
            <a:duotone>
              <a:prstClr val="black"/>
              <a:schemeClr val="accent3">
                <a:tint val="45000"/>
                <a:satMod val="400000"/>
              </a:schemeClr>
            </a:duotone>
          </a:blip>
          <a:srcRect l="8752" t="5478" r="8477" b="20864"/>
          <a:stretch>
            <a:fillRect/>
          </a:stretch>
        </p:blipFill>
        <p:spPr>
          <a:xfrm>
            <a:off x="7292693" y="2436912"/>
            <a:ext cx="141260" cy="140074"/>
          </a:xfrm>
          <a:prstGeom prst="rect">
            <a:avLst/>
          </a:prstGeom>
        </p:spPr>
      </p:pic>
      <p:sp>
        <p:nvSpPr>
          <p:cNvPr id="245" name="文本框 244"/>
          <p:cNvSpPr txBox="1"/>
          <p:nvPr/>
        </p:nvSpPr>
        <p:spPr>
          <a:xfrm>
            <a:off x="6358884" y="1570273"/>
            <a:ext cx="1304711" cy="338554"/>
          </a:xfrm>
          <a:prstGeom prst="rect">
            <a:avLst/>
          </a:prstGeom>
          <a:noFill/>
        </p:spPr>
        <p:txBody>
          <a:bodyPr wrap="square" rtlCol="0">
            <a:spAutoFit/>
          </a:bodyPr>
          <a:lstStyle/>
          <a:p>
            <a:pPr algn="ctr"/>
            <a:r>
              <a:rPr lang="en-GB" altLang="zh-CN" sz="800" dirty="0">
                <a:latin typeface="PingFang SC" panose="020B0400000000000000" pitchFamily="34" charset="-122"/>
                <a:ea typeface="PingFang SC" panose="020B0400000000000000" pitchFamily="34" charset="-122"/>
              </a:rPr>
              <a:t>How should herpes </a:t>
            </a:r>
            <a:br>
              <a:rPr lang="en-GB" altLang="zh-CN" sz="800" dirty="0">
                <a:latin typeface="PingFang SC" panose="020B0400000000000000" pitchFamily="34" charset="-122"/>
                <a:ea typeface="PingFang SC" panose="020B0400000000000000" pitchFamily="34" charset="-122"/>
              </a:rPr>
            </a:br>
            <a:r>
              <a:rPr lang="en-GB" altLang="zh-CN" sz="800" dirty="0">
                <a:latin typeface="PingFang SC" panose="020B0400000000000000" pitchFamily="34" charset="-122"/>
                <a:ea typeface="PingFang SC" panose="020B0400000000000000" pitchFamily="34" charset="-122"/>
              </a:rPr>
              <a:t>zoster be treated?</a:t>
            </a:r>
            <a:endParaRPr kumimoji="1" lang="zh-CN" altLang="en-US" sz="800" dirty="0">
              <a:latin typeface="PingFang SC" panose="020B0400000000000000" pitchFamily="34" charset="-122"/>
              <a:ea typeface="PingFang SC" panose="020B0400000000000000" pitchFamily="34" charset="-122"/>
            </a:endParaRPr>
          </a:p>
        </p:txBody>
      </p:sp>
      <p:pic>
        <p:nvPicPr>
          <p:cNvPr id="246" name="图片 245"/>
          <p:cNvPicPr>
            <a:picLocks noChangeAspect="1"/>
          </p:cNvPicPr>
          <p:nvPr/>
        </p:nvPicPr>
        <p:blipFill rotWithShape="1">
          <a:blip r:embed="rId13">
            <a:duotone>
              <a:prstClr val="black"/>
              <a:schemeClr val="accent3">
                <a:tint val="45000"/>
                <a:satMod val="400000"/>
              </a:schemeClr>
            </a:duotone>
          </a:blip>
          <a:srcRect l="10014" t="9392" r="8957" b="19295"/>
          <a:stretch>
            <a:fillRect/>
          </a:stretch>
        </p:blipFill>
        <p:spPr>
          <a:xfrm>
            <a:off x="6550875" y="1985658"/>
            <a:ext cx="147154" cy="148013"/>
          </a:xfrm>
          <a:prstGeom prst="rect">
            <a:avLst/>
          </a:prstGeom>
        </p:spPr>
      </p:pic>
      <p:sp>
        <p:nvSpPr>
          <p:cNvPr id="247" name="文本框 246"/>
          <p:cNvSpPr txBox="1"/>
          <p:nvPr/>
        </p:nvSpPr>
        <p:spPr>
          <a:xfrm>
            <a:off x="6342303" y="2076861"/>
            <a:ext cx="750273" cy="307777"/>
          </a:xfrm>
          <a:prstGeom prst="rect">
            <a:avLst/>
          </a:prstGeom>
          <a:noFill/>
        </p:spPr>
        <p:txBody>
          <a:bodyPr wrap="square" lIns="0" rIns="0" rtlCol="0">
            <a:spAutoFit/>
          </a:bodyPr>
          <a:lstStyle/>
          <a:p>
            <a:r>
              <a:rPr lang="en-US" altLang="zh-CN" sz="700" dirty="0">
                <a:latin typeface="PingFang SC" panose="020B0400000000000000" pitchFamily="34" charset="-122"/>
                <a:ea typeface="PingFang SC" panose="020B0400000000000000" pitchFamily="34" charset="-122"/>
              </a:rPr>
              <a:t>Explain</a:t>
            </a:r>
            <a:r>
              <a:rPr lang="zh-CN" altLang="en-US" sz="700" dirty="0">
                <a:latin typeface="PingFang SC" panose="020B0400000000000000" pitchFamily="34" charset="-122"/>
                <a:ea typeface="PingFang SC" panose="020B0400000000000000" pitchFamily="34" charset="-122"/>
              </a:rPr>
              <a:t> </a:t>
            </a:r>
            <a:r>
              <a:rPr lang="en-GB" altLang="zh-CN" sz="700" dirty="0">
                <a:latin typeface="PingFang SC" panose="020B0400000000000000" pitchFamily="34" charset="-122"/>
                <a:ea typeface="PingFang SC" panose="020B0400000000000000" pitchFamily="34" charset="-122"/>
              </a:rPr>
              <a:t>herpes </a:t>
            </a:r>
            <a:br>
              <a:rPr lang="en-GB" altLang="zh-CN" sz="700" dirty="0">
                <a:latin typeface="PingFang SC" panose="020B0400000000000000" pitchFamily="34" charset="-122"/>
                <a:ea typeface="PingFang SC" panose="020B0400000000000000" pitchFamily="34" charset="-122"/>
              </a:rPr>
            </a:br>
            <a:r>
              <a:rPr lang="en-GB" altLang="zh-CN" sz="700" dirty="0">
                <a:latin typeface="PingFang SC" panose="020B0400000000000000" pitchFamily="34" charset="-122"/>
                <a:ea typeface="PingFang SC" panose="020B0400000000000000" pitchFamily="34" charset="-122"/>
              </a:rPr>
              <a:t>zoster</a:t>
            </a:r>
            <a:r>
              <a:rPr lang="en-US" altLang="zh-CN" sz="700" dirty="0">
                <a:latin typeface="PingFang SC" panose="020B0400000000000000" pitchFamily="34" charset="-122"/>
                <a:ea typeface="PingFang SC" panose="020B0400000000000000" pitchFamily="34" charset="-122"/>
              </a:rPr>
              <a:t>...</a:t>
            </a:r>
            <a:endParaRPr kumimoji="1" lang="zh-CN" altLang="en-US" sz="700" dirty="0">
              <a:latin typeface="PingFang SC" panose="020B0400000000000000" pitchFamily="34" charset="-122"/>
              <a:ea typeface="PingFang SC" panose="020B0400000000000000" pitchFamily="34" charset="-122"/>
            </a:endParaRPr>
          </a:p>
        </p:txBody>
      </p:sp>
      <p:sp>
        <p:nvSpPr>
          <p:cNvPr id="248" name="文本框 247"/>
          <p:cNvSpPr txBox="1"/>
          <p:nvPr/>
        </p:nvSpPr>
        <p:spPr>
          <a:xfrm>
            <a:off x="7054284" y="2065023"/>
            <a:ext cx="786299" cy="307777"/>
          </a:xfrm>
          <a:prstGeom prst="rect">
            <a:avLst/>
          </a:prstGeom>
          <a:noFill/>
        </p:spPr>
        <p:txBody>
          <a:bodyPr wrap="square" lIns="0" rIns="0" rtlCol="0">
            <a:spAutoFit/>
          </a:bodyPr>
          <a:lstStyle/>
          <a:p>
            <a:r>
              <a:rPr kumimoji="1" lang="en-GB" altLang="zh-CN" sz="700" dirty="0">
                <a:latin typeface="PingFang SC" panose="020B0400000000000000" pitchFamily="34" charset="-122"/>
                <a:ea typeface="PingFang SC" panose="020B0400000000000000" pitchFamily="34" charset="-122"/>
              </a:rPr>
              <a:t>Herpes zoster is caused by virus</a:t>
            </a:r>
            <a:r>
              <a:rPr kumimoji="1" lang="en-US" altLang="zh-CN" sz="700" dirty="0">
                <a:latin typeface="PingFang SC" panose="020B0400000000000000" pitchFamily="34" charset="-122"/>
                <a:ea typeface="PingFang SC" panose="020B0400000000000000" pitchFamily="34" charset="-122"/>
              </a:rPr>
              <a:t>..</a:t>
            </a:r>
            <a:r>
              <a:rPr kumimoji="1" lang="en-GB" altLang="zh-CN" sz="700" dirty="0">
                <a:latin typeface="PingFang SC" panose="020B0400000000000000" pitchFamily="34" charset="-122"/>
                <a:ea typeface="PingFang SC" panose="020B0400000000000000" pitchFamily="34" charset="-122"/>
              </a:rPr>
              <a:t>.</a:t>
            </a:r>
            <a:endParaRPr kumimoji="1" lang="zh-CN" altLang="en-US" sz="700" dirty="0">
              <a:latin typeface="PingFang SC" panose="020B0400000000000000" pitchFamily="34" charset="-122"/>
              <a:ea typeface="PingFang SC" panose="020B0400000000000000" pitchFamily="34" charset="-122"/>
            </a:endParaRPr>
          </a:p>
        </p:txBody>
      </p:sp>
      <p:sp>
        <p:nvSpPr>
          <p:cNvPr id="249" name="文本框 248"/>
          <p:cNvSpPr txBox="1"/>
          <p:nvPr/>
        </p:nvSpPr>
        <p:spPr>
          <a:xfrm>
            <a:off x="6398737" y="2517937"/>
            <a:ext cx="654974" cy="307777"/>
          </a:xfrm>
          <a:prstGeom prst="rect">
            <a:avLst/>
          </a:prstGeom>
          <a:noFill/>
        </p:spPr>
        <p:txBody>
          <a:bodyPr wrap="square" lIns="0" rIns="0" rtlCol="0">
            <a:spAutoFit/>
          </a:bodyPr>
          <a:lstStyle/>
          <a:p>
            <a:r>
              <a:rPr lang="en-US" altLang="zh-CN" sz="700" dirty="0">
                <a:latin typeface="PingFang SC" panose="020B0400000000000000" pitchFamily="34" charset="-122"/>
                <a:ea typeface="PingFang SC" panose="020B0400000000000000" pitchFamily="34" charset="-122"/>
              </a:rPr>
              <a:t>Please</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use</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antibiotic...</a:t>
            </a:r>
            <a:endParaRPr kumimoji="1" lang="zh-CN" altLang="en-US" sz="700" dirty="0">
              <a:latin typeface="PingFang SC" panose="020B0400000000000000" pitchFamily="34" charset="-122"/>
              <a:ea typeface="PingFang SC" panose="020B0400000000000000" pitchFamily="34" charset="-122"/>
            </a:endParaRPr>
          </a:p>
        </p:txBody>
      </p:sp>
      <p:sp>
        <p:nvSpPr>
          <p:cNvPr id="250" name="文本框 249"/>
          <p:cNvSpPr txBox="1"/>
          <p:nvPr/>
        </p:nvSpPr>
        <p:spPr>
          <a:xfrm>
            <a:off x="6995301" y="2511101"/>
            <a:ext cx="1189934" cy="307777"/>
          </a:xfrm>
          <a:prstGeom prst="rect">
            <a:avLst/>
          </a:prstGeom>
          <a:noFill/>
        </p:spPr>
        <p:txBody>
          <a:bodyPr wrap="square" rtlCol="0">
            <a:spAutoFit/>
          </a:bodyPr>
          <a:lstStyle/>
          <a:p>
            <a:r>
              <a:rPr lang="en-US" altLang="zh-CN" sz="700" dirty="0">
                <a:latin typeface="PingFang SC" panose="020B0400000000000000" pitchFamily="34" charset="-122"/>
                <a:ea typeface="PingFang SC" panose="020B0400000000000000" pitchFamily="34" charset="-122"/>
              </a:rPr>
              <a:t>Using antiviral medications...</a:t>
            </a:r>
            <a:endParaRPr kumimoji="1" lang="zh-CN" altLang="en-US" sz="700" dirty="0">
              <a:latin typeface="PingFang SC" panose="020B0400000000000000" pitchFamily="34" charset="-122"/>
              <a:ea typeface="PingFang SC" panose="020B0400000000000000" pitchFamily="34" charset="-122"/>
            </a:endParaRPr>
          </a:p>
        </p:txBody>
      </p:sp>
      <p:pic>
        <p:nvPicPr>
          <p:cNvPr id="251" name="Picture 24" descr="皮肤病图标-有SVG,PNG,EPS格式-Mac下载图标素材"/>
          <p:cNvPicPr>
            <a:picLocks noChangeAspect="1" noChangeArrowheads="1"/>
          </p:cNvPicPr>
          <p:nvPr/>
        </p:nvPicPr>
        <p:blipFill>
          <a:blip r:embed="rId14">
            <a:duotone>
              <a:prstClr val="black"/>
              <a:schemeClr val="accent5">
                <a:lumMod val="60000"/>
                <a:lumOff val="40000"/>
                <a:tint val="45000"/>
                <a:satMod val="400000"/>
              </a:schemeClr>
            </a:duotone>
            <a:extLst>
              <a:ext uri="{BEBA8EAE-BF5A-486C-A8C5-ECC9F3942E4B}">
                <a14:imgProps xmlns:a14="http://schemas.microsoft.com/office/drawing/2010/main">
                  <a14:imgLayer r:embed="rId15">
                    <a14:imgEffect>
                      <a14:brightnessContrast bright="2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92525" y="1300604"/>
            <a:ext cx="265747" cy="265747"/>
          </a:xfrm>
          <a:prstGeom prst="rect">
            <a:avLst/>
          </a:prstGeom>
          <a:noFill/>
          <a:ln>
            <a:noFill/>
          </a:ln>
        </p:spPr>
      </p:pic>
      <p:sp>
        <p:nvSpPr>
          <p:cNvPr id="252" name="文本框 251"/>
          <p:cNvSpPr txBox="1"/>
          <p:nvPr/>
        </p:nvSpPr>
        <p:spPr>
          <a:xfrm>
            <a:off x="6561817" y="3444265"/>
            <a:ext cx="255198" cy="230832"/>
          </a:xfrm>
          <a:prstGeom prst="rect">
            <a:avLst/>
          </a:prstGeom>
          <a:noFill/>
        </p:spPr>
        <p:txBody>
          <a:bodyPr wrap="non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53" name="图片 252"/>
          <p:cNvPicPr>
            <a:picLocks noChangeAspect="1"/>
          </p:cNvPicPr>
          <p:nvPr/>
        </p:nvPicPr>
        <p:blipFill rotWithShape="1">
          <a:blip r:embed="rId12"/>
          <a:srcRect l="8752" t="5478" r="8477" b="20864"/>
          <a:stretch>
            <a:fillRect/>
          </a:stretch>
        </p:blipFill>
        <p:spPr>
          <a:xfrm>
            <a:off x="6467550" y="3493596"/>
            <a:ext cx="141260" cy="140074"/>
          </a:xfrm>
          <a:prstGeom prst="rect">
            <a:avLst/>
          </a:prstGeom>
        </p:spPr>
      </p:pic>
      <p:pic>
        <p:nvPicPr>
          <p:cNvPr id="254" name="图片 253"/>
          <p:cNvPicPr>
            <a:picLocks noChangeAspect="1"/>
          </p:cNvPicPr>
          <p:nvPr/>
        </p:nvPicPr>
        <p:blipFill rotWithShape="1">
          <a:blip r:embed="rId10"/>
          <a:srcRect l="5932" t="5479" r="6283" b="19979"/>
          <a:stretch>
            <a:fillRect/>
          </a:stretch>
        </p:blipFill>
        <p:spPr>
          <a:xfrm>
            <a:off x="6751948" y="3485639"/>
            <a:ext cx="147582" cy="148103"/>
          </a:xfrm>
          <a:prstGeom prst="rect">
            <a:avLst/>
          </a:prstGeom>
        </p:spPr>
      </p:pic>
      <p:pic>
        <p:nvPicPr>
          <p:cNvPr id="255" name="图片 254"/>
          <p:cNvPicPr>
            <a:picLocks noChangeAspect="1"/>
          </p:cNvPicPr>
          <p:nvPr/>
        </p:nvPicPr>
        <p:blipFill rotWithShape="1">
          <a:blip r:embed="rId13"/>
          <a:srcRect l="10014" t="9392" r="8957" b="19295"/>
          <a:stretch>
            <a:fillRect/>
          </a:stretch>
        </p:blipFill>
        <p:spPr>
          <a:xfrm>
            <a:off x="7032397" y="3484870"/>
            <a:ext cx="147154" cy="148013"/>
          </a:xfrm>
          <a:prstGeom prst="rect">
            <a:avLst/>
          </a:prstGeom>
        </p:spPr>
      </p:pic>
      <p:sp>
        <p:nvSpPr>
          <p:cNvPr id="256" name="文本框 255"/>
          <p:cNvSpPr txBox="1"/>
          <p:nvPr/>
        </p:nvSpPr>
        <p:spPr>
          <a:xfrm>
            <a:off x="6844436" y="3444265"/>
            <a:ext cx="215115"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a:t>
            </a:r>
            <a:endParaRPr kumimoji="1" lang="zh-CN" altLang="en-US" sz="900" b="1" dirty="0">
              <a:latin typeface="PingFang SC" panose="020B0400000000000000" pitchFamily="34" charset="-122"/>
              <a:ea typeface="PingFang SC" panose="020B0400000000000000" pitchFamily="34" charset="-122"/>
            </a:endParaRPr>
          </a:p>
        </p:txBody>
      </p:sp>
      <p:sp>
        <p:nvSpPr>
          <p:cNvPr id="257" name="文本框 256"/>
          <p:cNvSpPr txBox="1"/>
          <p:nvPr/>
        </p:nvSpPr>
        <p:spPr>
          <a:xfrm>
            <a:off x="7289115" y="3282852"/>
            <a:ext cx="255198" cy="253916"/>
          </a:xfrm>
          <a:prstGeom prst="rect">
            <a:avLst/>
          </a:prstGeom>
          <a:noFill/>
        </p:spPr>
        <p:txBody>
          <a:bodyPr wrap="square" rtlCol="0">
            <a:spAutoFit/>
          </a:bodyPr>
          <a:lstStyle/>
          <a:p>
            <a:r>
              <a:rPr kumimoji="1" lang="en-US" altLang="zh-CN" sz="1050" b="1" dirty="0">
                <a:latin typeface="PingFang SC" panose="020B0400000000000000" pitchFamily="34" charset="-122"/>
                <a:ea typeface="PingFang SC" panose="020B0400000000000000" pitchFamily="34" charset="-122"/>
              </a:rPr>
              <a:t>×</a:t>
            </a:r>
            <a:endParaRPr kumimoji="1" lang="zh-CN" altLang="en-US" sz="1050" b="1" dirty="0">
              <a:latin typeface="PingFang SC" panose="020B0400000000000000" pitchFamily="34" charset="-122"/>
              <a:ea typeface="PingFang SC" panose="020B0400000000000000" pitchFamily="34" charset="-122"/>
            </a:endParaRPr>
          </a:p>
        </p:txBody>
      </p:sp>
      <p:sp>
        <p:nvSpPr>
          <p:cNvPr id="258" name="右大括号 257"/>
          <p:cNvSpPr/>
          <p:nvPr/>
        </p:nvSpPr>
        <p:spPr>
          <a:xfrm rot="5400000">
            <a:off x="6937767" y="2178364"/>
            <a:ext cx="113212" cy="1391244"/>
          </a:xfrm>
          <a:prstGeom prst="rightBrace">
            <a:avLst>
              <a:gd name="adj1" fmla="val 58895"/>
              <a:gd name="adj2" fmla="val 50230"/>
            </a:avLst>
          </a:prstGeom>
          <a:ln w="9525" cap="flat">
            <a:solidFill>
              <a:schemeClr val="dk1"/>
            </a:solidFill>
            <a:prstDash val="solid"/>
            <a:miter lim="800000"/>
            <a:headEnd w="sm" len="s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259" name="直线箭头连接符 258"/>
          <p:cNvCxnSpPr/>
          <p:nvPr/>
        </p:nvCxnSpPr>
        <p:spPr>
          <a:xfrm>
            <a:off x="6991239" y="2916177"/>
            <a:ext cx="0" cy="101960"/>
          </a:xfrm>
          <a:prstGeom prst="straightConnector1">
            <a:avLst/>
          </a:prstGeom>
          <a:ln w="95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0" name="文本框 259"/>
          <p:cNvSpPr txBox="1"/>
          <p:nvPr/>
        </p:nvSpPr>
        <p:spPr>
          <a:xfrm>
            <a:off x="7505410" y="3468540"/>
            <a:ext cx="869351" cy="200055"/>
          </a:xfrm>
          <a:prstGeom prst="rect">
            <a:avLst/>
          </a:prstGeom>
          <a:noFill/>
        </p:spPr>
        <p:txBody>
          <a:bodyPr wrap="square" lIns="0" rIns="0" rtlCol="0">
            <a:spAutoFit/>
          </a:bodyPr>
          <a:lstStyle/>
          <a:p>
            <a:pPr algn="ctr"/>
            <a:r>
              <a:rPr lang="en-US" altLang="zh-CN" sz="700" dirty="0">
                <a:latin typeface="PingFang SC" panose="020B0400000000000000" pitchFamily="34" charset="-122"/>
                <a:ea typeface="PingFang SC" panose="020B0400000000000000" pitchFamily="34" charset="-122"/>
              </a:rPr>
              <a:t>Sorry,</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I</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don’t</a:t>
            </a:r>
            <a:r>
              <a:rPr lang="zh-CN" altLang="en-US" sz="700" dirty="0">
                <a:latin typeface="PingFang SC" panose="020B0400000000000000" pitchFamily="34" charset="-122"/>
                <a:ea typeface="PingFang SC" panose="020B0400000000000000" pitchFamily="34" charset="-122"/>
              </a:rPr>
              <a:t> </a:t>
            </a:r>
            <a:r>
              <a:rPr lang="en-US" altLang="zh-CN" sz="700" dirty="0">
                <a:latin typeface="PingFang SC" panose="020B0400000000000000" pitchFamily="34" charset="-122"/>
                <a:ea typeface="PingFang SC" panose="020B0400000000000000" pitchFamily="34" charset="-122"/>
              </a:rPr>
              <a:t>know...</a:t>
            </a:r>
            <a:endParaRPr kumimoji="1" lang="zh-CN" altLang="en-US" sz="700" dirty="0">
              <a:latin typeface="PingFang SC" panose="020B0400000000000000" pitchFamily="34" charset="-122"/>
              <a:ea typeface="PingFang SC" panose="020B0400000000000000" pitchFamily="34" charset="-122"/>
            </a:endParaRPr>
          </a:p>
        </p:txBody>
      </p:sp>
      <p:sp>
        <p:nvSpPr>
          <p:cNvPr id="261" name="文本框 260"/>
          <p:cNvSpPr txBox="1"/>
          <p:nvPr/>
        </p:nvSpPr>
        <p:spPr>
          <a:xfrm>
            <a:off x="7113162" y="3442435"/>
            <a:ext cx="264816"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62" name="图片 261"/>
          <p:cNvPicPr>
            <a:picLocks noChangeAspect="1"/>
          </p:cNvPicPr>
          <p:nvPr/>
        </p:nvPicPr>
        <p:blipFill rotWithShape="1">
          <a:blip r:embed="rId11">
            <a:duotone>
              <a:prstClr val="black"/>
              <a:schemeClr val="accent3">
                <a:tint val="45000"/>
                <a:satMod val="400000"/>
              </a:schemeClr>
            </a:duotone>
          </a:blip>
          <a:srcRect l="11614" t="5602" r="3182" b="20740"/>
          <a:stretch>
            <a:fillRect/>
          </a:stretch>
        </p:blipFill>
        <p:spPr>
          <a:xfrm>
            <a:off x="7352679" y="3485423"/>
            <a:ext cx="146187" cy="144961"/>
          </a:xfrm>
          <a:prstGeom prst="rect">
            <a:avLst/>
          </a:prstGeom>
        </p:spPr>
      </p:pic>
      <p:cxnSp>
        <p:nvCxnSpPr>
          <p:cNvPr id="263" name="直线箭头连接符 262"/>
          <p:cNvCxnSpPr/>
          <p:nvPr/>
        </p:nvCxnSpPr>
        <p:spPr>
          <a:xfrm>
            <a:off x="7412189" y="3189077"/>
            <a:ext cx="503085" cy="0"/>
          </a:xfrm>
          <a:prstGeom prst="straightConnector1">
            <a:avLst/>
          </a:prstGeom>
          <a:ln w="12700" cap="rnd">
            <a:solidFill>
              <a:srgbClr val="7030A0"/>
            </a:solidFill>
            <a:round/>
            <a:tailEnd type="stealth"/>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40" idx="0"/>
            <a:endCxn id="269" idx="2"/>
          </p:cNvCxnSpPr>
          <p:nvPr/>
        </p:nvCxnSpPr>
        <p:spPr>
          <a:xfrm flipH="1" flipV="1">
            <a:off x="8414439" y="2492508"/>
            <a:ext cx="6241" cy="55857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5" name="文本框 264"/>
          <p:cNvSpPr txBox="1"/>
          <p:nvPr/>
        </p:nvSpPr>
        <p:spPr>
          <a:xfrm>
            <a:off x="8024262" y="2261666"/>
            <a:ext cx="255198" cy="230832"/>
          </a:xfrm>
          <a:prstGeom prst="rect">
            <a:avLst/>
          </a:prstGeom>
          <a:noFill/>
        </p:spPr>
        <p:txBody>
          <a:bodyPr wrap="non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66" name="图片 265"/>
          <p:cNvPicPr>
            <a:picLocks noChangeAspect="1"/>
          </p:cNvPicPr>
          <p:nvPr/>
        </p:nvPicPr>
        <p:blipFill rotWithShape="1">
          <a:blip r:embed="rId12"/>
          <a:srcRect l="8752" t="5478" r="8477" b="20864"/>
          <a:stretch>
            <a:fillRect/>
          </a:stretch>
        </p:blipFill>
        <p:spPr>
          <a:xfrm>
            <a:off x="7929995" y="2310997"/>
            <a:ext cx="141260" cy="140074"/>
          </a:xfrm>
          <a:prstGeom prst="rect">
            <a:avLst/>
          </a:prstGeom>
        </p:spPr>
      </p:pic>
      <p:pic>
        <p:nvPicPr>
          <p:cNvPr id="267" name="图片 266"/>
          <p:cNvPicPr>
            <a:picLocks noChangeAspect="1"/>
          </p:cNvPicPr>
          <p:nvPr/>
        </p:nvPicPr>
        <p:blipFill rotWithShape="1">
          <a:blip r:embed="rId10"/>
          <a:srcRect l="5932" t="5479" r="6283" b="19979"/>
          <a:stretch>
            <a:fillRect/>
          </a:stretch>
        </p:blipFill>
        <p:spPr>
          <a:xfrm>
            <a:off x="8214393" y="2303040"/>
            <a:ext cx="147582" cy="148103"/>
          </a:xfrm>
          <a:prstGeom prst="rect">
            <a:avLst/>
          </a:prstGeom>
        </p:spPr>
      </p:pic>
      <p:pic>
        <p:nvPicPr>
          <p:cNvPr id="268" name="图片 267"/>
          <p:cNvPicPr>
            <a:picLocks noChangeAspect="1"/>
          </p:cNvPicPr>
          <p:nvPr/>
        </p:nvPicPr>
        <p:blipFill rotWithShape="1">
          <a:blip r:embed="rId13"/>
          <a:srcRect l="10014" t="9392" r="8957" b="19295"/>
          <a:stretch>
            <a:fillRect/>
          </a:stretch>
        </p:blipFill>
        <p:spPr>
          <a:xfrm>
            <a:off x="8494842" y="2302271"/>
            <a:ext cx="147154" cy="148013"/>
          </a:xfrm>
          <a:prstGeom prst="rect">
            <a:avLst/>
          </a:prstGeom>
        </p:spPr>
      </p:pic>
      <p:sp>
        <p:nvSpPr>
          <p:cNvPr id="269" name="文本框 268"/>
          <p:cNvSpPr txBox="1"/>
          <p:nvPr/>
        </p:nvSpPr>
        <p:spPr>
          <a:xfrm>
            <a:off x="8306881" y="2261666"/>
            <a:ext cx="215115"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a:t>
            </a:r>
            <a:endParaRPr kumimoji="1" lang="zh-CN" altLang="en-US" sz="900" b="1" dirty="0">
              <a:latin typeface="PingFang SC" panose="020B0400000000000000" pitchFamily="34" charset="-122"/>
              <a:ea typeface="PingFang SC" panose="020B0400000000000000" pitchFamily="34" charset="-122"/>
            </a:endParaRPr>
          </a:p>
        </p:txBody>
      </p:sp>
      <p:sp>
        <p:nvSpPr>
          <p:cNvPr id="270" name="文本框 269"/>
          <p:cNvSpPr txBox="1"/>
          <p:nvPr/>
        </p:nvSpPr>
        <p:spPr>
          <a:xfrm>
            <a:off x="8575617" y="2259836"/>
            <a:ext cx="215115" cy="230832"/>
          </a:xfrm>
          <a:prstGeom prst="rect">
            <a:avLst/>
          </a:prstGeom>
          <a:noFill/>
        </p:spPr>
        <p:txBody>
          <a:bodyPr wrap="square" rtlCol="0">
            <a:spAutoFit/>
          </a:bodyPr>
          <a:lstStyle/>
          <a:p>
            <a:r>
              <a:rPr kumimoji="1" lang="en-US" altLang="zh-CN" sz="900" b="1" dirty="0">
                <a:latin typeface="PingFang SC" panose="020B0400000000000000" pitchFamily="34" charset="-122"/>
                <a:ea typeface="PingFang SC" panose="020B0400000000000000" pitchFamily="34" charset="-122"/>
              </a:rPr>
              <a:t>&gt;</a:t>
            </a:r>
            <a:endParaRPr kumimoji="1" lang="zh-CN" altLang="en-US" sz="900" b="1" dirty="0">
              <a:latin typeface="PingFang SC" panose="020B0400000000000000" pitchFamily="34" charset="-122"/>
              <a:ea typeface="PingFang SC" panose="020B0400000000000000" pitchFamily="34" charset="-122"/>
            </a:endParaRPr>
          </a:p>
        </p:txBody>
      </p:sp>
      <p:pic>
        <p:nvPicPr>
          <p:cNvPr id="271" name="图片 270"/>
          <p:cNvPicPr>
            <a:picLocks noChangeAspect="1"/>
          </p:cNvPicPr>
          <p:nvPr/>
        </p:nvPicPr>
        <p:blipFill rotWithShape="1">
          <a:blip r:embed="rId11"/>
          <a:srcRect l="11614" t="5602" r="3182" b="20740"/>
          <a:stretch>
            <a:fillRect/>
          </a:stretch>
        </p:blipFill>
        <p:spPr>
          <a:xfrm>
            <a:off x="8763812" y="2304237"/>
            <a:ext cx="146187" cy="144961"/>
          </a:xfrm>
          <a:prstGeom prst="rect">
            <a:avLst/>
          </a:prstGeom>
        </p:spPr>
      </p:pic>
      <p:pic>
        <p:nvPicPr>
          <p:cNvPr id="272" name="Picture 20" descr="Question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1781" y="1696611"/>
            <a:ext cx="148103" cy="148103"/>
          </a:xfrm>
          <a:prstGeom prst="rect">
            <a:avLst/>
          </a:prstGeom>
          <a:noFill/>
          <a:extLst>
            <a:ext uri="{909E8E84-426E-40DD-AFC4-6F175D3DCCD1}">
              <a14:hiddenFill xmlns:a14="http://schemas.microsoft.com/office/drawing/2010/main">
                <a:solidFill>
                  <a:srgbClr val="FFFFFF"/>
                </a:solidFill>
              </a14:hiddenFill>
            </a:ext>
          </a:extLst>
        </p:spPr>
      </p:pic>
      <p:sp>
        <p:nvSpPr>
          <p:cNvPr id="273" name="文本框 272"/>
          <p:cNvSpPr txBox="1"/>
          <p:nvPr/>
        </p:nvSpPr>
        <p:spPr>
          <a:xfrm>
            <a:off x="13511" y="1235017"/>
            <a:ext cx="795411" cy="338554"/>
          </a:xfrm>
          <a:prstGeom prst="rect">
            <a:avLst/>
          </a:prstGeom>
          <a:noFill/>
        </p:spPr>
        <p:txBody>
          <a:bodyPr wrap="square" lIns="0" rIns="0" rtlCol="0">
            <a:spAutoFit/>
          </a:bodyPr>
          <a:lstStyle/>
          <a:p>
            <a:r>
              <a:rPr kumimoji="1" lang="en-GB" altLang="zh-CN" sz="800" b="1" dirty="0"/>
              <a:t>Medical </a:t>
            </a:r>
            <a:r>
              <a:rPr kumimoji="1" lang="en-US" altLang="zh-CN" sz="800" b="1" dirty="0"/>
              <a:t>Base</a:t>
            </a:r>
            <a:br>
              <a:rPr kumimoji="1" lang="en-GB" altLang="zh-CN" sz="800" b="1" dirty="0"/>
            </a:br>
            <a:endParaRPr kumimoji="1" lang="zh-CN" altLang="en-US" sz="800" b="1" dirty="0"/>
          </a:p>
        </p:txBody>
      </p:sp>
      <p:pic>
        <p:nvPicPr>
          <p:cNvPr id="274" name="Picture 18" descr="Delete button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709129" y="1280162"/>
            <a:ext cx="149229" cy="149229"/>
          </a:xfrm>
          <a:prstGeom prst="rect">
            <a:avLst/>
          </a:prstGeom>
          <a:noFill/>
          <a:extLst>
            <a:ext uri="{909E8E84-426E-40DD-AFC4-6F175D3DCCD1}">
              <a14:hiddenFill xmlns:a14="http://schemas.microsoft.com/office/drawing/2010/main">
                <a:solidFill>
                  <a:srgbClr val="FFFFFF"/>
                </a:solidFill>
              </a14:hiddenFill>
            </a:ext>
          </a:extLst>
        </p:spPr>
      </p:pic>
      <p:sp>
        <p:nvSpPr>
          <p:cNvPr id="275" name="文本框 274"/>
          <p:cNvSpPr txBox="1"/>
          <p:nvPr/>
        </p:nvSpPr>
        <p:spPr>
          <a:xfrm>
            <a:off x="11024" y="1433263"/>
            <a:ext cx="674865" cy="215444"/>
          </a:xfrm>
          <a:prstGeom prst="rect">
            <a:avLst/>
          </a:prstGeom>
          <a:noFill/>
        </p:spPr>
        <p:txBody>
          <a:bodyPr wrap="none" lIns="0" rIns="0" rtlCol="0">
            <a:spAutoFit/>
          </a:bodyPr>
          <a:lstStyle/>
          <a:p>
            <a:r>
              <a:rPr kumimoji="1" lang="en-GB" altLang="zh-CN" sz="800" b="1" dirty="0"/>
              <a:t>Dialogue </a:t>
            </a:r>
            <a:r>
              <a:rPr kumimoji="1" lang="en-US" altLang="zh-CN" sz="800" b="1" dirty="0"/>
              <a:t>A</a:t>
            </a:r>
            <a:r>
              <a:rPr kumimoji="1" lang="en-GB" altLang="zh-CN" sz="800" b="1" dirty="0" err="1"/>
              <a:t>bility</a:t>
            </a:r>
            <a:endParaRPr kumimoji="1" lang="zh-CN" altLang="en-US" sz="800" dirty="0"/>
          </a:p>
        </p:txBody>
      </p:sp>
      <p:pic>
        <p:nvPicPr>
          <p:cNvPr id="276" name="Picture 20" descr="Revision "/>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7478320" y="3339841"/>
            <a:ext cx="119797" cy="139873"/>
          </a:xfrm>
          <a:prstGeom prst="rect">
            <a:avLst/>
          </a:prstGeom>
          <a:noFill/>
          <a:extLst>
            <a:ext uri="{909E8E84-426E-40DD-AFC4-6F175D3DCCD1}">
              <a14:hiddenFill xmlns:a14="http://schemas.microsoft.com/office/drawing/2010/main">
                <a:solidFill>
                  <a:srgbClr val="FFFFFF"/>
                </a:solidFill>
              </a14:hiddenFill>
            </a:ext>
          </a:extLst>
        </p:spPr>
      </p:pic>
      <p:pic>
        <p:nvPicPr>
          <p:cNvPr id="277" name="图片 276" descr="形状&#10;&#10;描述已自动生成"/>
          <p:cNvPicPr>
            <a:picLocks noChangeAspect="1"/>
          </p:cNvPicPr>
          <p:nvPr/>
        </p:nvPicPr>
        <p:blipFill>
          <a:blip r:embed="rId17"/>
          <a:stretch>
            <a:fillRect/>
          </a:stretch>
        </p:blipFill>
        <p:spPr>
          <a:xfrm>
            <a:off x="6801630" y="3016025"/>
            <a:ext cx="388645" cy="388645"/>
          </a:xfrm>
          <a:prstGeom prst="rect">
            <a:avLst/>
          </a:prstGeom>
        </p:spPr>
      </p:pic>
      <p:cxnSp>
        <p:nvCxnSpPr>
          <p:cNvPr id="278" name="曲线连接符 277"/>
          <p:cNvCxnSpPr>
            <a:stCxn id="238" idx="0"/>
            <a:endCxn id="153" idx="0"/>
          </p:cNvCxnSpPr>
          <p:nvPr/>
        </p:nvCxnSpPr>
        <p:spPr>
          <a:xfrm rot="16200000" flipV="1">
            <a:off x="6998872" y="-644860"/>
            <a:ext cx="191828" cy="2654892"/>
          </a:xfrm>
          <a:prstGeom prst="curvedConnector3">
            <a:avLst>
              <a:gd name="adj1" fmla="val 219169"/>
            </a:avLst>
          </a:prstGeom>
          <a:ln w="12700">
            <a:solidFill>
              <a:schemeClr val="tx1">
                <a:alpha val="2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2865120" y="652780"/>
            <a:ext cx="1581150" cy="1443355"/>
          </a:xfrm>
          <a:prstGeom prst="rect">
            <a:avLst/>
          </a:prstGeom>
          <a:ln w="6350">
            <a:solidFill>
              <a:schemeClr val="tx1"/>
            </a:solidFill>
            <a:prstDash val="solid"/>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200" dirty="0">
              <a:latin typeface="PingFang SC" panose="020B0400000000000000" pitchFamily="34" charset="-122"/>
              <a:ea typeface="PingFang SC" panose="020B0400000000000000" pitchFamily="34" charset="-122"/>
            </a:endParaRPr>
          </a:p>
        </p:txBody>
      </p:sp>
      <p:sp>
        <p:nvSpPr>
          <p:cNvPr id="3" name="矩形 2"/>
          <p:cNvSpPr/>
          <p:nvPr>
            <p:custDataLst>
              <p:tags r:id="rId2"/>
            </p:custDataLst>
          </p:nvPr>
        </p:nvSpPr>
        <p:spPr>
          <a:xfrm>
            <a:off x="334010" y="245110"/>
            <a:ext cx="2120265" cy="1851025"/>
          </a:xfrm>
          <a:prstGeom prst="rect">
            <a:avLst/>
          </a:prstGeom>
          <a:ln w="6350">
            <a:solidFill>
              <a:schemeClr val="tx1"/>
            </a:solidFill>
            <a:prstDash val="solid"/>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200" dirty="0">
              <a:solidFill>
                <a:schemeClr val="tx1"/>
              </a:solidFill>
              <a:latin typeface="PingFang SC" charset="0"/>
              <a:cs typeface="PingFang SC" charset="0"/>
            </a:endParaRPr>
          </a:p>
        </p:txBody>
      </p:sp>
      <p:sp>
        <p:nvSpPr>
          <p:cNvPr id="8" name="文本框 7"/>
          <p:cNvSpPr txBox="1"/>
          <p:nvPr>
            <p:custDataLst>
              <p:tags r:id="rId3"/>
            </p:custDataLst>
          </p:nvPr>
        </p:nvSpPr>
        <p:spPr>
          <a:xfrm>
            <a:off x="403860" y="194945"/>
            <a:ext cx="1513205" cy="107315"/>
          </a:xfrm>
          <a:prstGeom prst="rect">
            <a:avLst/>
          </a:prstGeom>
          <a:solidFill>
            <a:schemeClr val="bg1"/>
          </a:solidFill>
        </p:spPr>
        <p:txBody>
          <a:bodyPr wrap="square" lIns="0" tIns="0" rIns="0" bIns="0" rtlCol="0">
            <a:spAutoFit/>
          </a:bodyPr>
          <a:p>
            <a:pPr algn="ctr"/>
            <a:r>
              <a:rPr kumimoji="1" lang="en-US" sz="700" b="1" dirty="0">
                <a:latin typeface="PingFang SC" panose="020B0400000000000000" pitchFamily="34" charset="-122"/>
                <a:ea typeface="PingFang SC" panose="020B0400000000000000" pitchFamily="34" charset="-122"/>
              </a:rPr>
              <a:t>Large Language Models and Human</a:t>
            </a:r>
            <a:r>
              <a:rPr kumimoji="1" lang="en-US" sz="700" b="1" dirty="0">
                <a:latin typeface="PingFang SC" panose="020B0400000000000000" pitchFamily="34" charset="-122"/>
                <a:ea typeface="PingFang SC" panose="020B0400000000000000" pitchFamily="34" charset="-122"/>
              </a:rPr>
              <a:t>s</a:t>
            </a:r>
            <a:endParaRPr kumimoji="1" lang="en-US" sz="700" b="1" dirty="0">
              <a:latin typeface="PingFang SC" panose="020B0400000000000000" pitchFamily="34" charset="-122"/>
              <a:ea typeface="PingFang SC" panose="020B0400000000000000" pitchFamily="34" charset="-122"/>
            </a:endParaRPr>
          </a:p>
        </p:txBody>
      </p:sp>
      <p:pic>
        <p:nvPicPr>
          <p:cNvPr id="9" name="图片 8"/>
          <p:cNvPicPr>
            <a:picLocks noChangeAspect="1"/>
          </p:cNvPicPr>
          <p:nvPr>
            <p:custDataLst>
              <p:tags r:id="rId4"/>
            </p:custDataLst>
          </p:nvPr>
        </p:nvPicPr>
        <p:blipFill>
          <a:blip r:embed="rId5"/>
          <a:stretch>
            <a:fillRect/>
          </a:stretch>
        </p:blipFill>
        <p:spPr>
          <a:xfrm>
            <a:off x="1271905" y="1347470"/>
            <a:ext cx="1122045" cy="402590"/>
          </a:xfrm>
          <a:prstGeom prst="roundRect">
            <a:avLst/>
          </a:prstGeom>
        </p:spPr>
      </p:pic>
      <p:pic>
        <p:nvPicPr>
          <p:cNvPr id="10" name="图片 9"/>
          <p:cNvPicPr>
            <a:picLocks noChangeAspect="1"/>
          </p:cNvPicPr>
          <p:nvPr>
            <p:custDataLst>
              <p:tags r:id="rId6"/>
            </p:custDataLst>
          </p:nvPr>
        </p:nvPicPr>
        <p:blipFill>
          <a:blip r:embed="rId7"/>
          <a:stretch>
            <a:fillRect/>
          </a:stretch>
        </p:blipFill>
        <p:spPr>
          <a:xfrm>
            <a:off x="403860" y="777240"/>
            <a:ext cx="868045" cy="323850"/>
          </a:xfrm>
          <a:prstGeom prst="roundRect">
            <a:avLst/>
          </a:prstGeom>
        </p:spPr>
      </p:pic>
      <p:pic>
        <p:nvPicPr>
          <p:cNvPr id="11" name="图片 10" descr="ChatGPT_logo.svg"/>
          <p:cNvPicPr>
            <a:picLocks noChangeAspect="1"/>
          </p:cNvPicPr>
          <p:nvPr/>
        </p:nvPicPr>
        <p:blipFill>
          <a:blip r:embed="rId8"/>
          <a:stretch>
            <a:fillRect/>
          </a:stretch>
        </p:blipFill>
        <p:spPr>
          <a:xfrm>
            <a:off x="826135" y="1397000"/>
            <a:ext cx="354965" cy="354965"/>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400685" y="1768475"/>
            <a:ext cx="1111885" cy="283210"/>
          </a:xfrm>
          <a:prstGeom prst="roundRect">
            <a:avLst/>
          </a:prstGeom>
        </p:spPr>
      </p:pic>
      <p:pic>
        <p:nvPicPr>
          <p:cNvPr id="13" name="图片 12"/>
          <p:cNvPicPr>
            <a:picLocks noChangeAspect="1"/>
          </p:cNvPicPr>
          <p:nvPr>
            <p:custDataLst>
              <p:tags r:id="rId11"/>
            </p:custDataLst>
          </p:nvPr>
        </p:nvPicPr>
        <p:blipFill>
          <a:blip r:embed="rId12"/>
          <a:stretch>
            <a:fillRect/>
          </a:stretch>
        </p:blipFill>
        <p:spPr>
          <a:xfrm>
            <a:off x="1314450" y="797560"/>
            <a:ext cx="1106170" cy="339725"/>
          </a:xfrm>
          <a:prstGeom prst="roundRect">
            <a:avLst/>
          </a:prstGeom>
        </p:spPr>
      </p:pic>
      <p:pic>
        <p:nvPicPr>
          <p:cNvPr id="14" name="图片 13"/>
          <p:cNvPicPr>
            <a:picLocks noChangeAspect="1"/>
          </p:cNvPicPr>
          <p:nvPr>
            <p:custDataLst>
              <p:tags r:id="rId13"/>
            </p:custDataLst>
          </p:nvPr>
        </p:nvPicPr>
        <p:blipFill>
          <a:blip r:embed="rId14"/>
          <a:stretch>
            <a:fillRect/>
          </a:stretch>
        </p:blipFill>
        <p:spPr>
          <a:xfrm>
            <a:off x="1611630" y="1768475"/>
            <a:ext cx="769620" cy="274320"/>
          </a:xfrm>
          <a:prstGeom prst="roundRect">
            <a:avLst/>
          </a:prstGeom>
        </p:spPr>
      </p:pic>
      <p:pic>
        <p:nvPicPr>
          <p:cNvPr id="15" name="图片 14"/>
          <p:cNvPicPr>
            <a:picLocks noChangeAspect="1"/>
          </p:cNvPicPr>
          <p:nvPr>
            <p:custDataLst>
              <p:tags r:id="rId15"/>
            </p:custDataLst>
          </p:nvPr>
        </p:nvPicPr>
        <p:blipFill>
          <a:blip r:embed="rId16"/>
          <a:stretch>
            <a:fillRect/>
          </a:stretch>
        </p:blipFill>
        <p:spPr>
          <a:xfrm>
            <a:off x="403860" y="1355725"/>
            <a:ext cx="396240" cy="416560"/>
          </a:xfrm>
          <a:prstGeom prst="rect">
            <a:avLst/>
          </a:prstGeom>
        </p:spPr>
      </p:pic>
      <p:pic>
        <p:nvPicPr>
          <p:cNvPr id="17" name="图片 16"/>
          <p:cNvPicPr>
            <a:picLocks noChangeAspect="1"/>
          </p:cNvPicPr>
          <p:nvPr>
            <p:custDataLst>
              <p:tags r:id="rId17"/>
            </p:custDataLst>
          </p:nvPr>
        </p:nvPicPr>
        <p:blipFill>
          <a:blip r:embed="rId18"/>
          <a:stretch>
            <a:fillRect/>
          </a:stretch>
        </p:blipFill>
        <p:spPr>
          <a:xfrm>
            <a:off x="561340" y="1109345"/>
            <a:ext cx="1685290" cy="238125"/>
          </a:xfrm>
          <a:prstGeom prst="roundRect">
            <a:avLst/>
          </a:prstGeom>
        </p:spPr>
      </p:pic>
      <p:sp>
        <p:nvSpPr>
          <p:cNvPr id="182" name="矩形 181"/>
          <p:cNvSpPr/>
          <p:nvPr>
            <p:custDataLst>
              <p:tags r:id="rId19"/>
            </p:custDataLst>
          </p:nvPr>
        </p:nvSpPr>
        <p:spPr>
          <a:xfrm>
            <a:off x="334010" y="2284730"/>
            <a:ext cx="2120900" cy="1306195"/>
          </a:xfrm>
          <a:prstGeom prst="rect">
            <a:avLst/>
          </a:prstGeom>
          <a:ln w="6350">
            <a:solidFill>
              <a:schemeClr val="tx1"/>
            </a:solidFill>
            <a:prstDash val="solid"/>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200" dirty="0">
              <a:latin typeface="+mn-ea"/>
            </a:endParaRPr>
          </a:p>
        </p:txBody>
      </p:sp>
      <p:sp>
        <p:nvSpPr>
          <p:cNvPr id="183" name="矩形 182"/>
          <p:cNvSpPr/>
          <p:nvPr>
            <p:custDataLst>
              <p:tags r:id="rId20"/>
            </p:custDataLst>
          </p:nvPr>
        </p:nvSpPr>
        <p:spPr>
          <a:xfrm>
            <a:off x="481965" y="2404110"/>
            <a:ext cx="1162685" cy="276225"/>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p>
            <a:pPr algn="ctr"/>
            <a:r>
              <a:rPr kumimoji="1" lang="en-US" altLang="zh-CN" sz="900" dirty="0" err="1">
                <a:latin typeface="PingFang SC" panose="020B0400000000000000" pitchFamily="34" charset="-122"/>
                <a:ea typeface="PingFang SC" panose="020B0400000000000000" pitchFamily="34" charset="-122"/>
              </a:rPr>
              <a:t>HC3</a:t>
            </a:r>
            <a:endParaRPr kumimoji="1" lang="en-US" altLang="zh-CN" sz="900" dirty="0" err="1">
              <a:latin typeface="PingFang SC" panose="020B0400000000000000" pitchFamily="34" charset="-122"/>
              <a:ea typeface="PingFang SC" panose="020B0400000000000000" pitchFamily="34" charset="-122"/>
            </a:endParaRPr>
          </a:p>
        </p:txBody>
      </p:sp>
      <p:sp>
        <p:nvSpPr>
          <p:cNvPr id="184" name="矩形 183"/>
          <p:cNvSpPr/>
          <p:nvPr>
            <p:custDataLst>
              <p:tags r:id="rId21"/>
            </p:custDataLst>
          </p:nvPr>
        </p:nvSpPr>
        <p:spPr>
          <a:xfrm>
            <a:off x="1730375" y="2404745"/>
            <a:ext cx="593725" cy="276225"/>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0" rIns="0" rtlCol="0" anchor="ctr"/>
          <a:p>
            <a:pPr algn="ctr"/>
            <a:r>
              <a:rPr kumimoji="1" lang="en-US" altLang="zh-CN" sz="900" dirty="0">
                <a:latin typeface="PingFang SC" panose="020B0400000000000000" pitchFamily="34" charset="-122"/>
                <a:ea typeface="PingFang SC" panose="020B0400000000000000" pitchFamily="34" charset="-122"/>
              </a:rPr>
              <a:t>M4</a:t>
            </a:r>
            <a:endParaRPr kumimoji="1" lang="en-US" altLang="zh-CN" sz="900" dirty="0">
              <a:latin typeface="PingFang SC" panose="020B0400000000000000" pitchFamily="34" charset="-122"/>
              <a:ea typeface="PingFang SC" panose="020B0400000000000000" pitchFamily="34" charset="-122"/>
            </a:endParaRPr>
          </a:p>
        </p:txBody>
      </p:sp>
      <p:sp>
        <p:nvSpPr>
          <p:cNvPr id="185" name="文本框 184"/>
          <p:cNvSpPr txBox="1"/>
          <p:nvPr>
            <p:custDataLst>
              <p:tags r:id="rId22"/>
            </p:custDataLst>
          </p:nvPr>
        </p:nvSpPr>
        <p:spPr>
          <a:xfrm>
            <a:off x="408305" y="2214880"/>
            <a:ext cx="729615" cy="137795"/>
          </a:xfrm>
          <a:prstGeom prst="rect">
            <a:avLst/>
          </a:prstGeom>
          <a:solidFill>
            <a:schemeClr val="bg1"/>
          </a:solidFill>
        </p:spPr>
        <p:txBody>
          <a:bodyPr wrap="square" lIns="0" tIns="0" rIns="0" bIns="0" rtlCol="0">
            <a:noAutofit/>
          </a:bodyPr>
          <a:p>
            <a:pPr algn="ctr"/>
            <a:r>
              <a:rPr kumimoji="1" lang="en-US" sz="700" b="1" dirty="0">
                <a:latin typeface="PingFang SC Medium" panose="020B0400000000000000" pitchFamily="34" charset="-122"/>
                <a:ea typeface="PingFang SC Medium" panose="020B0400000000000000" pitchFamily="34" charset="-122"/>
              </a:rPr>
              <a:t>Seed Q</a:t>
            </a:r>
            <a:r>
              <a:rPr kumimoji="1" lang="en-US" sz="700" b="1" dirty="0">
                <a:latin typeface="PingFang SC Medium" panose="020B0400000000000000" pitchFamily="34" charset="-122"/>
                <a:ea typeface="PingFang SC Medium" panose="020B0400000000000000" pitchFamily="34" charset="-122"/>
              </a:rPr>
              <a:t>uestion</a:t>
            </a:r>
            <a:endParaRPr kumimoji="1" lang="en-US" sz="700" b="1" dirty="0">
              <a:latin typeface="PingFang SC Medium" panose="020B0400000000000000" pitchFamily="34" charset="-122"/>
              <a:ea typeface="PingFang SC Medium" panose="020B0400000000000000" pitchFamily="34" charset="-122"/>
            </a:endParaRPr>
          </a:p>
        </p:txBody>
      </p:sp>
      <p:sp>
        <p:nvSpPr>
          <p:cNvPr id="4" name="圆角矩形 3"/>
          <p:cNvSpPr/>
          <p:nvPr>
            <p:custDataLst>
              <p:tags r:id="rId23"/>
            </p:custDataLst>
          </p:nvPr>
        </p:nvSpPr>
        <p:spPr>
          <a:xfrm>
            <a:off x="482600" y="2771140"/>
            <a:ext cx="1842135" cy="736600"/>
          </a:xfrm>
          <a:prstGeom prst="roundRect">
            <a:avLst/>
          </a:prstGeom>
          <a:noFill/>
          <a:ln w="6350">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36000" rIns="36000" rtlCol="0" anchor="ctr"/>
          <a:p>
            <a:pPr algn="ctr"/>
            <a:r>
              <a:rPr kumimoji="1" lang="en-US" altLang="zh-CN" sz="900" dirty="0">
                <a:solidFill>
                  <a:schemeClr val="tx1"/>
                </a:solidFill>
                <a:latin typeface="+mj-lt"/>
                <a:ea typeface="仿宋" panose="02010609060101010101" pitchFamily="49" charset="-122"/>
              </a:rPr>
              <a:t>Example seed question</a:t>
            </a:r>
            <a:endParaRPr kumimoji="1" lang="en-US" altLang="zh-CN" sz="800" dirty="0">
              <a:solidFill>
                <a:schemeClr val="tx1"/>
              </a:solidFill>
              <a:latin typeface="+mj-lt"/>
              <a:ea typeface="仿宋" panose="02010609060101010101" pitchFamily="49" charset="-122"/>
            </a:endParaRPr>
          </a:p>
          <a:p>
            <a:pPr algn="l"/>
            <a:r>
              <a:rPr kumimoji="1" lang="en-US" altLang="zh-CN" sz="800" dirty="0">
                <a:solidFill>
                  <a:schemeClr val="tx1"/>
                </a:solidFill>
                <a:latin typeface="+mj-lt"/>
                <a:ea typeface="仿宋" panose="02010609060101010101" pitchFamily="49" charset="-122"/>
              </a:rPr>
              <a:t># Question</a:t>
            </a:r>
            <a:endParaRPr kumimoji="1" lang="en-US" altLang="zh-CN" sz="800" dirty="0">
              <a:solidFill>
                <a:schemeClr val="tx1"/>
              </a:solidFill>
              <a:latin typeface="+mj-lt"/>
              <a:ea typeface="仿宋" panose="02010609060101010101" pitchFamily="49" charset="-122"/>
            </a:endParaRPr>
          </a:p>
          <a:p>
            <a:pPr algn="l"/>
            <a:r>
              <a:rPr kumimoji="1" lang="zh-CN" altLang="en-US" sz="800" dirty="0">
                <a:solidFill>
                  <a:schemeClr val="tx1"/>
                </a:solidFill>
                <a:latin typeface="+mj-lt"/>
                <a:ea typeface="仿宋" panose="02010609060101010101" pitchFamily="49" charset="-122"/>
              </a:rPr>
              <a:t>什么是人工智能？</a:t>
            </a:r>
            <a:endParaRPr kumimoji="1" lang="zh-CN" altLang="en-US" sz="800" dirty="0">
              <a:solidFill>
                <a:schemeClr val="tx1"/>
              </a:solidFill>
              <a:latin typeface="+mj-lt"/>
              <a:ea typeface="仿宋" panose="02010609060101010101" pitchFamily="49" charset="-122"/>
            </a:endParaRPr>
          </a:p>
          <a:p>
            <a:pPr algn="l"/>
            <a:r>
              <a:rPr kumimoji="1" lang="en-US" altLang="zh-CN" sz="800" dirty="0">
                <a:solidFill>
                  <a:schemeClr val="tx1"/>
                </a:solidFill>
                <a:latin typeface="+mj-lt"/>
                <a:ea typeface="仿宋" panose="02010609060101010101" pitchFamily="49" charset="-122"/>
              </a:rPr>
              <a:t>(What is Artificial Intelligence?)</a:t>
            </a:r>
            <a:endParaRPr kumimoji="1" lang="en-US" altLang="zh-CN" sz="800" dirty="0">
              <a:solidFill>
                <a:schemeClr val="tx1"/>
              </a:solidFill>
              <a:latin typeface="+mj-lt"/>
              <a:ea typeface="仿宋" panose="02010609060101010101" pitchFamily="49" charset="-122"/>
            </a:endParaRPr>
          </a:p>
          <a:p>
            <a:pPr algn="l"/>
            <a:endParaRPr kumimoji="1" lang="en-US" altLang="zh-CN" sz="800" dirty="0">
              <a:solidFill>
                <a:schemeClr val="tx1"/>
              </a:solidFill>
              <a:latin typeface="+mj-lt"/>
              <a:ea typeface="仿宋" panose="02010609060101010101" pitchFamily="49" charset="-122"/>
            </a:endParaRPr>
          </a:p>
        </p:txBody>
      </p:sp>
      <p:cxnSp>
        <p:nvCxnSpPr>
          <p:cNvPr id="5" name="肘形连接符 4"/>
          <p:cNvCxnSpPr/>
          <p:nvPr/>
        </p:nvCxnSpPr>
        <p:spPr>
          <a:xfrm flipH="1" flipV="1">
            <a:off x="2463165" y="1154430"/>
            <a:ext cx="3175" cy="1788795"/>
          </a:xfrm>
          <a:prstGeom prst="bentConnector3">
            <a:avLst>
              <a:gd name="adj1" fmla="val -4020000"/>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endCxn id="245" idx="1"/>
          </p:cNvCxnSpPr>
          <p:nvPr/>
        </p:nvCxnSpPr>
        <p:spPr>
          <a:xfrm>
            <a:off x="2466340" y="401320"/>
            <a:ext cx="410845" cy="127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7" name="直接连接符 6"/>
          <p:cNvCxnSpPr/>
          <p:nvPr/>
        </p:nvCxnSpPr>
        <p:spPr>
          <a:xfrm flipV="1">
            <a:off x="350520" y="749300"/>
            <a:ext cx="2091690" cy="5080"/>
          </a:xfrm>
          <a:prstGeom prst="line">
            <a:avLst/>
          </a:prstGeom>
          <a:ln w="6350" cmpd="sng">
            <a:solidFill>
              <a:schemeClr val="tx1"/>
            </a:solidFill>
            <a:prstDash val="dash"/>
          </a:ln>
        </p:spPr>
        <p:style>
          <a:lnRef idx="2">
            <a:schemeClr val="accent1"/>
          </a:lnRef>
          <a:fillRef idx="0">
            <a:srgbClr val="FFFFFF"/>
          </a:fillRef>
          <a:effectRef idx="0">
            <a:srgbClr val="FFFFFF"/>
          </a:effectRef>
          <a:fontRef idx="minor">
            <a:schemeClr val="tx1"/>
          </a:fontRef>
        </p:style>
      </p:cxnSp>
      <p:pic>
        <p:nvPicPr>
          <p:cNvPr id="19" name="图片 18"/>
          <p:cNvPicPr>
            <a:picLocks noChangeAspect="1"/>
          </p:cNvPicPr>
          <p:nvPr>
            <p:custDataLst>
              <p:tags r:id="rId24"/>
            </p:custDataLst>
          </p:nvPr>
        </p:nvPicPr>
        <p:blipFill>
          <a:blip r:embed="rId25"/>
          <a:stretch>
            <a:fillRect/>
          </a:stretch>
        </p:blipFill>
        <p:spPr>
          <a:xfrm>
            <a:off x="516890" y="337820"/>
            <a:ext cx="1370330" cy="375920"/>
          </a:xfrm>
          <a:prstGeom prst="rect">
            <a:avLst/>
          </a:prstGeom>
        </p:spPr>
      </p:pic>
      <p:sp>
        <p:nvSpPr>
          <p:cNvPr id="21" name="文本框 20"/>
          <p:cNvSpPr txBox="1"/>
          <p:nvPr/>
        </p:nvSpPr>
        <p:spPr>
          <a:xfrm>
            <a:off x="1886585" y="337820"/>
            <a:ext cx="335280" cy="275590"/>
          </a:xfrm>
          <a:prstGeom prst="rect">
            <a:avLst/>
          </a:prstGeom>
          <a:noFill/>
        </p:spPr>
        <p:txBody>
          <a:bodyPr wrap="square" rtlCol="0">
            <a:spAutoFit/>
          </a:bodyPr>
          <a:p>
            <a:r>
              <a:rPr lang="en-US" altLang="zh-CN" sz="1200"/>
              <a:t>...</a:t>
            </a:r>
            <a:endParaRPr lang="en-US" altLang="zh-CN" sz="1200"/>
          </a:p>
        </p:txBody>
      </p:sp>
      <p:sp>
        <p:nvSpPr>
          <p:cNvPr id="147" name="圆角矩形 146"/>
          <p:cNvSpPr/>
          <p:nvPr>
            <p:custDataLst>
              <p:tags r:id="rId26"/>
            </p:custDataLst>
          </p:nvPr>
        </p:nvSpPr>
        <p:spPr>
          <a:xfrm>
            <a:off x="2912745" y="754380"/>
            <a:ext cx="996950"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22" name="圆角矩形 21"/>
          <p:cNvSpPr/>
          <p:nvPr>
            <p:custDataLst>
              <p:tags r:id="rId27"/>
            </p:custDataLst>
          </p:nvPr>
        </p:nvSpPr>
        <p:spPr>
          <a:xfrm>
            <a:off x="2865120" y="194945"/>
            <a:ext cx="1581785" cy="397510"/>
          </a:xfrm>
          <a:prstGeom prst="roundRect">
            <a:avLst/>
          </a:prstGeom>
          <a:solidFill>
            <a:schemeClr val="accent4">
              <a:lumMod val="40000"/>
              <a:lumOff val="60000"/>
            </a:schemeClr>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sp>
        <p:nvSpPr>
          <p:cNvPr id="245" name="文本框 244"/>
          <p:cNvSpPr txBox="1"/>
          <p:nvPr>
            <p:custDataLst>
              <p:tags r:id="rId28"/>
            </p:custDataLst>
          </p:nvPr>
        </p:nvSpPr>
        <p:spPr>
          <a:xfrm>
            <a:off x="2877185" y="280035"/>
            <a:ext cx="1567815" cy="245110"/>
          </a:xfrm>
          <a:prstGeom prst="rect">
            <a:avLst/>
          </a:prstGeom>
          <a:noFill/>
        </p:spPr>
        <p:txBody>
          <a:bodyPr wrap="square" rtlCol="0">
            <a:spAutoFit/>
          </a:bodyPr>
          <a:p>
            <a:pPr algn="ctr"/>
            <a:r>
              <a:rPr lang="en-US" altLang="en-GB" sz="1000" dirty="0">
                <a:latin typeface="PingFang SC" panose="020B0400000000000000" pitchFamily="34" charset="-122"/>
                <a:ea typeface="PingFang SC" panose="020B0400000000000000" pitchFamily="34" charset="-122"/>
              </a:rPr>
              <a:t>Response data for HC3</a:t>
            </a:r>
            <a:endParaRPr lang="en-US" altLang="en-GB" sz="1000" dirty="0">
              <a:latin typeface="PingFang SC" panose="020B0400000000000000" pitchFamily="34" charset="-122"/>
              <a:ea typeface="PingFang SC" panose="020B0400000000000000" pitchFamily="34" charset="-122"/>
            </a:endParaRPr>
          </a:p>
        </p:txBody>
      </p:sp>
      <p:sp>
        <p:nvSpPr>
          <p:cNvPr id="247" name="文本框 246"/>
          <p:cNvSpPr txBox="1"/>
          <p:nvPr>
            <p:custDataLst>
              <p:tags r:id="rId29"/>
            </p:custDataLst>
          </p:nvPr>
        </p:nvSpPr>
        <p:spPr>
          <a:xfrm>
            <a:off x="2955290" y="797560"/>
            <a:ext cx="954405"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WebTextQA &amp; BaikeQA</a:t>
            </a:r>
            <a:endParaRPr sz="700" dirty="0">
              <a:latin typeface="PingFang SC" panose="020B0400000000000000" pitchFamily="34" charset="-122"/>
              <a:ea typeface="PingFang SC" panose="020B0400000000000000" pitchFamily="34" charset="-122"/>
            </a:endParaRPr>
          </a:p>
        </p:txBody>
      </p:sp>
      <p:sp>
        <p:nvSpPr>
          <p:cNvPr id="258" name="右大括号 257"/>
          <p:cNvSpPr/>
          <p:nvPr>
            <p:custDataLst>
              <p:tags r:id="rId30"/>
            </p:custDataLst>
          </p:nvPr>
        </p:nvSpPr>
        <p:spPr>
          <a:xfrm rot="5400000">
            <a:off x="3595370" y="1341120"/>
            <a:ext cx="130810" cy="1716405"/>
          </a:xfrm>
          <a:prstGeom prst="rightBrace">
            <a:avLst>
              <a:gd name="adj1" fmla="val 58895"/>
              <a:gd name="adj2" fmla="val 50230"/>
            </a:avLst>
          </a:prstGeom>
          <a:ln w="6350" cap="flat">
            <a:solidFill>
              <a:schemeClr val="dk1"/>
            </a:solidFill>
            <a:prstDash val="solid"/>
            <a:miter lim="800000"/>
            <a:headEnd w="sm" len="sm"/>
          </a:ln>
        </p:spPr>
        <p:style>
          <a:lnRef idx="1">
            <a:schemeClr val="dk1"/>
          </a:lnRef>
          <a:fillRef idx="0">
            <a:schemeClr val="dk1"/>
          </a:fillRef>
          <a:effectRef idx="0">
            <a:schemeClr val="dk1"/>
          </a:effectRef>
          <a:fontRef idx="minor">
            <a:schemeClr val="tx1"/>
          </a:fontRef>
        </p:style>
        <p:txBody>
          <a:bodyPr rtlCol="0" anchor="ctr"/>
          <a:p>
            <a:pPr algn="ctr"/>
            <a:endParaRPr kumimoji="1" lang="zh-CN" altLang="en-US"/>
          </a:p>
        </p:txBody>
      </p:sp>
      <p:sp>
        <p:nvSpPr>
          <p:cNvPr id="24" name="文本框 23"/>
          <p:cNvSpPr txBox="1"/>
          <p:nvPr>
            <p:custDataLst>
              <p:tags r:id="rId31"/>
            </p:custDataLst>
          </p:nvPr>
        </p:nvSpPr>
        <p:spPr>
          <a:xfrm>
            <a:off x="2929255" y="613410"/>
            <a:ext cx="590550" cy="141605"/>
          </a:xfrm>
          <a:prstGeom prst="rect">
            <a:avLst/>
          </a:prstGeom>
          <a:solidFill>
            <a:schemeClr val="bg1"/>
          </a:solidFill>
        </p:spPr>
        <p:txBody>
          <a:bodyPr wrap="square" lIns="0" tIns="0" rIns="0" bIns="0" rtlCol="0">
            <a:noAutofit/>
          </a:bodyPr>
          <a:p>
            <a:pPr algn="ctr"/>
            <a:r>
              <a:rPr kumimoji="1" lang="en-US" altLang="zh-CN" sz="700" b="1" dirty="0">
                <a:latin typeface="PingFang SC Medium" panose="020B0400000000000000" pitchFamily="34" charset="-122"/>
                <a:ea typeface="PingFang SC Medium" panose="020B0400000000000000" pitchFamily="34" charset="-122"/>
              </a:rPr>
              <a:t>Multi-Domain</a:t>
            </a:r>
            <a:endParaRPr kumimoji="1" lang="en-US" altLang="zh-CN" sz="700" b="1" dirty="0">
              <a:latin typeface="PingFang SC Medium" panose="020B0400000000000000" pitchFamily="34" charset="-122"/>
              <a:ea typeface="PingFang SC Medium" panose="020B0400000000000000" pitchFamily="34" charset="-122"/>
            </a:endParaRPr>
          </a:p>
        </p:txBody>
      </p:sp>
      <p:sp>
        <p:nvSpPr>
          <p:cNvPr id="27" name="圆角矩形 26"/>
          <p:cNvSpPr/>
          <p:nvPr>
            <p:custDataLst>
              <p:tags r:id="rId32"/>
            </p:custDataLst>
          </p:nvPr>
        </p:nvSpPr>
        <p:spPr>
          <a:xfrm>
            <a:off x="2912745" y="1097280"/>
            <a:ext cx="996950"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25" name="文本框 24"/>
          <p:cNvSpPr txBox="1"/>
          <p:nvPr>
            <p:custDataLst>
              <p:tags r:id="rId33"/>
            </p:custDataLst>
          </p:nvPr>
        </p:nvSpPr>
        <p:spPr>
          <a:xfrm>
            <a:off x="2955290" y="1147445"/>
            <a:ext cx="900430"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Crawled BaiduBaike</a:t>
            </a:r>
            <a:endParaRPr sz="700" dirty="0">
              <a:latin typeface="PingFang SC" panose="020B0400000000000000" pitchFamily="34" charset="-122"/>
              <a:ea typeface="PingFang SC" panose="020B0400000000000000" pitchFamily="34" charset="-122"/>
            </a:endParaRPr>
          </a:p>
        </p:txBody>
      </p:sp>
      <p:sp>
        <p:nvSpPr>
          <p:cNvPr id="31" name="圆角矩形 30"/>
          <p:cNvSpPr/>
          <p:nvPr>
            <p:custDataLst>
              <p:tags r:id="rId34"/>
            </p:custDataLst>
          </p:nvPr>
        </p:nvSpPr>
        <p:spPr>
          <a:xfrm>
            <a:off x="3949065" y="749300"/>
            <a:ext cx="437515"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28" name="文本框 27"/>
          <p:cNvSpPr txBox="1"/>
          <p:nvPr>
            <p:custDataLst>
              <p:tags r:id="rId35"/>
            </p:custDataLst>
          </p:nvPr>
        </p:nvSpPr>
        <p:spPr>
          <a:xfrm>
            <a:off x="4043045" y="797560"/>
            <a:ext cx="277495"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NLPCC</a:t>
            </a:r>
            <a:endParaRPr sz="700" dirty="0">
              <a:latin typeface="PingFang SC" panose="020B0400000000000000" pitchFamily="34" charset="-122"/>
              <a:ea typeface="PingFang SC" panose="020B0400000000000000" pitchFamily="34" charset="-122"/>
            </a:endParaRPr>
          </a:p>
        </p:txBody>
      </p:sp>
      <p:sp>
        <p:nvSpPr>
          <p:cNvPr id="32" name="圆角矩形 31"/>
          <p:cNvSpPr/>
          <p:nvPr>
            <p:custDataLst>
              <p:tags r:id="rId36"/>
            </p:custDataLst>
          </p:nvPr>
        </p:nvSpPr>
        <p:spPr>
          <a:xfrm>
            <a:off x="3949065" y="1110615"/>
            <a:ext cx="437515"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29" name="文本框 28"/>
          <p:cNvSpPr txBox="1"/>
          <p:nvPr>
            <p:custDataLst>
              <p:tags r:id="rId37"/>
            </p:custDataLst>
          </p:nvPr>
        </p:nvSpPr>
        <p:spPr>
          <a:xfrm>
            <a:off x="4043045" y="1155065"/>
            <a:ext cx="208280"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DBQA</a:t>
            </a:r>
            <a:endParaRPr sz="700" dirty="0">
              <a:latin typeface="PingFang SC" panose="020B0400000000000000" pitchFamily="34" charset="-122"/>
              <a:ea typeface="PingFang SC" panose="020B0400000000000000" pitchFamily="34" charset="-122"/>
            </a:endParaRPr>
          </a:p>
        </p:txBody>
      </p:sp>
      <p:sp>
        <p:nvSpPr>
          <p:cNvPr id="33" name="圆角矩形 32"/>
          <p:cNvSpPr/>
          <p:nvPr>
            <p:custDataLst>
              <p:tags r:id="rId38"/>
            </p:custDataLst>
          </p:nvPr>
        </p:nvSpPr>
        <p:spPr>
          <a:xfrm>
            <a:off x="2912745" y="1440180"/>
            <a:ext cx="750570"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30" name="文本框 29"/>
          <p:cNvSpPr txBox="1"/>
          <p:nvPr>
            <p:custDataLst>
              <p:tags r:id="rId39"/>
            </p:custDataLst>
          </p:nvPr>
        </p:nvSpPr>
        <p:spPr>
          <a:xfrm>
            <a:off x="2955290" y="1477010"/>
            <a:ext cx="662305" cy="198755"/>
          </a:xfrm>
          <a:prstGeom prst="rect">
            <a:avLst/>
          </a:prstGeom>
          <a:noFill/>
        </p:spPr>
        <p:txBody>
          <a:bodyPr wrap="square" lIns="0" rIns="0" rtlCol="0">
            <a:spAutoFit/>
          </a:bodyPr>
          <a:p>
            <a:r>
              <a:rPr sz="700" dirty="0">
                <a:latin typeface="PingFang SC" panose="020B0400000000000000" pitchFamily="34" charset="-122"/>
                <a:ea typeface="PingFang SC" panose="020B0400000000000000" pitchFamily="34" charset="-122"/>
              </a:rPr>
              <a:t>Medical Dialog</a:t>
            </a:r>
            <a:endParaRPr sz="700" dirty="0">
              <a:latin typeface="PingFang SC" panose="020B0400000000000000" pitchFamily="34" charset="-122"/>
              <a:ea typeface="PingFang SC" panose="020B0400000000000000" pitchFamily="34" charset="-122"/>
            </a:endParaRPr>
          </a:p>
        </p:txBody>
      </p:sp>
      <p:sp>
        <p:nvSpPr>
          <p:cNvPr id="36" name="圆角矩形 35"/>
          <p:cNvSpPr/>
          <p:nvPr>
            <p:custDataLst>
              <p:tags r:id="rId40"/>
            </p:custDataLst>
          </p:nvPr>
        </p:nvSpPr>
        <p:spPr>
          <a:xfrm>
            <a:off x="3695700" y="1440180"/>
            <a:ext cx="691515"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34" name="文本框 33"/>
          <p:cNvSpPr txBox="1"/>
          <p:nvPr>
            <p:custDataLst>
              <p:tags r:id="rId41"/>
            </p:custDataLst>
          </p:nvPr>
        </p:nvSpPr>
        <p:spPr>
          <a:xfrm>
            <a:off x="3735070" y="1484630"/>
            <a:ext cx="880110" cy="198755"/>
          </a:xfrm>
          <a:prstGeom prst="rect">
            <a:avLst/>
          </a:prstGeom>
          <a:noFill/>
        </p:spPr>
        <p:txBody>
          <a:bodyPr wrap="square" lIns="0" rIns="0" rtlCol="0">
            <a:spAutoFit/>
          </a:bodyPr>
          <a:p>
            <a:r>
              <a:rPr sz="700" dirty="0">
                <a:latin typeface="PingFang SC" panose="020B0400000000000000" pitchFamily="34" charset="-122"/>
                <a:ea typeface="PingFang SC" panose="020B0400000000000000" pitchFamily="34" charset="-122"/>
              </a:rPr>
              <a:t>Chinese</a:t>
            </a:r>
            <a:r>
              <a:rPr lang="en-US" sz="700" dirty="0">
                <a:latin typeface="PingFang SC" panose="020B0400000000000000" pitchFamily="34" charset="-122"/>
                <a:ea typeface="PingFang SC" panose="020B0400000000000000" pitchFamily="34" charset="-122"/>
              </a:rPr>
              <a:t> </a:t>
            </a:r>
            <a:r>
              <a:rPr sz="700" dirty="0">
                <a:latin typeface="PingFang SC" panose="020B0400000000000000" pitchFamily="34" charset="-122"/>
                <a:ea typeface="PingFang SC" panose="020B0400000000000000" pitchFamily="34" charset="-122"/>
              </a:rPr>
              <a:t>Corpus</a:t>
            </a:r>
            <a:endParaRPr sz="700" dirty="0">
              <a:latin typeface="PingFang SC" panose="020B0400000000000000" pitchFamily="34" charset="-122"/>
              <a:ea typeface="PingFang SC" panose="020B0400000000000000" pitchFamily="34" charset="-122"/>
            </a:endParaRPr>
          </a:p>
        </p:txBody>
      </p:sp>
      <p:sp>
        <p:nvSpPr>
          <p:cNvPr id="37" name="圆角矩形 36"/>
          <p:cNvSpPr/>
          <p:nvPr>
            <p:custDataLst>
              <p:tags r:id="rId42"/>
            </p:custDataLst>
          </p:nvPr>
        </p:nvSpPr>
        <p:spPr>
          <a:xfrm>
            <a:off x="2912745" y="1769110"/>
            <a:ext cx="1474470"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35" name="文本框 34"/>
          <p:cNvSpPr txBox="1"/>
          <p:nvPr>
            <p:custDataLst>
              <p:tags r:id="rId43"/>
            </p:custDataLst>
          </p:nvPr>
        </p:nvSpPr>
        <p:spPr>
          <a:xfrm>
            <a:off x="2966720" y="1821815"/>
            <a:ext cx="1353820"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Baidu AI Studio, LegalQA</a:t>
            </a:r>
            <a:endParaRPr sz="700" dirty="0">
              <a:latin typeface="PingFang SC" panose="020B0400000000000000" pitchFamily="34" charset="-122"/>
              <a:ea typeface="PingFang SC" panose="020B0400000000000000" pitchFamily="34" charset="-122"/>
            </a:endParaRPr>
          </a:p>
        </p:txBody>
      </p:sp>
      <p:cxnSp>
        <p:nvCxnSpPr>
          <p:cNvPr id="38" name="直接箭头连接符 37"/>
          <p:cNvCxnSpPr/>
          <p:nvPr>
            <p:custDataLst>
              <p:tags r:id="rId44"/>
            </p:custDataLst>
          </p:nvPr>
        </p:nvCxnSpPr>
        <p:spPr>
          <a:xfrm>
            <a:off x="3662045" y="2264410"/>
            <a:ext cx="635" cy="127635"/>
          </a:xfrm>
          <a:prstGeom prst="straightConnector1">
            <a:avLst/>
          </a:prstGeom>
          <a:ln w="12700">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44" name="圆角矩形 143"/>
          <p:cNvSpPr/>
          <p:nvPr>
            <p:custDataLst>
              <p:tags r:id="rId45"/>
            </p:custDataLst>
          </p:nvPr>
        </p:nvSpPr>
        <p:spPr>
          <a:xfrm>
            <a:off x="3009900" y="2404745"/>
            <a:ext cx="1376680" cy="213995"/>
          </a:xfrm>
          <a:prstGeom prst="roundRect">
            <a:avLst>
              <a:gd name="adj" fmla="val 25918"/>
            </a:avLst>
          </a:prstGeom>
          <a:solidFill>
            <a:srgbClr val="7030A0"/>
          </a:solidFill>
          <a:ln w="6350">
            <a:solidFill>
              <a:schemeClr val="bg2">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233" name="文本框 232"/>
          <p:cNvSpPr txBox="1"/>
          <p:nvPr>
            <p:custDataLst>
              <p:tags r:id="rId46"/>
            </p:custDataLst>
          </p:nvPr>
        </p:nvSpPr>
        <p:spPr>
          <a:xfrm>
            <a:off x="3177540" y="2443480"/>
            <a:ext cx="1005840" cy="204470"/>
          </a:xfrm>
          <a:prstGeom prst="rect">
            <a:avLst/>
          </a:prstGeom>
          <a:solidFill>
            <a:schemeClr val="bg1">
              <a:alpha val="0"/>
            </a:schemeClr>
          </a:solidFill>
        </p:spPr>
        <p:txBody>
          <a:bodyPr wrap="square" lIns="0" tIns="0" rIns="0" bIns="0" rtlCol="0">
            <a:noAutofit/>
          </a:bodyPr>
          <a:p>
            <a:pPr algn="ctr"/>
            <a:r>
              <a:rPr kumimoji="1" lang="en-US" altLang="zh-CN" sz="800" b="1" dirty="0">
                <a:solidFill>
                  <a:schemeClr val="bg1"/>
                </a:solidFill>
                <a:sym typeface="+mn-ea"/>
              </a:rPr>
              <a:t>Supervised</a:t>
            </a:r>
            <a:r>
              <a:rPr kumimoji="1" lang="zh-CN" altLang="en-US" sz="800" b="1" dirty="0">
                <a:solidFill>
                  <a:schemeClr val="bg1"/>
                </a:solidFill>
                <a:sym typeface="+mn-ea"/>
              </a:rPr>
              <a:t> </a:t>
            </a:r>
            <a:r>
              <a:rPr kumimoji="1" lang="en-US" altLang="zh-CN" sz="800" b="1" dirty="0">
                <a:solidFill>
                  <a:schemeClr val="bg1"/>
                </a:solidFill>
                <a:sym typeface="+mn-ea"/>
              </a:rPr>
              <a:t>Fine-Tuning</a:t>
            </a:r>
            <a:endParaRPr kumimoji="1" lang="zh-CN" altLang="en-US" sz="800" b="1" dirty="0">
              <a:solidFill>
                <a:schemeClr val="bg1"/>
              </a:solidFill>
            </a:endParaRPr>
          </a:p>
          <a:p>
            <a:pPr algn="ctr"/>
            <a:endParaRPr kumimoji="1" lang="zh-CN" altLang="en-US" sz="800" b="1" dirty="0">
              <a:solidFill>
                <a:schemeClr val="bg1"/>
              </a:solidFill>
            </a:endParaRPr>
          </a:p>
        </p:txBody>
      </p:sp>
      <p:pic>
        <p:nvPicPr>
          <p:cNvPr id="39" name="图片 38"/>
          <p:cNvPicPr>
            <a:picLocks noChangeAspect="1"/>
          </p:cNvPicPr>
          <p:nvPr>
            <p:custDataLst>
              <p:tags r:id="rId47"/>
            </p:custDataLst>
          </p:nvPr>
        </p:nvPicPr>
        <p:blipFill>
          <a:blip r:embed="rId7"/>
          <a:stretch>
            <a:fillRect/>
          </a:stretch>
        </p:blipFill>
        <p:spPr>
          <a:xfrm>
            <a:off x="3303905" y="2618740"/>
            <a:ext cx="703580" cy="262255"/>
          </a:xfrm>
          <a:prstGeom prst="roundRect">
            <a:avLst/>
          </a:prstGeom>
        </p:spPr>
      </p:pic>
      <p:cxnSp>
        <p:nvCxnSpPr>
          <p:cNvPr id="40" name="直接箭头连接符 39"/>
          <p:cNvCxnSpPr/>
          <p:nvPr>
            <p:custDataLst>
              <p:tags r:id="rId48"/>
            </p:custDataLst>
          </p:nvPr>
        </p:nvCxnSpPr>
        <p:spPr>
          <a:xfrm flipH="1">
            <a:off x="3663315" y="2855595"/>
            <a:ext cx="2540" cy="16383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41" name="图片 40" descr="logo"/>
          <p:cNvPicPr>
            <a:picLocks noChangeAspect="1"/>
          </p:cNvPicPr>
          <p:nvPr/>
        </p:nvPicPr>
        <p:blipFill>
          <a:blip r:embed="rId49"/>
          <a:stretch>
            <a:fillRect/>
          </a:stretch>
        </p:blipFill>
        <p:spPr>
          <a:xfrm>
            <a:off x="3177540" y="2944495"/>
            <a:ext cx="320040" cy="320040"/>
          </a:xfrm>
          <a:prstGeom prst="rect">
            <a:avLst/>
          </a:prstGeom>
        </p:spPr>
      </p:pic>
      <p:sp>
        <p:nvSpPr>
          <p:cNvPr id="42" name="文本框 41"/>
          <p:cNvSpPr txBox="1"/>
          <p:nvPr>
            <p:custDataLst>
              <p:tags r:id="rId50"/>
            </p:custDataLst>
          </p:nvPr>
        </p:nvSpPr>
        <p:spPr>
          <a:xfrm>
            <a:off x="3429000" y="3019425"/>
            <a:ext cx="958215" cy="245110"/>
          </a:xfrm>
          <a:prstGeom prst="rect">
            <a:avLst/>
          </a:prstGeom>
          <a:noFill/>
        </p:spPr>
        <p:txBody>
          <a:bodyPr wrap="square" rtlCol="0">
            <a:spAutoFit/>
          </a:bodyPr>
          <a:p>
            <a:pPr algn="l"/>
            <a:r>
              <a:rPr lang="en-US" altLang="en-GB" sz="1000" dirty="0">
                <a:latin typeface="PingFang SC" panose="020B0400000000000000" pitchFamily="34" charset="-122"/>
                <a:ea typeface="PingFang SC" panose="020B0400000000000000" pitchFamily="34" charset="-122"/>
              </a:rPr>
              <a:t>LLM-Detector</a:t>
            </a:r>
            <a:endParaRPr lang="en-US" altLang="en-GB" sz="1000" dirty="0">
              <a:latin typeface="PingFang SC" panose="020B0400000000000000" pitchFamily="34" charset="-122"/>
              <a:ea typeface="PingFang SC" panose="020B0400000000000000" pitchFamily="34" charset="-122"/>
            </a:endParaRPr>
          </a:p>
        </p:txBody>
      </p:sp>
      <p:sp>
        <p:nvSpPr>
          <p:cNvPr id="142" name="圆角矩形 141"/>
          <p:cNvSpPr/>
          <p:nvPr>
            <p:custDataLst>
              <p:tags r:id="rId51"/>
            </p:custDataLst>
          </p:nvPr>
        </p:nvSpPr>
        <p:spPr>
          <a:xfrm>
            <a:off x="2753995" y="3264535"/>
            <a:ext cx="1860550" cy="326390"/>
          </a:xfrm>
          <a:prstGeom prst="roundRect">
            <a:avLst>
              <a:gd name="adj" fmla="val 25918"/>
            </a:avLst>
          </a:prstGeom>
          <a:solidFill>
            <a:schemeClr val="bg1"/>
          </a:solidFill>
          <a:ln w="6350">
            <a:solidFill>
              <a:schemeClr val="bg2">
                <a:lumMod val="50000"/>
              </a:schemeClr>
            </a:solidFill>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endParaRPr kumimoji="1" lang="zh-CN" altLang="en-US" sz="1000" dirty="0">
              <a:solidFill>
                <a:schemeClr val="tx1"/>
              </a:solidFill>
            </a:endParaRPr>
          </a:p>
        </p:txBody>
      </p:sp>
      <p:sp>
        <p:nvSpPr>
          <p:cNvPr id="2" name="文本框 1"/>
          <p:cNvSpPr txBox="1"/>
          <p:nvPr>
            <p:custDataLst>
              <p:tags r:id="rId52"/>
            </p:custDataLst>
          </p:nvPr>
        </p:nvSpPr>
        <p:spPr>
          <a:xfrm>
            <a:off x="2801620" y="3264535"/>
            <a:ext cx="1787525" cy="286385"/>
          </a:xfrm>
          <a:prstGeom prst="rect">
            <a:avLst/>
          </a:prstGeom>
          <a:noFill/>
        </p:spPr>
        <p:txBody>
          <a:bodyPr wrap="square" lIns="0" rIns="0" rtlCol="0">
            <a:noAutofit/>
          </a:bodyPr>
          <a:p>
            <a:pPr algn="ctr"/>
            <a:r>
              <a:rPr sz="700" dirty="0">
                <a:latin typeface="PingFang SC" panose="020B0400000000000000" pitchFamily="34" charset="-122"/>
                <a:ea typeface="PingFang SC" panose="020B0400000000000000" pitchFamily="34" charset="-122"/>
              </a:rPr>
              <a:t>Build different small, medium, and large versions based on Qwen 1.8B, 7B, </a:t>
            </a:r>
            <a:r>
              <a:rPr lang="en-US" sz="700" dirty="0">
                <a:latin typeface="PingFang SC" panose="020B0400000000000000" pitchFamily="34" charset="-122"/>
                <a:ea typeface="PingFang SC" panose="020B0400000000000000" pitchFamily="34" charset="-122"/>
              </a:rPr>
              <a:t>and </a:t>
            </a:r>
            <a:r>
              <a:rPr sz="700" dirty="0">
                <a:latin typeface="PingFang SC" panose="020B0400000000000000" pitchFamily="34" charset="-122"/>
                <a:ea typeface="PingFang SC" panose="020B0400000000000000" pitchFamily="34" charset="-122"/>
              </a:rPr>
              <a:t>14B</a:t>
            </a:r>
            <a:endParaRPr sz="700" dirty="0">
              <a:latin typeface="PingFang SC" panose="020B0400000000000000" pitchFamily="34" charset="-122"/>
              <a:ea typeface="PingFang SC" panose="020B0400000000000000" pitchFamily="34" charset="-122"/>
            </a:endParaRPr>
          </a:p>
        </p:txBody>
      </p:sp>
      <p:sp>
        <p:nvSpPr>
          <p:cNvPr id="16" name="圆角矩形 15"/>
          <p:cNvSpPr/>
          <p:nvPr>
            <p:custDataLst>
              <p:tags r:id="rId53"/>
            </p:custDataLst>
          </p:nvPr>
        </p:nvSpPr>
        <p:spPr>
          <a:xfrm>
            <a:off x="4846320" y="194945"/>
            <a:ext cx="1580515" cy="397510"/>
          </a:xfrm>
          <a:prstGeom prst="roundRect">
            <a:avLst/>
          </a:prstGeom>
          <a:solidFill>
            <a:schemeClr val="accent4">
              <a:lumMod val="40000"/>
              <a:lumOff val="60000"/>
            </a:schemeClr>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sp>
        <p:nvSpPr>
          <p:cNvPr id="18" name="文本框 17"/>
          <p:cNvSpPr txBox="1"/>
          <p:nvPr>
            <p:custDataLst>
              <p:tags r:id="rId54"/>
            </p:custDataLst>
          </p:nvPr>
        </p:nvSpPr>
        <p:spPr>
          <a:xfrm>
            <a:off x="4859020" y="280035"/>
            <a:ext cx="1567815" cy="245110"/>
          </a:xfrm>
          <a:prstGeom prst="rect">
            <a:avLst/>
          </a:prstGeom>
          <a:noFill/>
        </p:spPr>
        <p:txBody>
          <a:bodyPr wrap="square" rtlCol="0">
            <a:spAutoFit/>
          </a:bodyPr>
          <a:p>
            <a:pPr algn="ctr"/>
            <a:r>
              <a:rPr lang="en-US" altLang="en-GB" sz="1000" dirty="0">
                <a:latin typeface="PingFang SC" panose="020B0400000000000000" pitchFamily="34" charset="-122"/>
                <a:ea typeface="PingFang SC" panose="020B0400000000000000" pitchFamily="34" charset="-122"/>
              </a:rPr>
              <a:t>Response data for M4</a:t>
            </a:r>
            <a:endParaRPr lang="en-US" altLang="en-GB" sz="1000" dirty="0">
              <a:latin typeface="PingFang SC" panose="020B0400000000000000" pitchFamily="34" charset="-122"/>
              <a:ea typeface="PingFang SC" panose="020B0400000000000000" pitchFamily="34" charset="-122"/>
            </a:endParaRPr>
          </a:p>
        </p:txBody>
      </p:sp>
      <p:cxnSp>
        <p:nvCxnSpPr>
          <p:cNvPr id="20" name="直接箭头连接符 19"/>
          <p:cNvCxnSpPr>
            <a:endCxn id="18" idx="1"/>
          </p:cNvCxnSpPr>
          <p:nvPr>
            <p:custDataLst>
              <p:tags r:id="rId55"/>
            </p:custDataLst>
          </p:nvPr>
        </p:nvCxnSpPr>
        <p:spPr>
          <a:xfrm>
            <a:off x="4445000" y="401320"/>
            <a:ext cx="414020" cy="127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6" name="矩形 25"/>
          <p:cNvSpPr/>
          <p:nvPr>
            <p:custDataLst>
              <p:tags r:id="rId56"/>
            </p:custDataLst>
          </p:nvPr>
        </p:nvSpPr>
        <p:spPr>
          <a:xfrm>
            <a:off x="4846320" y="652780"/>
            <a:ext cx="1581150" cy="448310"/>
          </a:xfrm>
          <a:prstGeom prst="rect">
            <a:avLst/>
          </a:prstGeom>
          <a:ln w="6350">
            <a:solidFill>
              <a:schemeClr val="tx1"/>
            </a:solidFill>
            <a:prstDash val="solid"/>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200" dirty="0">
              <a:latin typeface="PingFang SC" panose="020B0400000000000000" pitchFamily="34" charset="-122"/>
              <a:ea typeface="PingFang SC" panose="020B0400000000000000" pitchFamily="34" charset="-122"/>
            </a:endParaRPr>
          </a:p>
        </p:txBody>
      </p:sp>
      <p:sp>
        <p:nvSpPr>
          <p:cNvPr id="43" name="圆角矩形 42"/>
          <p:cNvSpPr/>
          <p:nvPr>
            <p:custDataLst>
              <p:tags r:id="rId57"/>
            </p:custDataLst>
          </p:nvPr>
        </p:nvSpPr>
        <p:spPr>
          <a:xfrm>
            <a:off x="4893945" y="754380"/>
            <a:ext cx="996950"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44" name="文本框 43"/>
          <p:cNvSpPr txBox="1"/>
          <p:nvPr>
            <p:custDataLst>
              <p:tags r:id="rId58"/>
            </p:custDataLst>
          </p:nvPr>
        </p:nvSpPr>
        <p:spPr>
          <a:xfrm>
            <a:off x="4936490" y="797560"/>
            <a:ext cx="954405"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WebTextQA </a:t>
            </a:r>
            <a:endParaRPr sz="700" dirty="0">
              <a:latin typeface="PingFang SC" panose="020B0400000000000000" pitchFamily="34" charset="-122"/>
              <a:ea typeface="PingFang SC" panose="020B0400000000000000" pitchFamily="34" charset="-122"/>
            </a:endParaRPr>
          </a:p>
        </p:txBody>
      </p:sp>
      <p:sp>
        <p:nvSpPr>
          <p:cNvPr id="45" name="文本框 44"/>
          <p:cNvSpPr txBox="1"/>
          <p:nvPr>
            <p:custDataLst>
              <p:tags r:id="rId59"/>
            </p:custDataLst>
          </p:nvPr>
        </p:nvSpPr>
        <p:spPr>
          <a:xfrm>
            <a:off x="4910455" y="613410"/>
            <a:ext cx="477520" cy="141605"/>
          </a:xfrm>
          <a:prstGeom prst="rect">
            <a:avLst/>
          </a:prstGeom>
          <a:solidFill>
            <a:schemeClr val="bg1"/>
          </a:solidFill>
        </p:spPr>
        <p:txBody>
          <a:bodyPr wrap="square" lIns="0" tIns="0" rIns="0" bIns="0" rtlCol="0">
            <a:noAutofit/>
          </a:bodyPr>
          <a:p>
            <a:pPr algn="ctr"/>
            <a:r>
              <a:rPr kumimoji="1" lang="en-US" altLang="zh-CN" sz="700" b="1" dirty="0">
                <a:latin typeface="PingFang SC Medium" panose="020B0400000000000000" pitchFamily="34" charset="-122"/>
                <a:ea typeface="PingFang SC Medium" panose="020B0400000000000000" pitchFamily="34" charset="-122"/>
              </a:rPr>
              <a:t>Domain</a:t>
            </a:r>
            <a:endParaRPr kumimoji="1" lang="en-US" altLang="zh-CN" sz="700" b="1" dirty="0">
              <a:latin typeface="PingFang SC Medium" panose="020B0400000000000000" pitchFamily="34" charset="-122"/>
              <a:ea typeface="PingFang SC Medium" panose="020B0400000000000000" pitchFamily="34" charset="-122"/>
            </a:endParaRPr>
          </a:p>
        </p:txBody>
      </p:sp>
      <p:sp>
        <p:nvSpPr>
          <p:cNvPr id="48" name="圆角矩形 47"/>
          <p:cNvSpPr/>
          <p:nvPr>
            <p:custDataLst>
              <p:tags r:id="rId60"/>
            </p:custDataLst>
          </p:nvPr>
        </p:nvSpPr>
        <p:spPr>
          <a:xfrm>
            <a:off x="5930265" y="749300"/>
            <a:ext cx="437515" cy="286385"/>
          </a:xfrm>
          <a:prstGeom prst="roundRect">
            <a:avLst>
              <a:gd name="adj" fmla="val 25918"/>
            </a:avLst>
          </a:prstGeom>
          <a:solidFill>
            <a:srgbClr val="D9D9D9"/>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49" name="文本框 48"/>
          <p:cNvSpPr txBox="1"/>
          <p:nvPr>
            <p:custDataLst>
              <p:tags r:id="rId61"/>
            </p:custDataLst>
          </p:nvPr>
        </p:nvSpPr>
        <p:spPr>
          <a:xfrm>
            <a:off x="6024245" y="777240"/>
            <a:ext cx="277495" cy="198755"/>
          </a:xfrm>
          <a:prstGeom prst="rect">
            <a:avLst/>
          </a:prstGeom>
          <a:noFill/>
        </p:spPr>
        <p:txBody>
          <a:bodyPr wrap="square" lIns="0" rIns="0" rtlCol="0">
            <a:spAutoFit/>
          </a:bodyPr>
          <a:p>
            <a:pPr algn="ctr"/>
            <a:r>
              <a:rPr sz="700" dirty="0">
                <a:latin typeface="PingFang SC" panose="020B0400000000000000" pitchFamily="34" charset="-122"/>
                <a:ea typeface="PingFang SC" panose="020B0400000000000000" pitchFamily="34" charset="-122"/>
              </a:rPr>
              <a:t>Baike</a:t>
            </a:r>
            <a:endParaRPr sz="700" dirty="0">
              <a:latin typeface="PingFang SC" panose="020B0400000000000000" pitchFamily="34" charset="-122"/>
              <a:ea typeface="PingFang SC" panose="020B0400000000000000" pitchFamily="34" charset="-122"/>
            </a:endParaRPr>
          </a:p>
        </p:txBody>
      </p:sp>
      <p:cxnSp>
        <p:nvCxnSpPr>
          <p:cNvPr id="58" name="直接箭头连接符 57"/>
          <p:cNvCxnSpPr/>
          <p:nvPr>
            <p:custDataLst>
              <p:tags r:id="rId62"/>
            </p:custDataLst>
          </p:nvPr>
        </p:nvCxnSpPr>
        <p:spPr>
          <a:xfrm>
            <a:off x="4445000" y="3141345"/>
            <a:ext cx="414020" cy="127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8" name="曲线连接符 277"/>
          <p:cNvCxnSpPr/>
          <p:nvPr>
            <p:custDataLst>
              <p:tags r:id="rId63"/>
            </p:custDataLst>
          </p:nvPr>
        </p:nvCxnSpPr>
        <p:spPr>
          <a:xfrm rot="5400000">
            <a:off x="4154805" y="1584325"/>
            <a:ext cx="1951990" cy="1057275"/>
          </a:xfrm>
          <a:prstGeom prst="curvedConnector3">
            <a:avLst>
              <a:gd name="adj1" fmla="val 50016"/>
            </a:avLst>
          </a:prstGeom>
          <a:ln w="12700">
            <a:solidFill>
              <a:schemeClr val="tx1">
                <a:alpha val="2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圆角矩形 59"/>
          <p:cNvSpPr/>
          <p:nvPr>
            <p:custDataLst>
              <p:tags r:id="rId64"/>
            </p:custDataLst>
          </p:nvPr>
        </p:nvSpPr>
        <p:spPr>
          <a:xfrm>
            <a:off x="4987925" y="1828800"/>
            <a:ext cx="902970" cy="226695"/>
          </a:xfrm>
          <a:prstGeom prst="roundRect">
            <a:avLst>
              <a:gd name="adj" fmla="val 25918"/>
            </a:avLst>
          </a:prstGeom>
          <a:solidFill>
            <a:srgbClr val="7030A0"/>
          </a:solidFill>
          <a:ln w="6350">
            <a:solidFill>
              <a:schemeClr val="bg2">
                <a:lumMod val="50000"/>
              </a:schemeClr>
            </a:solidFill>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000" dirty="0">
              <a:solidFill>
                <a:schemeClr val="tx1"/>
              </a:solidFill>
            </a:endParaRPr>
          </a:p>
        </p:txBody>
      </p:sp>
      <p:sp>
        <p:nvSpPr>
          <p:cNvPr id="61" name="文本框 60"/>
          <p:cNvSpPr txBox="1"/>
          <p:nvPr>
            <p:custDataLst>
              <p:tags r:id="rId65"/>
            </p:custDataLst>
          </p:nvPr>
        </p:nvSpPr>
        <p:spPr>
          <a:xfrm>
            <a:off x="4936490" y="1869440"/>
            <a:ext cx="1005840" cy="226695"/>
          </a:xfrm>
          <a:prstGeom prst="rect">
            <a:avLst/>
          </a:prstGeom>
          <a:solidFill>
            <a:schemeClr val="bg1">
              <a:alpha val="0"/>
            </a:schemeClr>
          </a:solidFill>
        </p:spPr>
        <p:txBody>
          <a:bodyPr wrap="square" lIns="0" tIns="0" rIns="0" bIns="0" rtlCol="0">
            <a:noAutofit/>
          </a:bodyPr>
          <a:p>
            <a:pPr algn="ctr"/>
            <a:r>
              <a:rPr kumimoji="1" lang="en-US" sz="800" b="1" dirty="0">
                <a:solidFill>
                  <a:schemeClr val="bg1"/>
                </a:solidFill>
                <a:sym typeface="+mn-ea"/>
              </a:rPr>
              <a:t>E</a:t>
            </a:r>
            <a:r>
              <a:rPr kumimoji="1" lang="en-US" sz="800" b="1" dirty="0">
                <a:solidFill>
                  <a:schemeClr val="bg1"/>
                </a:solidFill>
                <a:sym typeface="+mn-ea"/>
              </a:rPr>
              <a:t>valuation </a:t>
            </a:r>
            <a:endParaRPr kumimoji="1" lang="en-US" sz="800" b="1" dirty="0">
              <a:solidFill>
                <a:schemeClr val="bg1"/>
              </a:solidFill>
              <a:sym typeface="+mn-ea"/>
            </a:endParaRPr>
          </a:p>
        </p:txBody>
      </p:sp>
      <p:sp>
        <p:nvSpPr>
          <p:cNvPr id="193" name="矩形 192"/>
          <p:cNvSpPr/>
          <p:nvPr>
            <p:custDataLst>
              <p:tags r:id="rId66"/>
            </p:custDataLst>
          </p:nvPr>
        </p:nvSpPr>
        <p:spPr>
          <a:xfrm>
            <a:off x="4846320" y="2797175"/>
            <a:ext cx="1581150" cy="794385"/>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200" dirty="0">
              <a:latin typeface="PingFang SC" panose="020B0400000000000000" pitchFamily="34" charset="-122"/>
              <a:ea typeface="PingFang SC" panose="020B0400000000000000" pitchFamily="34" charset="-122"/>
            </a:endParaRPr>
          </a:p>
        </p:txBody>
      </p:sp>
      <p:sp>
        <p:nvSpPr>
          <p:cNvPr id="194" name="文本框 193"/>
          <p:cNvSpPr txBox="1"/>
          <p:nvPr>
            <p:custDataLst>
              <p:tags r:id="rId67"/>
            </p:custDataLst>
          </p:nvPr>
        </p:nvSpPr>
        <p:spPr>
          <a:xfrm>
            <a:off x="4893010" y="2738612"/>
            <a:ext cx="820276" cy="107315"/>
          </a:xfrm>
          <a:prstGeom prst="rect">
            <a:avLst/>
          </a:prstGeom>
          <a:solidFill>
            <a:schemeClr val="bg1"/>
          </a:solidFill>
        </p:spPr>
        <p:txBody>
          <a:bodyPr wrap="square" lIns="0" tIns="0" rIns="0" bIns="0" rtlCol="0">
            <a:spAutoFit/>
          </a:bodyPr>
          <a:p>
            <a:pPr algn="ctr"/>
            <a:r>
              <a:rPr kumimoji="1" lang="en-US" sz="700" b="1" dirty="0">
                <a:latin typeface="PingFang SC Medium" panose="020B0400000000000000" pitchFamily="34" charset="-122"/>
                <a:ea typeface="PingFang SC Medium" panose="020B0400000000000000" pitchFamily="34" charset="-122"/>
              </a:rPr>
              <a:t>Evaluation</a:t>
            </a:r>
            <a:r>
              <a:rPr kumimoji="1" lang="zh-CN" altLang="en-US" sz="700" b="1" dirty="0">
                <a:latin typeface="PingFang SC Medium" panose="020B0400000000000000" pitchFamily="34" charset="-122"/>
                <a:ea typeface="PingFang SC Medium" panose="020B0400000000000000" pitchFamily="34" charset="-122"/>
              </a:rPr>
              <a:t> </a:t>
            </a:r>
            <a:r>
              <a:rPr kumimoji="1" lang="en-US" altLang="zh-CN" sz="700" b="1" dirty="0">
                <a:latin typeface="PingFang SC Medium" panose="020B0400000000000000" pitchFamily="34" charset="-122"/>
                <a:ea typeface="PingFang SC Medium" panose="020B0400000000000000" pitchFamily="34" charset="-122"/>
              </a:rPr>
              <a:t>Task</a:t>
            </a:r>
            <a:endParaRPr kumimoji="1" lang="zh-CN" altLang="en-US" sz="700" b="1" dirty="0">
              <a:latin typeface="PingFang SC Medium" panose="020B0400000000000000" pitchFamily="34" charset="-122"/>
              <a:ea typeface="PingFang SC Medium" panose="020B0400000000000000" pitchFamily="34" charset="-122"/>
            </a:endParaRPr>
          </a:p>
        </p:txBody>
      </p:sp>
      <p:sp>
        <p:nvSpPr>
          <p:cNvPr id="195" name="矩形 194"/>
          <p:cNvSpPr/>
          <p:nvPr>
            <p:custDataLst>
              <p:tags r:id="rId68"/>
            </p:custDataLst>
          </p:nvPr>
        </p:nvSpPr>
        <p:spPr>
          <a:xfrm>
            <a:off x="4893310" y="2879725"/>
            <a:ext cx="1474470" cy="290195"/>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p>
            <a:pPr algn="ctr"/>
            <a:r>
              <a:rPr kumimoji="1" lang="en-US" altLang="zh-CN" sz="900" dirty="0" err="1">
                <a:latin typeface="PingFang SC" panose="020B0400000000000000" pitchFamily="34" charset="-122"/>
                <a:ea typeface="PingFang SC" panose="020B0400000000000000" pitchFamily="34" charset="-122"/>
              </a:rPr>
              <a:t>Document-Level</a:t>
            </a:r>
            <a:endParaRPr kumimoji="1" lang="en-US" altLang="zh-CN" sz="900" dirty="0" err="1">
              <a:latin typeface="PingFang SC" panose="020B0400000000000000" pitchFamily="34" charset="-122"/>
              <a:ea typeface="PingFang SC" panose="020B0400000000000000" pitchFamily="34" charset="-122"/>
            </a:endParaRPr>
          </a:p>
        </p:txBody>
      </p:sp>
      <p:sp>
        <p:nvSpPr>
          <p:cNvPr id="62" name="矩形 61"/>
          <p:cNvSpPr/>
          <p:nvPr>
            <p:custDataLst>
              <p:tags r:id="rId69"/>
            </p:custDataLst>
          </p:nvPr>
        </p:nvSpPr>
        <p:spPr>
          <a:xfrm>
            <a:off x="4893310" y="3217545"/>
            <a:ext cx="1474470" cy="290195"/>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lIns="36000" rIns="36000" rtlCol="0" anchor="ctr"/>
          <a:p>
            <a:pPr algn="ctr"/>
            <a:r>
              <a:rPr kumimoji="1" lang="en-US" altLang="zh-CN" sz="900" dirty="0" err="1">
                <a:latin typeface="PingFang SC" panose="020B0400000000000000" pitchFamily="34" charset="-122"/>
                <a:ea typeface="PingFang SC" panose="020B0400000000000000" pitchFamily="34" charset="-122"/>
              </a:rPr>
              <a:t>Sentence-Level</a:t>
            </a:r>
            <a:endParaRPr kumimoji="1" lang="en-US" altLang="zh-CN" sz="900" dirty="0" err="1">
              <a:latin typeface="PingFang SC" panose="020B0400000000000000" pitchFamily="34" charset="-122"/>
              <a:ea typeface="PingFang SC" panose="020B0400000000000000" pitchFamily="34" charset="-122"/>
            </a:endParaRPr>
          </a:p>
        </p:txBody>
      </p:sp>
      <p:sp>
        <p:nvSpPr>
          <p:cNvPr id="63" name="矩形 62"/>
          <p:cNvSpPr/>
          <p:nvPr>
            <p:custDataLst>
              <p:tags r:id="rId70"/>
            </p:custDataLst>
          </p:nvPr>
        </p:nvSpPr>
        <p:spPr>
          <a:xfrm>
            <a:off x="6591935" y="194945"/>
            <a:ext cx="3070860" cy="3395345"/>
          </a:xfrm>
          <a:prstGeom prst="rect">
            <a:avLst/>
          </a:prstGeom>
          <a:ln w="6350">
            <a:solidFill>
              <a:schemeClr val="bg2">
                <a:lumMod val="50000"/>
              </a:schemeClr>
            </a:solidFill>
            <a:prstDash val="solid"/>
          </a:ln>
        </p:spPr>
        <p:style>
          <a:lnRef idx="2">
            <a:schemeClr val="dk1"/>
          </a:lnRef>
          <a:fillRef idx="1">
            <a:schemeClr val="lt1"/>
          </a:fillRef>
          <a:effectRef idx="0">
            <a:schemeClr val="dk1"/>
          </a:effectRef>
          <a:fontRef idx="minor">
            <a:schemeClr val="dk1"/>
          </a:fontRef>
        </p:style>
        <p:txBody>
          <a:bodyPr lIns="36000" rIns="36000" rtlCol="0" anchor="ctr"/>
          <a:p>
            <a:pPr algn="ctr"/>
            <a:endParaRPr kumimoji="1" lang="zh-CN" altLang="en-US" sz="1200" dirty="0">
              <a:latin typeface="+mn-ea"/>
            </a:endParaRPr>
          </a:p>
        </p:txBody>
      </p:sp>
      <p:cxnSp>
        <p:nvCxnSpPr>
          <p:cNvPr id="65" name="曲线连接符 64"/>
          <p:cNvCxnSpPr>
            <a:stCxn id="193" idx="3"/>
            <a:endCxn id="63" idx="1"/>
          </p:cNvCxnSpPr>
          <p:nvPr>
            <p:custDataLst>
              <p:tags r:id="rId71"/>
            </p:custDataLst>
          </p:nvPr>
        </p:nvCxnSpPr>
        <p:spPr>
          <a:xfrm flipV="1">
            <a:off x="6427470" y="1892935"/>
            <a:ext cx="164465" cy="1301750"/>
          </a:xfrm>
          <a:prstGeom prst="curvedConnector3">
            <a:avLst>
              <a:gd name="adj1" fmla="val 35907"/>
            </a:avLst>
          </a:prstGeom>
          <a:ln w="12700">
            <a:solidFill>
              <a:schemeClr val="tx1">
                <a:alpha val="2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0" name="圆角矩形 229"/>
          <p:cNvSpPr/>
          <p:nvPr>
            <p:custDataLst>
              <p:tags r:id="rId72"/>
            </p:custDataLst>
          </p:nvPr>
        </p:nvSpPr>
        <p:spPr>
          <a:xfrm>
            <a:off x="6931025" y="302260"/>
            <a:ext cx="2665095" cy="886460"/>
          </a:xfrm>
          <a:prstGeom prst="roundRect">
            <a:avLst/>
          </a:prstGeom>
          <a:solidFill>
            <a:srgbClr val="B3E5FF"/>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pic>
        <p:nvPicPr>
          <p:cNvPr id="66" name="图片 65"/>
          <p:cNvPicPr>
            <a:picLocks noChangeAspect="1"/>
          </p:cNvPicPr>
          <p:nvPr>
            <p:custDataLst>
              <p:tags r:id="rId73"/>
            </p:custDataLst>
          </p:nvPr>
        </p:nvPicPr>
        <p:blipFill>
          <a:blip r:embed="rId74"/>
          <a:stretch>
            <a:fillRect/>
          </a:stretch>
        </p:blipFill>
        <p:spPr>
          <a:xfrm>
            <a:off x="6681470" y="302260"/>
            <a:ext cx="249555" cy="345440"/>
          </a:xfrm>
          <a:prstGeom prst="rect">
            <a:avLst/>
          </a:prstGeom>
        </p:spPr>
      </p:pic>
      <p:sp>
        <p:nvSpPr>
          <p:cNvPr id="67" name="文本框 66"/>
          <p:cNvSpPr txBox="1"/>
          <p:nvPr/>
        </p:nvSpPr>
        <p:spPr>
          <a:xfrm>
            <a:off x="6931025" y="302260"/>
            <a:ext cx="2713355" cy="921385"/>
          </a:xfrm>
          <a:prstGeom prst="rect">
            <a:avLst/>
          </a:prstGeom>
          <a:noFill/>
        </p:spPr>
        <p:txBody>
          <a:bodyPr wrap="square" rtlCol="0" anchor="t">
            <a:noAutofit/>
          </a:bodyPr>
          <a:p>
            <a:r>
              <a:rPr lang="zh-CN" altLang="en-US" sz="700">
                <a:latin typeface="仿宋" panose="02010609060101010101" pitchFamily="49" charset="-122"/>
                <a:ea typeface="仿宋" panose="02010609060101010101" pitchFamily="49" charset="-122"/>
                <a:cs typeface="仿宋" panose="02010609060101010101" pitchFamily="49" charset="-122"/>
              </a:rPr>
              <a:t>人工智能（AI）是指利用计算机科学技术来模拟、扩展和拓展人类智能的一门学科。它涉及设计和开发能够执行类似人类思维过程的系统，使机器能够执行需要</a:t>
            </a:r>
            <a:r>
              <a:rPr lang="en-US" altLang="zh-CN" sz="700">
                <a:latin typeface="仿宋" panose="02010609060101010101" pitchFamily="49" charset="-122"/>
                <a:ea typeface="仿宋" panose="02010609060101010101" pitchFamily="49" charset="-122"/>
                <a:cs typeface="仿宋" panose="02010609060101010101" pitchFamily="49" charset="-122"/>
              </a:rPr>
              <a:t>...</a:t>
            </a:r>
            <a:endParaRPr lang="zh-CN" altLang="en-US" sz="700">
              <a:latin typeface="仿宋" panose="02010609060101010101" pitchFamily="49" charset="-122"/>
              <a:ea typeface="仿宋" panose="02010609060101010101" pitchFamily="49" charset="-122"/>
              <a:cs typeface="仿宋" panose="02010609060101010101" pitchFamily="49" charset="-122"/>
            </a:endParaRPr>
          </a:p>
          <a:p>
            <a:r>
              <a:rPr lang="en-US" altLang="zh-CN" sz="600">
                <a:latin typeface="仿宋" panose="02010609060101010101" pitchFamily="49" charset="-122"/>
                <a:ea typeface="仿宋" panose="02010609060101010101" pitchFamily="49" charset="-122"/>
                <a:cs typeface="仿宋" panose="02010609060101010101" pitchFamily="49" charset="-122"/>
              </a:rPr>
              <a:t>(Artificial intelligence (AI) refers to a discipline that uses computer science and technology to simulate, extend, and expand human intelligence. It involves designing and developing systems that can perform processes similar to human thought processes, enabling machines to perform tasks that require ...)</a:t>
            </a:r>
            <a:endParaRPr lang="en-US" altLang="zh-CN" sz="600">
              <a:latin typeface="仿宋" panose="02010609060101010101" pitchFamily="49" charset="-122"/>
              <a:ea typeface="仿宋" panose="02010609060101010101" pitchFamily="49" charset="-122"/>
              <a:cs typeface="仿宋" panose="02010609060101010101" pitchFamily="49" charset="-122"/>
            </a:endParaRPr>
          </a:p>
        </p:txBody>
      </p:sp>
      <p:pic>
        <p:nvPicPr>
          <p:cNvPr id="70" name="图片 69" descr="logo"/>
          <p:cNvPicPr>
            <a:picLocks noChangeAspect="1"/>
          </p:cNvPicPr>
          <p:nvPr>
            <p:custDataLst>
              <p:tags r:id="rId75"/>
            </p:custDataLst>
          </p:nvPr>
        </p:nvPicPr>
        <p:blipFill>
          <a:blip r:embed="rId49"/>
          <a:stretch>
            <a:fillRect/>
          </a:stretch>
        </p:blipFill>
        <p:spPr>
          <a:xfrm>
            <a:off x="9276080" y="1223645"/>
            <a:ext cx="320040" cy="320040"/>
          </a:xfrm>
          <a:prstGeom prst="rect">
            <a:avLst/>
          </a:prstGeom>
        </p:spPr>
      </p:pic>
      <p:sp>
        <p:nvSpPr>
          <p:cNvPr id="71" name="圆角矩形 70"/>
          <p:cNvSpPr/>
          <p:nvPr>
            <p:custDataLst>
              <p:tags r:id="rId76"/>
            </p:custDataLst>
          </p:nvPr>
        </p:nvSpPr>
        <p:spPr>
          <a:xfrm>
            <a:off x="6681470" y="1243965"/>
            <a:ext cx="2594610" cy="299085"/>
          </a:xfrm>
          <a:prstGeom prst="roundRect">
            <a:avLst/>
          </a:prstGeom>
          <a:solidFill>
            <a:schemeClr val="accent4">
              <a:lumMod val="40000"/>
              <a:lumOff val="60000"/>
            </a:schemeClr>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sp>
        <p:nvSpPr>
          <p:cNvPr id="72" name="文本框 71"/>
          <p:cNvSpPr txBox="1"/>
          <p:nvPr>
            <p:custDataLst>
              <p:tags r:id="rId77"/>
            </p:custDataLst>
          </p:nvPr>
        </p:nvSpPr>
        <p:spPr>
          <a:xfrm>
            <a:off x="6753860" y="1288415"/>
            <a:ext cx="1642745" cy="196215"/>
          </a:xfrm>
          <a:prstGeom prst="rect">
            <a:avLst/>
          </a:prstGeom>
          <a:noFill/>
        </p:spPr>
        <p:txBody>
          <a:bodyPr wrap="square" rtlCol="0" anchor="t">
            <a:noAutofit/>
          </a:bodyPr>
          <a:p>
            <a:r>
              <a:rPr lang="en-US" altLang="zh-CN" sz="900">
                <a:latin typeface="仿宋" panose="02010609060101010101" pitchFamily="49" charset="-122"/>
                <a:ea typeface="仿宋" panose="02010609060101010101" pitchFamily="49" charset="-122"/>
                <a:cs typeface="仿宋" panose="02010609060101010101" pitchFamily="49" charset="-122"/>
              </a:rPr>
              <a:t>AI</a:t>
            </a:r>
            <a:endParaRPr lang="en-US" altLang="zh-CN" sz="900">
              <a:latin typeface="仿宋" panose="02010609060101010101" pitchFamily="49" charset="-122"/>
              <a:ea typeface="仿宋" panose="02010609060101010101" pitchFamily="49" charset="-122"/>
              <a:cs typeface="仿宋" panose="02010609060101010101" pitchFamily="49" charset="-122"/>
            </a:endParaRPr>
          </a:p>
        </p:txBody>
      </p:sp>
      <p:pic>
        <p:nvPicPr>
          <p:cNvPr id="76" name="图片 75"/>
          <p:cNvPicPr>
            <a:picLocks noChangeAspect="1"/>
          </p:cNvPicPr>
          <p:nvPr>
            <p:custDataLst>
              <p:tags r:id="rId78"/>
            </p:custDataLst>
          </p:nvPr>
        </p:nvPicPr>
        <p:blipFill>
          <a:blip r:embed="rId74"/>
          <a:stretch>
            <a:fillRect/>
          </a:stretch>
        </p:blipFill>
        <p:spPr>
          <a:xfrm>
            <a:off x="6681470" y="1616075"/>
            <a:ext cx="249555" cy="345440"/>
          </a:xfrm>
          <a:prstGeom prst="rect">
            <a:avLst/>
          </a:prstGeom>
        </p:spPr>
      </p:pic>
      <p:sp>
        <p:nvSpPr>
          <p:cNvPr id="79" name="圆角矩形 78"/>
          <p:cNvSpPr/>
          <p:nvPr>
            <p:custDataLst>
              <p:tags r:id="rId79"/>
            </p:custDataLst>
          </p:nvPr>
        </p:nvSpPr>
        <p:spPr>
          <a:xfrm>
            <a:off x="6931025" y="1616075"/>
            <a:ext cx="2665095" cy="852170"/>
          </a:xfrm>
          <a:prstGeom prst="roundRect">
            <a:avLst/>
          </a:prstGeom>
          <a:solidFill>
            <a:srgbClr val="B3E5FF"/>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sp>
        <p:nvSpPr>
          <p:cNvPr id="77" name="文本框 76"/>
          <p:cNvSpPr txBox="1"/>
          <p:nvPr/>
        </p:nvSpPr>
        <p:spPr>
          <a:xfrm>
            <a:off x="6882765" y="1615440"/>
            <a:ext cx="2713355" cy="852805"/>
          </a:xfrm>
          <a:prstGeom prst="rect">
            <a:avLst/>
          </a:prstGeom>
          <a:noFill/>
        </p:spPr>
        <p:txBody>
          <a:bodyPr wrap="square" rtlCol="0" anchor="t">
            <a:noAutofit/>
          </a:bodyPr>
          <a:p>
            <a:r>
              <a:rPr lang="zh-CN" altLang="en-US" sz="700">
                <a:latin typeface="仿宋" panose="02010609060101010101" pitchFamily="49" charset="-122"/>
                <a:ea typeface="仿宋" panose="02010609060101010101" pitchFamily="49" charset="-122"/>
                <a:cs typeface="仿宋" panose="02010609060101010101" pitchFamily="49" charset="-122"/>
              </a:rPr>
              <a:t>人工智能（AI）是一种利用算法构建动态计算环境来模拟人类智能过程的基础技术。AI系统通过大量数据的输入和处理，执行任务和决策，无需人类直接参与。这种技术</a:t>
            </a:r>
            <a:r>
              <a:rPr lang="en-US" altLang="zh-CN" sz="700">
                <a:latin typeface="仿宋" panose="02010609060101010101" pitchFamily="49" charset="-122"/>
                <a:ea typeface="仿宋" panose="02010609060101010101" pitchFamily="49" charset="-122"/>
                <a:cs typeface="仿宋" panose="02010609060101010101" pitchFamily="49" charset="-122"/>
              </a:rPr>
              <a:t>...</a:t>
            </a:r>
            <a:endParaRPr lang="zh-CN" altLang="en-US" sz="700">
              <a:latin typeface="仿宋" panose="02010609060101010101" pitchFamily="49" charset="-122"/>
              <a:ea typeface="仿宋" panose="02010609060101010101" pitchFamily="49" charset="-122"/>
              <a:cs typeface="仿宋" panose="02010609060101010101" pitchFamily="49" charset="-122"/>
            </a:endParaRPr>
          </a:p>
          <a:p>
            <a:r>
              <a:rPr lang="en-US" altLang="zh-CN" sz="600">
                <a:latin typeface="仿宋" panose="02010609060101010101" pitchFamily="49" charset="-122"/>
                <a:ea typeface="仿宋" panose="02010609060101010101" pitchFamily="49" charset="-122"/>
                <a:cs typeface="仿宋" panose="02010609060101010101" pitchFamily="49" charset="-122"/>
              </a:rPr>
              <a:t>(Artificial intelligence (AI) is a fundamental technology that utilizes algorithms to build dynamic computational environments to simulate human intelligent processes. AI systems perform tasks and make decisions through the input and processing of large amounts of data, without direct human involvement. This technology ...)</a:t>
            </a:r>
            <a:endParaRPr lang="en-US" altLang="zh-CN" sz="600">
              <a:latin typeface="仿宋" panose="02010609060101010101" pitchFamily="49" charset="-122"/>
              <a:ea typeface="仿宋" panose="02010609060101010101" pitchFamily="49" charset="-122"/>
              <a:cs typeface="仿宋" panose="02010609060101010101" pitchFamily="49" charset="-122"/>
            </a:endParaRPr>
          </a:p>
        </p:txBody>
      </p:sp>
      <p:pic>
        <p:nvPicPr>
          <p:cNvPr id="80" name="图片 79" descr="logo"/>
          <p:cNvPicPr>
            <a:picLocks noChangeAspect="1"/>
          </p:cNvPicPr>
          <p:nvPr>
            <p:custDataLst>
              <p:tags r:id="rId80"/>
            </p:custDataLst>
          </p:nvPr>
        </p:nvPicPr>
        <p:blipFill>
          <a:blip r:embed="rId49"/>
          <a:stretch>
            <a:fillRect/>
          </a:stretch>
        </p:blipFill>
        <p:spPr>
          <a:xfrm>
            <a:off x="9275445" y="2559685"/>
            <a:ext cx="320040" cy="320040"/>
          </a:xfrm>
          <a:prstGeom prst="rect">
            <a:avLst/>
          </a:prstGeom>
        </p:spPr>
      </p:pic>
      <p:sp>
        <p:nvSpPr>
          <p:cNvPr id="81" name="圆角矩形 80"/>
          <p:cNvSpPr/>
          <p:nvPr>
            <p:custDataLst>
              <p:tags r:id="rId81"/>
            </p:custDataLst>
          </p:nvPr>
        </p:nvSpPr>
        <p:spPr>
          <a:xfrm>
            <a:off x="6681470" y="2530475"/>
            <a:ext cx="2595245" cy="1020445"/>
          </a:xfrm>
          <a:prstGeom prst="roundRect">
            <a:avLst/>
          </a:prstGeom>
          <a:solidFill>
            <a:schemeClr val="accent4">
              <a:lumMod val="40000"/>
              <a:lumOff val="60000"/>
            </a:schemeClr>
          </a:solidFill>
          <a:ln w="15875">
            <a:noFill/>
          </a:ln>
        </p:spPr>
        <p:style>
          <a:lnRef idx="2">
            <a:schemeClr val="dk1"/>
          </a:lnRef>
          <a:fillRef idx="1">
            <a:schemeClr val="lt1"/>
          </a:fillRef>
          <a:effectRef idx="0">
            <a:schemeClr val="dk1"/>
          </a:effectRef>
          <a:fontRef idx="minor">
            <a:schemeClr val="dk1"/>
          </a:fontRef>
        </p:style>
        <p:txBody>
          <a:bodyPr lIns="36000" rIns="36000" rtlCol="0" anchor="ctr"/>
          <a:p>
            <a:pPr algn="ctr"/>
            <a:br>
              <a:rPr lang="en-GB" altLang="zh-CN" sz="800" dirty="0">
                <a:solidFill>
                  <a:schemeClr val="accent5">
                    <a:lumMod val="60000"/>
                    <a:lumOff val="40000"/>
                  </a:schemeClr>
                </a:solidFill>
                <a:latin typeface="Söhne"/>
              </a:rPr>
            </a:br>
            <a:br>
              <a:rPr lang="en-GB" altLang="zh-CN" sz="800" dirty="0">
                <a:solidFill>
                  <a:schemeClr val="accent5">
                    <a:lumMod val="60000"/>
                    <a:lumOff val="40000"/>
                  </a:schemeClr>
                </a:solidFill>
                <a:latin typeface="Söhne"/>
              </a:rPr>
            </a:br>
            <a:endParaRPr kumimoji="1" lang="zh-CN" altLang="en-US" sz="800" dirty="0">
              <a:solidFill>
                <a:schemeClr val="accent5">
                  <a:lumMod val="60000"/>
                  <a:lumOff val="40000"/>
                </a:schemeClr>
              </a:solidFill>
              <a:latin typeface="+mj-lt"/>
              <a:ea typeface="仿宋" panose="02010609060101010101" pitchFamily="49" charset="-122"/>
            </a:endParaRPr>
          </a:p>
        </p:txBody>
      </p:sp>
      <p:sp>
        <p:nvSpPr>
          <p:cNvPr id="82" name="文本框 81"/>
          <p:cNvSpPr txBox="1"/>
          <p:nvPr>
            <p:custDataLst>
              <p:tags r:id="rId82"/>
            </p:custDataLst>
          </p:nvPr>
        </p:nvSpPr>
        <p:spPr>
          <a:xfrm>
            <a:off x="6681470" y="2531110"/>
            <a:ext cx="2651760" cy="1019810"/>
          </a:xfrm>
          <a:prstGeom prst="rect">
            <a:avLst/>
          </a:prstGeom>
          <a:noFill/>
        </p:spPr>
        <p:txBody>
          <a:bodyPr wrap="square" rtlCol="0" anchor="t">
            <a:noAutofit/>
          </a:bodyPr>
          <a:p>
            <a:r>
              <a:rPr lang="en-US" altLang="zh-CN" sz="700" b="1">
                <a:latin typeface="仿宋" panose="02010609060101010101" pitchFamily="49" charset="-122"/>
                <a:ea typeface="仿宋" panose="02010609060101010101" pitchFamily="49" charset="-122"/>
                <a:cs typeface="仿宋" panose="02010609060101010101" pitchFamily="49" charset="-122"/>
              </a:rPr>
              <a:t>&lt;HUMAN&gt;</a:t>
            </a:r>
            <a:r>
              <a:rPr lang="zh-CN" altLang="en-US" sz="700">
                <a:latin typeface="仿宋" panose="02010609060101010101" pitchFamily="49" charset="-122"/>
                <a:ea typeface="仿宋" panose="02010609060101010101" pitchFamily="49" charset="-122"/>
                <a:cs typeface="仿宋" panose="02010609060101010101" pitchFamily="49" charset="-122"/>
              </a:rPr>
              <a:t>人工智能（AI）是一种利用算法构建动态计算环境来模拟人类智能过程的基础技术。</a:t>
            </a:r>
            <a:r>
              <a:rPr lang="en-US" altLang="zh-CN" sz="700" b="1">
                <a:latin typeface="仿宋" panose="02010609060101010101" pitchFamily="49" charset="-122"/>
                <a:ea typeface="仿宋" panose="02010609060101010101" pitchFamily="49" charset="-122"/>
                <a:cs typeface="仿宋" panose="02010609060101010101" pitchFamily="49" charset="-122"/>
                <a:sym typeface="+mn-ea"/>
              </a:rPr>
              <a:t>&lt;/HUMAN&gt; &lt;AI&gt;</a:t>
            </a:r>
            <a:r>
              <a:rPr lang="zh-CN" altLang="en-US" sz="700">
                <a:latin typeface="仿宋" panose="02010609060101010101" pitchFamily="49" charset="-122"/>
                <a:ea typeface="仿宋" panose="02010609060101010101" pitchFamily="49" charset="-122"/>
                <a:cs typeface="仿宋" panose="02010609060101010101" pitchFamily="49" charset="-122"/>
              </a:rPr>
              <a:t>AI系统通过大量数据的输入和处理，执行任务和决策，无需人类直接参与。这种技术</a:t>
            </a:r>
            <a:r>
              <a:rPr lang="en-US" altLang="zh-CN" sz="700">
                <a:latin typeface="仿宋" panose="02010609060101010101" pitchFamily="49" charset="-122"/>
                <a:ea typeface="仿宋" panose="02010609060101010101" pitchFamily="49" charset="-122"/>
                <a:cs typeface="仿宋" panose="02010609060101010101" pitchFamily="49" charset="-122"/>
              </a:rPr>
              <a:t>...</a:t>
            </a:r>
            <a:r>
              <a:rPr lang="en-US" altLang="zh-CN" sz="700" b="1">
                <a:latin typeface="仿宋" panose="02010609060101010101" pitchFamily="49" charset="-122"/>
                <a:ea typeface="仿宋" panose="02010609060101010101" pitchFamily="49" charset="-122"/>
                <a:cs typeface="仿宋" panose="02010609060101010101" pitchFamily="49" charset="-122"/>
              </a:rPr>
              <a:t>&lt;/AI&gt;</a:t>
            </a:r>
            <a:endParaRPr lang="zh-CN" altLang="en-US" sz="700" b="1">
              <a:latin typeface="仿宋" panose="02010609060101010101" pitchFamily="49" charset="-122"/>
              <a:ea typeface="仿宋" panose="02010609060101010101" pitchFamily="49" charset="-122"/>
              <a:cs typeface="仿宋" panose="02010609060101010101" pitchFamily="49" charset="-122"/>
            </a:endParaRPr>
          </a:p>
          <a:p>
            <a:r>
              <a:rPr lang="en-US" altLang="zh-CN" sz="600">
                <a:latin typeface="仿宋" panose="02010609060101010101" pitchFamily="49" charset="-122"/>
                <a:ea typeface="仿宋" panose="02010609060101010101" pitchFamily="49" charset="-122"/>
                <a:cs typeface="仿宋" panose="02010609060101010101" pitchFamily="49" charset="-122"/>
              </a:rPr>
              <a:t>(</a:t>
            </a:r>
            <a:r>
              <a:rPr lang="en-US" altLang="zh-CN" sz="600" b="1">
                <a:latin typeface="仿宋" panose="02010609060101010101" pitchFamily="49" charset="-122"/>
                <a:ea typeface="仿宋" panose="02010609060101010101" pitchFamily="49" charset="-122"/>
                <a:cs typeface="仿宋" panose="02010609060101010101" pitchFamily="49" charset="-122"/>
                <a:sym typeface="+mn-ea"/>
              </a:rPr>
              <a:t>&lt;HUMAN&gt;</a:t>
            </a:r>
            <a:r>
              <a:rPr lang="en-US" altLang="zh-CN" sz="600">
                <a:latin typeface="仿宋" panose="02010609060101010101" pitchFamily="49" charset="-122"/>
                <a:ea typeface="仿宋" panose="02010609060101010101" pitchFamily="49" charset="-122"/>
                <a:cs typeface="仿宋" panose="02010609060101010101" pitchFamily="49" charset="-122"/>
              </a:rPr>
              <a:t>Artificial intelligence (AI) is a fundamental technology that utilizes algorithms to build dynamic computational environments to simulate human intelligent processes.</a:t>
            </a:r>
            <a:r>
              <a:rPr lang="en-US" altLang="zh-CN" sz="600" b="1">
                <a:latin typeface="仿宋" panose="02010609060101010101" pitchFamily="49" charset="-122"/>
                <a:ea typeface="仿宋" panose="02010609060101010101" pitchFamily="49" charset="-122"/>
                <a:cs typeface="仿宋" panose="02010609060101010101" pitchFamily="49" charset="-122"/>
                <a:sym typeface="+mn-ea"/>
              </a:rPr>
              <a:t>&lt;HUMAN&gt;</a:t>
            </a:r>
            <a:r>
              <a:rPr lang="en-US" altLang="zh-CN" sz="600" b="1">
                <a:latin typeface="仿宋" panose="02010609060101010101" pitchFamily="49" charset="-122"/>
                <a:ea typeface="仿宋" panose="02010609060101010101" pitchFamily="49" charset="-122"/>
                <a:cs typeface="仿宋" panose="02010609060101010101" pitchFamily="49" charset="-122"/>
              </a:rPr>
              <a:t> &lt;AI&gt;</a:t>
            </a:r>
            <a:r>
              <a:rPr lang="en-US" altLang="zh-CN" sz="600">
                <a:latin typeface="仿宋" panose="02010609060101010101" pitchFamily="49" charset="-122"/>
                <a:ea typeface="仿宋" panose="02010609060101010101" pitchFamily="49" charset="-122"/>
                <a:cs typeface="仿宋" panose="02010609060101010101" pitchFamily="49" charset="-122"/>
              </a:rPr>
              <a:t>AI systems perform tasks and make decisions through the input and processing of large amounts of data, without direct human involvement. This technology ...</a:t>
            </a:r>
            <a:r>
              <a:rPr lang="en-US" altLang="zh-CN" sz="600" b="1">
                <a:latin typeface="仿宋" panose="02010609060101010101" pitchFamily="49" charset="-122"/>
                <a:ea typeface="仿宋" panose="02010609060101010101" pitchFamily="49" charset="-122"/>
                <a:cs typeface="仿宋" panose="02010609060101010101" pitchFamily="49" charset="-122"/>
                <a:sym typeface="+mn-ea"/>
              </a:rPr>
              <a:t>&lt;/AI&gt;</a:t>
            </a:r>
            <a:r>
              <a:rPr lang="en-US" altLang="zh-CN" sz="600">
                <a:latin typeface="仿宋" panose="02010609060101010101" pitchFamily="49" charset="-122"/>
                <a:ea typeface="仿宋" panose="02010609060101010101" pitchFamily="49" charset="-122"/>
                <a:cs typeface="仿宋" panose="02010609060101010101" pitchFamily="49" charset="-122"/>
              </a:rPr>
              <a:t>)</a:t>
            </a:r>
            <a:endParaRPr lang="en-US" altLang="zh-CN" sz="60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commondata" val="eyJoZGlkIjoiMjExYjVjMWNiM2EyZTkyODQ4MTBhOTgxZDZmOTY1NzU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3499</Words>
  <Application>WPS 演示</Application>
  <PresentationFormat>自定义</PresentationFormat>
  <Paragraphs>362</Paragraphs>
  <Slides>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vt:i4>
      </vt:variant>
    </vt:vector>
  </HeadingPairs>
  <TitlesOfParts>
    <vt:vector size="19" baseType="lpstr">
      <vt:lpstr>Arial</vt:lpstr>
      <vt:lpstr>宋体</vt:lpstr>
      <vt:lpstr>Wingdings</vt:lpstr>
      <vt:lpstr>PingFang SC Medium</vt:lpstr>
      <vt:lpstr>微软雅黑</vt:lpstr>
      <vt:lpstr>PingFang SC</vt:lpstr>
      <vt:lpstr>Söhne</vt:lpstr>
      <vt:lpstr>仿宋</vt:lpstr>
      <vt:lpstr>PingFang SC</vt:lpstr>
      <vt:lpstr>Calibri</vt:lpstr>
      <vt:lpstr>Segoe Print</vt:lpstr>
      <vt:lpstr>Calibri Light</vt:lpstr>
      <vt:lpstr>Arial Unicode MS</vt:lpstr>
      <vt:lpstr>等线 Light</vt:lpstr>
      <vt:lpstr>等线</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王荣胜</cp:lastModifiedBy>
  <cp:revision>157</cp:revision>
  <dcterms:created xsi:type="dcterms:W3CDTF">2023-07-30T15:23:00Z</dcterms:created>
  <dcterms:modified xsi:type="dcterms:W3CDTF">2024-01-14T08:08:24Z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66499CB2524E4D178827754223F9058D_12</vt:lpwstr>
  </property>
  <property fmtid="{D5CDD505-2E9C-101B-9397-08002B2CF9AE}" pid="3" name="KSOProductBuildVer">
    <vt:lpwstr>2052-12.1.0.16120</vt:lpwstr>
  </property>
</Properties>
</file>