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860"/>
          <a:stretch>
            <a:fillRect/>
          </a:stretch>
        </p:blipFill>
        <p:spPr>
          <a:xfrm>
            <a:off x="271145" y="322580"/>
            <a:ext cx="8635365" cy="104394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340360" y="1366520"/>
          <a:ext cx="8467725" cy="7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/>
                <a:gridCol w="2822575"/>
                <a:gridCol w="2822575"/>
              </a:tblGrid>
              <a:tr h="398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r>
                        <a:rPr lang="en-US" altLang="zh-CN"/>
                        <a:t>AUC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分割</a:t>
                      </a:r>
                      <a:r>
                        <a:rPr lang="en-US" altLang="zh-CN"/>
                        <a:t>D</a:t>
                      </a:r>
                      <a:r>
                        <a:rPr lang="en-US" altLang="zh-CN"/>
                        <a:t>ice</a:t>
                      </a:r>
                      <a:endParaRPr lang="en-US" altLang="zh-CN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93.04%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360" y="2326005"/>
            <a:ext cx="9441815" cy="419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41230" y="4177030"/>
            <a:ext cx="2256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http://gemlab.site:50511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666*62"/>
  <p:tag name="TABLE_ENDDRAG_RECT" val="26*107*666*62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14</cp:revision>
  <dcterms:created xsi:type="dcterms:W3CDTF">2023-08-09T12:44:00Z</dcterms:created>
  <dcterms:modified xsi:type="dcterms:W3CDTF">2023-12-12T12:25:00Z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