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02" r:id="rId3"/>
    <p:sldId id="362" r:id="rId4"/>
    <p:sldId id="456" r:id="rId5"/>
    <p:sldId id="453" r:id="rId6"/>
    <p:sldId id="455" r:id="rId7"/>
    <p:sldId id="454" r:id="rId8"/>
    <p:sldId id="301" r:id="rId9"/>
  </p:sldIdLst>
  <p:sldSz cx="12192000" cy="6858000"/>
  <p:notesSz cx="12192000" cy="6858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24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74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0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CD7D-0742-4322-B9A4-11BE1F8FB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B514-8521-4D9E-BB3A-2ACD3555F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898644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Methodology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tags" Target="../tags/tag9.xml"/><Relationship Id="rId3" Type="http://schemas.openxmlformats.org/officeDocument/2006/relationships/image" Target="../media/image19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0" y="762000"/>
            <a:ext cx="12192000" cy="2888615"/>
          </a:xfrm>
          <a:prstGeom prst="rect">
            <a:avLst/>
          </a:prstGeom>
          <a:solidFill>
            <a:srgbClr val="007C5B"/>
          </a:solidFill>
        </p:spPr>
        <p:txBody>
          <a:bodyPr vert="horz" wrap="square" lIns="0" tIns="13335" rIns="0" bIns="0" rtlCol="0"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175" dirty="0" err="1">
                <a:solidFill>
                  <a:srgbClr val="007C5B"/>
                </a:solidFill>
                <a:latin typeface="Arial Black" panose="020B0A04020102020204" pitchFamily="34" charset="0"/>
              </a:rPr>
              <a:t>lvyGPT：...</a:t>
            </a:r>
            <a:endParaRPr lang="en-US" sz="4400" spc="-175" dirty="0" err="1">
              <a:solidFill>
                <a:srgbClr val="007C5B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24200" y="2895600"/>
            <a:ext cx="6182360" cy="43561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R="168910" algn="ctr">
              <a:lnSpc>
                <a:spcPct val="100000"/>
              </a:lnSpc>
              <a:spcBef>
                <a:spcPts val="105"/>
              </a:spcBef>
            </a:pPr>
            <a:r>
              <a:rPr lang="zh-CN" b="1" spc="-16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王荣胜</a:t>
            </a:r>
            <a:r>
              <a:rPr lang="en-US" altLang="zh-CN" b="1" spc="-16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, </a:t>
            </a:r>
            <a:r>
              <a:rPr lang="zh-CN" altLang="en-US" b="1" spc="-16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段耀菲</a:t>
            </a:r>
            <a:r>
              <a:rPr lang="en-US" altLang="zh-CN" b="1" spc="-16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, ...</a:t>
            </a:r>
            <a:endParaRPr lang="en-US" altLang="zh-CN" b="1" spc="-16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0520" y="1752600"/>
            <a:ext cx="895032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175" dirty="0" err="1">
                <a:solidFill>
                  <a:schemeClr val="bg1"/>
                </a:solidFill>
                <a:latin typeface="Arial Black" panose="020B0A04020102020204" pitchFamily="34" charset="0"/>
              </a:rPr>
              <a:t>lvyGPT：...</a:t>
            </a:r>
            <a:endParaRPr lang="en-US" sz="4400" spc="-175" dirty="0" err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33800" y="3962400"/>
            <a:ext cx="4828540" cy="1363345"/>
          </a:xfrm>
          <a:prstGeom prst="rect">
            <a:avLst/>
          </a:prstGeom>
        </p:spPr>
      </p:pic>
      <p:pic>
        <p:nvPicPr>
          <p:cNvPr id="7" name="图片 6" descr="013mail_1014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824220"/>
            <a:ext cx="262255" cy="2622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0855" y="5791200"/>
            <a:ext cx="24587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taotanjs@gmail.com</a:t>
            </a:r>
            <a:endParaRPr lang="en-US" altLang="zh-CN" sz="1600"/>
          </a:p>
        </p:txBody>
      </p:sp>
      <p:pic>
        <p:nvPicPr>
          <p:cNvPr id="9" name="图片 8" descr="4552604-globe-internet-sphere-web_1213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10" y="6172200"/>
            <a:ext cx="321945" cy="3219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90855" y="6172200"/>
            <a:ext cx="25781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http://81.71.71.157:52022/</a:t>
            </a:r>
            <a:endParaRPr lang="en-US" altLang="zh-CN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本页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无效！！！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5820" y="1492885"/>
            <a:ext cx="1081278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提纲：</a:t>
            </a:r>
            <a:endParaRPr lang="zh-CN" altLang="en-US" sz="2800" b="1"/>
          </a:p>
          <a:p>
            <a:r>
              <a:rPr lang="zh-CN" altLang="en-US"/>
              <a:t>研究背景：</a:t>
            </a:r>
            <a:r>
              <a:rPr lang="en-US" altLang="zh-CN"/>
              <a:t>LLM</a:t>
            </a:r>
            <a:r>
              <a:rPr lang="zh-CN" altLang="en-US"/>
              <a:t>引发全球潮流、医疗上</a:t>
            </a:r>
            <a:r>
              <a:rPr lang="zh-CN" altLang="en-US"/>
              <a:t>短缺</a:t>
            </a:r>
            <a:endParaRPr lang="zh-CN" altLang="en-US"/>
          </a:p>
          <a:p>
            <a:r>
              <a:rPr lang="zh-CN" altLang="en-US"/>
              <a:t>相关工作：我们写的几个</a:t>
            </a:r>
            <a:r>
              <a:rPr lang="en-US" altLang="zh-CN"/>
              <a:t>-&gt;</a:t>
            </a:r>
            <a:r>
              <a:rPr lang="zh-CN" altLang="en-US"/>
              <a:t>缺点</a:t>
            </a:r>
            <a:endParaRPr lang="zh-CN" altLang="en-US"/>
          </a:p>
          <a:p>
            <a:r>
              <a:rPr lang="zh-CN" altLang="en-US"/>
              <a:t>我们的解决方案：数据集</a:t>
            </a:r>
            <a:r>
              <a:rPr lang="en-US" altLang="zh-CN"/>
              <a:t>-&gt;</a:t>
            </a:r>
            <a:r>
              <a:rPr lang="zh-CN" altLang="en-US"/>
              <a:t>监督训练</a:t>
            </a:r>
            <a:r>
              <a:rPr lang="en-US" altLang="zh-CN"/>
              <a:t>-&gt;</a:t>
            </a:r>
            <a:r>
              <a:rPr lang="zh-CN" altLang="en-US"/>
              <a:t>奖励模型</a:t>
            </a:r>
            <a:r>
              <a:rPr lang="en-US" altLang="zh-CN"/>
              <a:t>-&gt;</a:t>
            </a:r>
            <a:r>
              <a:rPr lang="zh-CN" altLang="en-US"/>
              <a:t>强化学习</a:t>
            </a:r>
            <a:r>
              <a:rPr lang="en-US" altLang="zh-CN"/>
              <a:t>-&gt;</a:t>
            </a:r>
            <a:r>
              <a:rPr lang="zh-CN" altLang="en-US"/>
              <a:t>模型</a:t>
            </a:r>
            <a:r>
              <a:rPr lang="zh-CN" altLang="en-US"/>
              <a:t>部署</a:t>
            </a:r>
            <a:endParaRPr lang="zh-CN" altLang="en-US"/>
          </a:p>
          <a:p>
            <a:r>
              <a:rPr lang="zh-CN" altLang="en-US"/>
              <a:t>讨论：参考论文</a:t>
            </a:r>
            <a:r>
              <a:rPr lang="zh-CN" altLang="en-US"/>
              <a:t>部分</a:t>
            </a:r>
            <a:endParaRPr lang="zh-CN" altLang="en-US"/>
          </a:p>
          <a:p>
            <a:r>
              <a:rPr lang="zh-CN" altLang="en-US"/>
              <a:t>结论</a:t>
            </a:r>
            <a:endParaRPr lang="zh-CN" altLang="en-US"/>
          </a:p>
          <a:p>
            <a:r>
              <a:rPr lang="en-US" altLang="zh-CN"/>
              <a:t>Demo</a:t>
            </a:r>
            <a:r>
              <a:rPr lang="zh-CN" altLang="en-US"/>
              <a:t>演示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大概十页左右？</a:t>
            </a:r>
            <a:r>
              <a:rPr lang="zh-CN" altLang="en-US"/>
              <a:t>三分钟？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标题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标题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5" name="图片 10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0" y="1676400"/>
            <a:ext cx="9277350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标题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10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3898900" cy="2478405"/>
          </a:xfrm>
          <a:prstGeom prst="rect">
            <a:avLst/>
          </a:prstGeom>
        </p:spPr>
      </p:pic>
      <p:pic>
        <p:nvPicPr>
          <p:cNvPr id="3" name="图片 2" descr="10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990600"/>
            <a:ext cx="4249420" cy="2945130"/>
          </a:xfrm>
          <a:prstGeom prst="rect">
            <a:avLst/>
          </a:prstGeom>
        </p:spPr>
      </p:pic>
      <p:pic>
        <p:nvPicPr>
          <p:cNvPr id="5" name="图片 4" descr="10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038600"/>
            <a:ext cx="3575685" cy="2559050"/>
          </a:xfrm>
          <a:prstGeom prst="rect">
            <a:avLst/>
          </a:prstGeom>
        </p:spPr>
      </p:pic>
      <p:pic>
        <p:nvPicPr>
          <p:cNvPr id="6" name="图片 5" descr="10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4191000"/>
            <a:ext cx="3927475" cy="2529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标题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7200" y="1447800"/>
            <a:ext cx="8945245" cy="47199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10200" y="2743200"/>
            <a:ext cx="6181725" cy="3328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14800" y="2714434"/>
            <a:ext cx="3314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Thank</a:t>
            </a:r>
            <a:r>
              <a:rPr sz="4800" b="1" spc="-110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b="1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you</a:t>
            </a:r>
            <a:endParaRPr sz="4800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83256" y="317505"/>
            <a:ext cx="1056005" cy="399415"/>
            <a:chOff x="9583256" y="317505"/>
            <a:chExt cx="1056005" cy="399415"/>
          </a:xfrm>
        </p:grpSpPr>
        <p:sp>
          <p:nvSpPr>
            <p:cNvPr id="9" name="object 9"/>
            <p:cNvSpPr/>
            <p:nvPr/>
          </p:nvSpPr>
          <p:spPr>
            <a:xfrm>
              <a:off x="10180552" y="599263"/>
              <a:ext cx="25400" cy="13970"/>
            </a:xfrm>
            <a:custGeom>
              <a:avLst/>
              <a:gdLst/>
              <a:ahLst/>
              <a:cxnLst/>
              <a:rect l="l" t="t" r="r" b="b"/>
              <a:pathLst>
                <a:path w="25400" h="13970">
                  <a:moveTo>
                    <a:pt x="20161" y="0"/>
                  </a:moveTo>
                  <a:lnTo>
                    <a:pt x="5040" y="0"/>
                  </a:lnTo>
                  <a:lnTo>
                    <a:pt x="0" y="6233"/>
                  </a:lnTo>
                  <a:lnTo>
                    <a:pt x="0" y="13767"/>
                  </a:lnTo>
                  <a:lnTo>
                    <a:pt x="25202" y="7423"/>
                  </a:lnTo>
                  <a:lnTo>
                    <a:pt x="25202" y="4986"/>
                  </a:lnTo>
                  <a:lnTo>
                    <a:pt x="201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3256" y="317505"/>
              <a:ext cx="1055977" cy="39894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141" y="319999"/>
            <a:ext cx="216740" cy="1391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022737" y="318756"/>
            <a:ext cx="176530" cy="82550"/>
          </a:xfrm>
          <a:custGeom>
            <a:avLst/>
            <a:gdLst/>
            <a:ahLst/>
            <a:cxnLst/>
            <a:rect l="l" t="t" r="r" b="b"/>
            <a:pathLst>
              <a:path w="176529" h="82550">
                <a:moveTo>
                  <a:pt x="4927" y="81038"/>
                </a:moveTo>
                <a:lnTo>
                  <a:pt x="4610" y="79794"/>
                </a:lnTo>
                <a:lnTo>
                  <a:pt x="3352" y="76047"/>
                </a:lnTo>
                <a:lnTo>
                  <a:pt x="825" y="76047"/>
                </a:lnTo>
                <a:lnTo>
                  <a:pt x="0" y="82270"/>
                </a:lnTo>
                <a:lnTo>
                  <a:pt x="4927" y="81038"/>
                </a:lnTo>
                <a:close/>
              </a:path>
              <a:path w="176529" h="82550">
                <a:moveTo>
                  <a:pt x="118021" y="11226"/>
                </a:moveTo>
                <a:lnTo>
                  <a:pt x="97853" y="1244"/>
                </a:lnTo>
                <a:lnTo>
                  <a:pt x="95338" y="6235"/>
                </a:lnTo>
                <a:lnTo>
                  <a:pt x="92811" y="9969"/>
                </a:lnTo>
                <a:lnTo>
                  <a:pt x="89039" y="14960"/>
                </a:lnTo>
                <a:lnTo>
                  <a:pt x="83997" y="13716"/>
                </a:lnTo>
                <a:lnTo>
                  <a:pt x="71399" y="11226"/>
                </a:lnTo>
                <a:lnTo>
                  <a:pt x="68872" y="13716"/>
                </a:lnTo>
                <a:lnTo>
                  <a:pt x="72656" y="16205"/>
                </a:lnTo>
                <a:lnTo>
                  <a:pt x="77698" y="18707"/>
                </a:lnTo>
                <a:lnTo>
                  <a:pt x="82740" y="22440"/>
                </a:lnTo>
                <a:lnTo>
                  <a:pt x="78003" y="27101"/>
                </a:lnTo>
                <a:lnTo>
                  <a:pt x="73279" y="31635"/>
                </a:lnTo>
                <a:lnTo>
                  <a:pt x="68554" y="35941"/>
                </a:lnTo>
                <a:lnTo>
                  <a:pt x="63830" y="39890"/>
                </a:lnTo>
                <a:lnTo>
                  <a:pt x="65087" y="41148"/>
                </a:lnTo>
                <a:lnTo>
                  <a:pt x="61937" y="38646"/>
                </a:lnTo>
                <a:lnTo>
                  <a:pt x="58788" y="36156"/>
                </a:lnTo>
                <a:lnTo>
                  <a:pt x="49974" y="28676"/>
                </a:lnTo>
                <a:lnTo>
                  <a:pt x="42405" y="38646"/>
                </a:lnTo>
                <a:lnTo>
                  <a:pt x="32334" y="38646"/>
                </a:lnTo>
                <a:lnTo>
                  <a:pt x="31064" y="21196"/>
                </a:lnTo>
                <a:lnTo>
                  <a:pt x="39687" y="19875"/>
                </a:lnTo>
                <a:lnTo>
                  <a:pt x="48082" y="18084"/>
                </a:lnTo>
                <a:lnTo>
                  <a:pt x="55524" y="16281"/>
                </a:lnTo>
                <a:lnTo>
                  <a:pt x="61315" y="14960"/>
                </a:lnTo>
                <a:lnTo>
                  <a:pt x="65087" y="16205"/>
                </a:lnTo>
                <a:lnTo>
                  <a:pt x="67614" y="16205"/>
                </a:lnTo>
                <a:lnTo>
                  <a:pt x="68872" y="14960"/>
                </a:lnTo>
                <a:lnTo>
                  <a:pt x="67297" y="13716"/>
                </a:lnTo>
                <a:lnTo>
                  <a:pt x="49974" y="0"/>
                </a:lnTo>
                <a:lnTo>
                  <a:pt x="44932" y="3746"/>
                </a:lnTo>
                <a:lnTo>
                  <a:pt x="29806" y="13716"/>
                </a:lnTo>
                <a:lnTo>
                  <a:pt x="9652" y="9969"/>
                </a:lnTo>
                <a:lnTo>
                  <a:pt x="11874" y="79286"/>
                </a:lnTo>
                <a:lnTo>
                  <a:pt x="33591" y="73825"/>
                </a:lnTo>
                <a:lnTo>
                  <a:pt x="33591" y="69811"/>
                </a:lnTo>
                <a:lnTo>
                  <a:pt x="49479" y="69811"/>
                </a:lnTo>
                <a:lnTo>
                  <a:pt x="65951" y="65671"/>
                </a:lnTo>
                <a:lnTo>
                  <a:pt x="63830" y="63588"/>
                </a:lnTo>
                <a:lnTo>
                  <a:pt x="60058" y="59842"/>
                </a:lnTo>
                <a:lnTo>
                  <a:pt x="51231" y="52362"/>
                </a:lnTo>
                <a:lnTo>
                  <a:pt x="42405" y="63588"/>
                </a:lnTo>
                <a:lnTo>
                  <a:pt x="33591" y="63588"/>
                </a:lnTo>
                <a:lnTo>
                  <a:pt x="32334" y="46126"/>
                </a:lnTo>
                <a:lnTo>
                  <a:pt x="61315" y="46126"/>
                </a:lnTo>
                <a:lnTo>
                  <a:pt x="63830" y="44881"/>
                </a:lnTo>
                <a:lnTo>
                  <a:pt x="65087" y="42392"/>
                </a:lnTo>
                <a:lnTo>
                  <a:pt x="66357" y="43637"/>
                </a:lnTo>
                <a:lnTo>
                  <a:pt x="69075" y="42392"/>
                </a:lnTo>
                <a:lnTo>
                  <a:pt x="91554" y="29921"/>
                </a:lnTo>
                <a:lnTo>
                  <a:pt x="97853" y="36156"/>
                </a:lnTo>
                <a:lnTo>
                  <a:pt x="99110" y="38646"/>
                </a:lnTo>
                <a:lnTo>
                  <a:pt x="105537" y="38722"/>
                </a:lnTo>
                <a:lnTo>
                  <a:pt x="108877" y="34594"/>
                </a:lnTo>
                <a:lnTo>
                  <a:pt x="108229" y="29921"/>
                </a:lnTo>
                <a:lnTo>
                  <a:pt x="107975" y="28130"/>
                </a:lnTo>
                <a:lnTo>
                  <a:pt x="101638" y="21196"/>
                </a:lnTo>
                <a:lnTo>
                  <a:pt x="105422" y="18707"/>
                </a:lnTo>
                <a:lnTo>
                  <a:pt x="107937" y="16205"/>
                </a:lnTo>
                <a:lnTo>
                  <a:pt x="108775" y="14960"/>
                </a:lnTo>
                <a:lnTo>
                  <a:pt x="110451" y="12471"/>
                </a:lnTo>
                <a:lnTo>
                  <a:pt x="114236" y="13716"/>
                </a:lnTo>
                <a:lnTo>
                  <a:pt x="116763" y="12471"/>
                </a:lnTo>
                <a:lnTo>
                  <a:pt x="118021" y="11226"/>
                </a:lnTo>
                <a:close/>
              </a:path>
              <a:path w="176529" h="82550">
                <a:moveTo>
                  <a:pt x="118884" y="52349"/>
                </a:moveTo>
                <a:lnTo>
                  <a:pt x="101638" y="44881"/>
                </a:lnTo>
                <a:lnTo>
                  <a:pt x="99110" y="49872"/>
                </a:lnTo>
                <a:lnTo>
                  <a:pt x="96596" y="53606"/>
                </a:lnTo>
                <a:lnTo>
                  <a:pt x="92811" y="58597"/>
                </a:lnTo>
                <a:lnTo>
                  <a:pt x="87769" y="56108"/>
                </a:lnTo>
                <a:lnTo>
                  <a:pt x="72656" y="53606"/>
                </a:lnTo>
                <a:lnTo>
                  <a:pt x="70129" y="56108"/>
                </a:lnTo>
                <a:lnTo>
                  <a:pt x="75171" y="58597"/>
                </a:lnTo>
                <a:lnTo>
                  <a:pt x="79959" y="62141"/>
                </a:lnTo>
                <a:lnTo>
                  <a:pt x="118884" y="52349"/>
                </a:lnTo>
                <a:close/>
              </a:path>
              <a:path w="176529" h="82550">
                <a:moveTo>
                  <a:pt x="175983" y="21196"/>
                </a:moveTo>
                <a:lnTo>
                  <a:pt x="154559" y="4991"/>
                </a:lnTo>
                <a:lnTo>
                  <a:pt x="145745" y="16205"/>
                </a:lnTo>
                <a:lnTo>
                  <a:pt x="118021" y="16205"/>
                </a:lnTo>
                <a:lnTo>
                  <a:pt x="120535" y="22440"/>
                </a:lnTo>
                <a:lnTo>
                  <a:pt x="147002" y="22440"/>
                </a:lnTo>
                <a:lnTo>
                  <a:pt x="145745" y="39890"/>
                </a:lnTo>
                <a:lnTo>
                  <a:pt x="120535" y="39890"/>
                </a:lnTo>
                <a:lnTo>
                  <a:pt x="123063" y="46126"/>
                </a:lnTo>
                <a:lnTo>
                  <a:pt x="143586" y="46126"/>
                </a:lnTo>
                <a:lnTo>
                  <a:pt x="167538" y="40093"/>
                </a:lnTo>
                <a:lnTo>
                  <a:pt x="168427" y="24930"/>
                </a:lnTo>
                <a:lnTo>
                  <a:pt x="172199" y="23685"/>
                </a:lnTo>
                <a:lnTo>
                  <a:pt x="174726" y="23685"/>
                </a:lnTo>
                <a:lnTo>
                  <a:pt x="175983" y="21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3534" y="115537"/>
            <a:ext cx="751028" cy="829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27305"/>
            <a:ext cx="3276600" cy="1006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76200"/>
            <a:ext cx="3949700" cy="8686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PP_MARK_KEY" val="abe841a8-2510-4ec0-b6c0-8cff59ff2b56"/>
  <p:tag name="COMMONDATA" val="eyJoZGlkIjoiYzVlY2Y0YzZkYWYzNzA2YzFkODE0ZTMyNGM0MmJjMm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WPS 演示</Application>
  <PresentationFormat>宽屏</PresentationFormat>
  <Paragraphs>32</Paragraphs>
  <Slides>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Arial</vt:lpstr>
      <vt:lpstr>Georgia</vt:lpstr>
      <vt:lpstr>微软雅黑</vt:lpstr>
      <vt:lpstr>Arial Black</vt:lpstr>
      <vt:lpstr>Calibri</vt:lpstr>
      <vt:lpstr>Tahoma</vt:lpstr>
      <vt:lpstr>Arial Unicode MS</vt:lpstr>
      <vt:lpstr>等线</vt:lpstr>
      <vt:lpstr>Office Theme</vt:lpstr>
      <vt:lpstr>lvyGPT：...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Zewei</dc:creator>
  <cp:lastModifiedBy>王荣胜</cp:lastModifiedBy>
  <cp:revision>321</cp:revision>
  <dcterms:created xsi:type="dcterms:W3CDTF">2022-11-05T07:14:00Z</dcterms:created>
  <dcterms:modified xsi:type="dcterms:W3CDTF">2023-06-29T05:32:21Z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2022-11-09T00:00:00Z</vt:filetime>
  </property>
  <property fmtid="{D5CDD505-2E9C-101B-9397-08002B2CF9AE}" pid="5" name="ICV">
    <vt:lpwstr>24CCD16D36E14A3EB31DEC83C7FE34C5</vt:lpwstr>
  </property>
  <property fmtid="{D5CDD505-2E9C-101B-9397-08002B2CF9AE}" pid="6" name="KSOProductBuildVer">
    <vt:lpwstr>2052-11.1.0.14309</vt:lpwstr>
  </property>
</Properties>
</file>