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66" r:id="rId6"/>
    <p:sldId id="267" r:id="rId7"/>
    <p:sldId id="275" r:id="rId8"/>
    <p:sldId id="270" r:id="rId9"/>
    <p:sldId id="268" r:id="rId10"/>
    <p:sldId id="276" r:id="rId11"/>
    <p:sldId id="262" r:id="rId12"/>
    <p:sldId id="277" r:id="rId13"/>
    <p:sldId id="263" r:id="rId14"/>
    <p:sldId id="264" r:id="rId15"/>
    <p:sldId id="257" r:id="rId16"/>
    <p:sldId id="272" r:id="rId17"/>
    <p:sldId id="273" r:id="rId18"/>
    <p:sldId id="258" r:id="rId19"/>
    <p:sldId id="259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0F9"/>
    <a:srgbClr val="5C5BF8"/>
    <a:srgbClr val="0300F9"/>
    <a:srgbClr val="F0F1FE"/>
    <a:srgbClr val="1918E8"/>
    <a:srgbClr val="0C0C88"/>
    <a:srgbClr val="6A6AFD"/>
    <a:srgbClr val="6363F5"/>
    <a:srgbClr val="1F1FC9"/>
    <a:srgbClr val="403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7"/>
    <p:restoredTop sz="94596"/>
  </p:normalViewPr>
  <p:slideViewPr>
    <p:cSldViewPr snapToGrid="0" snapToObjects="1">
      <p:cViewPr varScale="1">
        <p:scale>
          <a:sx n="120" d="100"/>
          <a:sy n="120" d="100"/>
        </p:scale>
        <p:origin x="200" y="888"/>
      </p:cViewPr>
      <p:guideLst>
        <p:guide orient="horz" pos="-9"/>
        <p:guide pos="7716"/>
        <p:guide orient="horz" pos="4331"/>
        <p:guide orient="horz" pos="1684"/>
        <p:guide orient="horz" pos="618"/>
        <p:guide orient="horz" pos="346"/>
        <p:guide orient="horz" pos="4111"/>
        <p:guide pos="619"/>
        <p:guide pos="3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9" d="100"/>
          <a:sy n="129" d="100"/>
        </p:scale>
        <p:origin x="402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  <a:effectLst/>
          </c:spPr>
          <c:explosion val="0"/>
          <c:dPt>
            <c:idx val="0"/>
            <c:bubble3D val="0"/>
            <c:spPr>
              <a:solidFill>
                <a:srgbClr val="0300F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>
          <a:latin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  <a:effectLst/>
          </c:spPr>
          <c:explosion val="0"/>
          <c:dPt>
            <c:idx val="0"/>
            <c:bubble3D val="0"/>
            <c:spPr>
              <a:solidFill>
                <a:srgbClr val="0300F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>
          <a:latin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  <a:effectLst/>
          </c:spPr>
          <c:explosion val="0"/>
          <c:dPt>
            <c:idx val="0"/>
            <c:bubble3D val="0"/>
            <c:spPr>
              <a:solidFill>
                <a:srgbClr val="0300F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>
          <a:latin typeface="+mn-lt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图标设计</a:t>
            </a:r>
            <a:endParaRPr lang="en-US" altLang="zh-CN" sz="1400" b="0" i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459927074290109"/>
          <c:y val="0.94299309007152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explosion val="0"/>
          <c:dPt>
            <c:idx val="0"/>
            <c:bubble3D val="0"/>
            <c:spPr>
              <a:solidFill>
                <a:srgbClr val="0300F9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0F1FE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5C5BF8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explosion val="0"/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/>
            </a:solidFill>
            <a:ln w="25400">
              <a:noFill/>
              <a:headEnd w="lg" len="lg"/>
              <a:tailEnd w="lg" len="lg"/>
            </a:ln>
          </c:spPr>
          <c:explosion val="0"/>
          <c:dPt>
            <c:idx val="0"/>
            <c:bubble3D val="0"/>
            <c:spPr>
              <a:solidFill>
                <a:schemeClr val="tx1"/>
              </a:solidFill>
              <a:ln w="25400">
                <a:noFill/>
                <a:headEnd w="lg" len="lg"/>
                <a:tailEnd w="lg" len="lg"/>
              </a:ln>
              <a:effectLst/>
            </c:spPr>
          </c:dPt>
          <c:dPt>
            <c:idx val="1"/>
            <c:bubble3D val="0"/>
            <c:spPr>
              <a:solidFill>
                <a:schemeClr val="tx1"/>
              </a:solidFill>
              <a:ln w="25400">
                <a:noFill/>
                <a:headEnd w="lg" len="lg"/>
                <a:tailEnd w="lg" len="lg"/>
              </a:ln>
              <a:effectLst/>
            </c:spPr>
          </c:dPt>
          <c:dPt>
            <c:idx val="2"/>
            <c:bubble3D val="0"/>
            <c:spPr>
              <a:solidFill>
                <a:schemeClr val="tx1"/>
              </a:solidFill>
              <a:ln w="25400">
                <a:noFill/>
                <a:headEnd w="lg" len="lg"/>
                <a:tailEnd w="lg" len="lg"/>
              </a:ln>
              <a:effectLst/>
            </c:spPr>
          </c:dPt>
          <c:dPt>
            <c:idx val="3"/>
            <c:bubble3D val="0"/>
            <c:spPr>
              <a:solidFill>
                <a:schemeClr val="tx1"/>
              </a:solidFill>
              <a:ln w="25400">
                <a:noFill/>
                <a:headEnd w="lg" len="lg"/>
                <a:tailEnd w="lg" len="lg"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>
          <a:solidFill>
            <a:schemeClr val="tx1"/>
          </a:solidFill>
          <a:latin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4AFC0-EEF9-8D48-9409-ED29905CCA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8F34B-23BE-8749-B2B6-B7D8D7D7CE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86860F-0812-044B-B84D-9CBBC1F70D4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81ABD0-7210-1A40-825D-09EF1251569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20-08-18 下午2.14.25"/>
          <p:cNvPicPr>
            <a:picLocks noChangeAspect="1"/>
          </p:cNvPicPr>
          <p:nvPr userDrawn="1"/>
        </p:nvPicPr>
        <p:blipFill>
          <a:blip r:embed="rId15"/>
          <a:srcRect t="-2256" b="35830"/>
          <a:stretch>
            <a:fillRect/>
          </a:stretch>
        </p:blipFill>
        <p:spPr>
          <a:xfrm>
            <a:off x="-5715" y="6396355"/>
            <a:ext cx="12204065" cy="4673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.png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7780"/>
            <a:ext cx="12249150" cy="6893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9920" y="2518802"/>
            <a:ext cx="10759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分享主题</a:t>
            </a:r>
            <a:endParaRPr kumimoji="1"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9920" y="3933656"/>
            <a:ext cx="370840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分享嘉宾：</a:t>
            </a:r>
            <a:endParaRPr kumimoji="1" lang="zh-CN" altLang="en-US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774389" y="3733504"/>
            <a:ext cx="12876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/>
          <p:cNvSpPr/>
          <p:nvPr/>
        </p:nvSpPr>
        <p:spPr>
          <a:xfrm>
            <a:off x="3684839" y="3314269"/>
            <a:ext cx="1008214" cy="341864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9000"/>
                </a:schemeClr>
              </a:gs>
              <a:gs pos="100000">
                <a:srgbClr val="5C5BF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28537" y="2468255"/>
            <a:ext cx="2509139" cy="2826985"/>
            <a:chOff x="1318108" y="2387516"/>
            <a:chExt cx="2509139" cy="2826985"/>
          </a:xfrm>
        </p:grpSpPr>
        <p:sp>
          <p:nvSpPr>
            <p:cNvPr id="2" name="椭圆 1"/>
            <p:cNvSpPr/>
            <p:nvPr/>
          </p:nvSpPr>
          <p:spPr>
            <a:xfrm>
              <a:off x="1501059" y="2387516"/>
              <a:ext cx="1906874" cy="1906874"/>
            </a:xfrm>
            <a:prstGeom prst="ellipse">
              <a:avLst/>
            </a:prstGeom>
            <a:solidFill>
              <a:srgbClr val="0300F9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965419" y="2617678"/>
              <a:ext cx="97815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A</a:t>
              </a:r>
              <a:endParaRPr lang="zh-CN" altLang="en-US" sz="88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318108" y="4563041"/>
              <a:ext cx="2509139" cy="651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000"/>
                </a:spcBef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微软雅黑细体，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14pt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endPara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 algn="ctr">
                <a:spcBef>
                  <a:spcPts val="1000"/>
                </a:spcBef>
              </a:pPr>
              <a:r>
                <a:rPr kumimoji="1" lang="en-US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endParaRPr kumimoji="1" lang="en-US" altLang="en-US" sz="12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950725" y="2468255"/>
            <a:ext cx="2509139" cy="2826985"/>
            <a:chOff x="1318108" y="2387516"/>
            <a:chExt cx="2509139" cy="2826985"/>
          </a:xfrm>
        </p:grpSpPr>
        <p:sp>
          <p:nvSpPr>
            <p:cNvPr id="47" name="椭圆 46"/>
            <p:cNvSpPr/>
            <p:nvPr/>
          </p:nvSpPr>
          <p:spPr>
            <a:xfrm>
              <a:off x="1501059" y="2387516"/>
              <a:ext cx="1906874" cy="1906874"/>
            </a:xfrm>
            <a:prstGeom prst="ellipse">
              <a:avLst/>
            </a:prstGeom>
            <a:solidFill>
              <a:srgbClr val="0300F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030341" y="2617678"/>
              <a:ext cx="848309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B</a:t>
              </a:r>
              <a:endParaRPr lang="zh-CN" altLang="en-US" sz="88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318108" y="4563041"/>
              <a:ext cx="2509139" cy="651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000"/>
                </a:spcBef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微软雅黑细体，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14pt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endPara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 algn="ctr">
                <a:spcBef>
                  <a:spcPts val="1000"/>
                </a:spcBef>
              </a:pPr>
              <a:r>
                <a:rPr kumimoji="1" lang="en-US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endParaRPr kumimoji="1" lang="en-US" altLang="en-US" sz="12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821191" y="2468255"/>
            <a:ext cx="2509139" cy="2848130"/>
            <a:chOff x="1318108" y="2387516"/>
            <a:chExt cx="2509139" cy="2848130"/>
          </a:xfrm>
        </p:grpSpPr>
        <p:sp>
          <p:nvSpPr>
            <p:cNvPr id="52" name="椭圆 51"/>
            <p:cNvSpPr/>
            <p:nvPr/>
          </p:nvSpPr>
          <p:spPr>
            <a:xfrm>
              <a:off x="1501059" y="2387516"/>
              <a:ext cx="1906874" cy="1906874"/>
            </a:xfrm>
            <a:prstGeom prst="ellipse">
              <a:avLst/>
            </a:prstGeom>
            <a:solidFill>
              <a:srgbClr val="030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917594" y="2617678"/>
              <a:ext cx="94128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C</a:t>
              </a:r>
              <a:endParaRPr lang="zh-CN" altLang="en-US" sz="88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318108" y="4584186"/>
              <a:ext cx="2509139" cy="651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000"/>
                </a:spcBef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微软雅黑细体，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14pt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endPara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 algn="ctr">
                <a:spcBef>
                  <a:spcPts val="1000"/>
                </a:spcBef>
              </a:pPr>
              <a:r>
                <a:rPr kumimoji="1" lang="en-US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endParaRPr kumimoji="1" lang="en-US" altLang="en-US" sz="12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55" name="右箭头 54"/>
          <p:cNvSpPr/>
          <p:nvPr/>
        </p:nvSpPr>
        <p:spPr>
          <a:xfrm>
            <a:off x="7535966" y="3314269"/>
            <a:ext cx="1008214" cy="341864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9000"/>
                </a:schemeClr>
              </a:gs>
              <a:gs pos="100000">
                <a:srgbClr val="5C5BF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Title 1"/>
          <p:cNvSpPr txBox="1"/>
          <p:nvPr/>
        </p:nvSpPr>
        <p:spPr>
          <a:xfrm>
            <a:off x="871258" y="299265"/>
            <a:ext cx="8764585" cy="8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此处标题：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微软雅黑字体</a:t>
            </a:r>
            <a:endParaRPr lang="en-US" altLang="zh-CN" sz="3400" b="1" dirty="0">
              <a:solidFill>
                <a:srgbClr val="165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sp>
        <p:nvSpPr>
          <p:cNvPr id="23" name="TextBox 6"/>
          <p:cNvSpPr txBox="1"/>
          <p:nvPr/>
        </p:nvSpPr>
        <p:spPr>
          <a:xfrm>
            <a:off x="982663" y="1217230"/>
            <a:ext cx="5319590" cy="39952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副标题微软雅黑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细体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字体</a:t>
            </a:r>
            <a:r>
              <a:rPr kumimoji="1"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18pt</a:t>
            </a:r>
            <a:endParaRPr kumimoji="1"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4295192" y="2106581"/>
            <a:ext cx="3538304" cy="3538304"/>
          </a:xfrm>
          <a:prstGeom prst="ellipse">
            <a:avLst/>
          </a:prstGeom>
          <a:solidFill>
            <a:srgbClr val="0300F9">
              <a:alpha val="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21" name="Oval 3"/>
          <p:cNvSpPr/>
          <p:nvPr/>
        </p:nvSpPr>
        <p:spPr>
          <a:xfrm>
            <a:off x="4200377" y="2581202"/>
            <a:ext cx="639629" cy="639629"/>
          </a:xfrm>
          <a:prstGeom prst="ellipse">
            <a:avLst/>
          </a:prstGeom>
          <a:solidFill>
            <a:srgbClr val="0300F9"/>
          </a:solidFill>
          <a:ln w="3175" cap="rnd" cmpd="sng">
            <a:noFill/>
            <a:prstDash val="dash"/>
            <a:miter lim="800000"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400" b="1" dirty="0">
                <a:solidFill>
                  <a:schemeClr val="bg1"/>
                </a:solidFill>
              </a:rPr>
              <a:t>01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802435" y="2561911"/>
            <a:ext cx="2605869" cy="2605869"/>
          </a:xfrm>
          <a:prstGeom prst="ellipse">
            <a:avLst/>
          </a:prstGeom>
          <a:solidFill>
            <a:srgbClr val="0300F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5266699" y="3050786"/>
            <a:ext cx="1628121" cy="1628121"/>
          </a:xfrm>
          <a:prstGeom prst="ellipse">
            <a:avLst/>
          </a:prstGeom>
          <a:solidFill>
            <a:srgbClr val="0300F9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3" name="TextBox 12"/>
          <p:cNvSpPr txBox="1"/>
          <p:nvPr/>
        </p:nvSpPr>
        <p:spPr>
          <a:xfrm>
            <a:off x="1212875" y="2581202"/>
            <a:ext cx="2868559" cy="103707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216000" bIns="36000" rtlCol="0">
            <a:spAutoFit/>
          </a:bodyPr>
          <a:lstStyle/>
          <a:p>
            <a:pPr algn="r">
              <a:spcBef>
                <a:spcPts val="1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ts val="1000"/>
              </a:spcBef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这里写内容，字体是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r">
              <a:spcBef>
                <a:spcPts val="1000"/>
              </a:spcBef>
            </a:pP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8" name="Oval 3"/>
          <p:cNvSpPr/>
          <p:nvPr/>
        </p:nvSpPr>
        <p:spPr>
          <a:xfrm>
            <a:off x="4200377" y="4449758"/>
            <a:ext cx="639629" cy="639629"/>
          </a:xfrm>
          <a:prstGeom prst="ellipse">
            <a:avLst/>
          </a:prstGeom>
          <a:solidFill>
            <a:srgbClr val="0300F9"/>
          </a:solidFill>
          <a:ln w="3175" cap="rnd" cmpd="sng">
            <a:noFill/>
            <a:prstDash val="dash"/>
            <a:miter lim="800000"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400" b="1" dirty="0">
                <a:solidFill>
                  <a:schemeClr val="bg1"/>
                </a:solidFill>
              </a:rPr>
              <a:t>02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TextBox 12"/>
          <p:cNvSpPr txBox="1"/>
          <p:nvPr/>
        </p:nvSpPr>
        <p:spPr>
          <a:xfrm>
            <a:off x="1212875" y="4290733"/>
            <a:ext cx="2868559" cy="103707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216000" bIns="36000" rtlCol="0">
            <a:spAutoFit/>
          </a:bodyPr>
          <a:lstStyle/>
          <a:p>
            <a:pPr algn="r">
              <a:spcBef>
                <a:spcPts val="1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ts val="1000"/>
              </a:spcBef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这里写内容，字体是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r">
              <a:spcBef>
                <a:spcPts val="1000"/>
              </a:spcBef>
            </a:pP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0" name="Oval 3"/>
          <p:cNvSpPr/>
          <p:nvPr/>
        </p:nvSpPr>
        <p:spPr>
          <a:xfrm>
            <a:off x="7394151" y="2581202"/>
            <a:ext cx="639629" cy="639629"/>
          </a:xfrm>
          <a:prstGeom prst="ellipse">
            <a:avLst/>
          </a:prstGeom>
          <a:solidFill>
            <a:srgbClr val="0300F9"/>
          </a:solidFill>
          <a:ln w="3175" cap="rnd" cmpd="sng">
            <a:noFill/>
            <a:prstDash val="dash"/>
            <a:miter lim="800000"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400" b="1" dirty="0">
                <a:solidFill>
                  <a:schemeClr val="bg1"/>
                </a:solidFill>
              </a:rPr>
              <a:t>03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Oval 3"/>
          <p:cNvSpPr/>
          <p:nvPr/>
        </p:nvSpPr>
        <p:spPr>
          <a:xfrm>
            <a:off x="7394151" y="4449758"/>
            <a:ext cx="639629" cy="639629"/>
          </a:xfrm>
          <a:prstGeom prst="ellipse">
            <a:avLst/>
          </a:prstGeom>
          <a:solidFill>
            <a:srgbClr val="0300F9"/>
          </a:solidFill>
          <a:ln w="3175" cap="rnd" cmpd="sng">
            <a:noFill/>
            <a:prstDash val="dash"/>
            <a:miter lim="800000"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400" b="1" dirty="0">
                <a:solidFill>
                  <a:schemeClr val="bg1"/>
                </a:solidFill>
              </a:rPr>
              <a:t>04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2" name="TextBox 12"/>
          <p:cNvSpPr txBox="1"/>
          <p:nvPr/>
        </p:nvSpPr>
        <p:spPr>
          <a:xfrm>
            <a:off x="8329292" y="2581202"/>
            <a:ext cx="2868559" cy="103707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这里写内容，字体是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spcBef>
                <a:spcPts val="1000"/>
              </a:spcBef>
            </a:pP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3" name="TextBox 12"/>
          <p:cNvSpPr txBox="1"/>
          <p:nvPr/>
        </p:nvSpPr>
        <p:spPr>
          <a:xfrm>
            <a:off x="8329292" y="4290733"/>
            <a:ext cx="2868559" cy="103707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这里写内容，字体是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spcBef>
                <a:spcPts val="1000"/>
              </a:spcBef>
            </a:pP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TextBox 6"/>
          <p:cNvSpPr txBox="1"/>
          <p:nvPr/>
        </p:nvSpPr>
        <p:spPr>
          <a:xfrm>
            <a:off x="5677092" y="3470635"/>
            <a:ext cx="1244232" cy="57822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endParaRPr kumimoji="1" lang="en-US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itle 1"/>
          <p:cNvSpPr txBox="1"/>
          <p:nvPr/>
        </p:nvSpPr>
        <p:spPr>
          <a:xfrm>
            <a:off x="871258" y="299265"/>
            <a:ext cx="8764585" cy="8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此处标题：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微软雅黑字体</a:t>
            </a:r>
            <a:endParaRPr lang="en-US" altLang="zh-CN" sz="3400" b="1" dirty="0">
              <a:solidFill>
                <a:srgbClr val="165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sp>
        <p:nvSpPr>
          <p:cNvPr id="22" name="TextBox 6"/>
          <p:cNvSpPr txBox="1"/>
          <p:nvPr/>
        </p:nvSpPr>
        <p:spPr>
          <a:xfrm>
            <a:off x="982663" y="1217230"/>
            <a:ext cx="5319590" cy="39952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副标题微软雅黑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细体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字体</a:t>
            </a:r>
            <a:r>
              <a:rPr kumimoji="1"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18pt</a:t>
            </a:r>
            <a:endParaRPr kumimoji="1"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13"/>
          <p:cNvSpPr/>
          <p:nvPr/>
        </p:nvSpPr>
        <p:spPr>
          <a:xfrm rot="5400000">
            <a:off x="3992576" y="340587"/>
            <a:ext cx="5876619" cy="5876619"/>
          </a:xfrm>
          <a:prstGeom prst="arc">
            <a:avLst>
              <a:gd name="adj1" fmla="val 10810292"/>
              <a:gd name="adj2" fmla="val 0"/>
            </a:avLst>
          </a:prstGeom>
          <a:solidFill>
            <a:schemeClr val="bg2">
              <a:alpha val="20000"/>
            </a:schemeClr>
          </a:solidFill>
          <a:ln>
            <a:solidFill>
              <a:srgbClr val="191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0" tIns="182880" rIns="0" bIns="0" rtlCol="0" anchor="ctr" anchorCtr="0"/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rc 12"/>
          <p:cNvSpPr/>
          <p:nvPr/>
        </p:nvSpPr>
        <p:spPr>
          <a:xfrm rot="5400000">
            <a:off x="4843445" y="1191456"/>
            <a:ext cx="4174881" cy="4174881"/>
          </a:xfrm>
          <a:prstGeom prst="arc">
            <a:avLst>
              <a:gd name="adj1" fmla="val 10810292"/>
              <a:gd name="adj2" fmla="val 0"/>
            </a:avLst>
          </a:prstGeom>
          <a:solidFill>
            <a:schemeClr val="bg2">
              <a:alpha val="40000"/>
            </a:schemeClr>
          </a:solidFill>
          <a:ln>
            <a:solidFill>
              <a:srgbClr val="191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0" tIns="182880" rIns="0" bIns="0" rtlCol="0" anchor="ctr" anchorCtr="0"/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rc 10"/>
          <p:cNvSpPr/>
          <p:nvPr/>
        </p:nvSpPr>
        <p:spPr>
          <a:xfrm rot="5400000">
            <a:off x="5713151" y="2061162"/>
            <a:ext cx="2435470" cy="2435470"/>
          </a:xfrm>
          <a:prstGeom prst="arc">
            <a:avLst>
              <a:gd name="adj1" fmla="val 10810292"/>
              <a:gd name="adj2" fmla="val 0"/>
            </a:avLst>
          </a:prstGeom>
          <a:solidFill>
            <a:schemeClr val="bg2"/>
          </a:solidFill>
          <a:ln>
            <a:solidFill>
              <a:srgbClr val="191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0" tIns="137160" rIns="0" bIns="0" rtlCol="0" anchor="ctr" anchorCtr="0"/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Straight Connector 15"/>
          <p:cNvCxnSpPr/>
          <p:nvPr/>
        </p:nvCxnSpPr>
        <p:spPr>
          <a:xfrm>
            <a:off x="6936317" y="2"/>
            <a:ext cx="0" cy="6639949"/>
          </a:xfrm>
          <a:prstGeom prst="line">
            <a:avLst/>
          </a:prstGeom>
          <a:ln>
            <a:solidFill>
              <a:srgbClr val="03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7"/>
          <p:cNvSpPr txBox="1"/>
          <p:nvPr/>
        </p:nvSpPr>
        <p:spPr>
          <a:xfrm>
            <a:off x="1921407" y="846972"/>
            <a:ext cx="3909550" cy="121532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此处标题处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这里写内容，字体是微软雅黑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5" name="Oval 2"/>
          <p:cNvSpPr/>
          <p:nvPr/>
        </p:nvSpPr>
        <p:spPr>
          <a:xfrm>
            <a:off x="6455518" y="2794007"/>
            <a:ext cx="969778" cy="969778"/>
          </a:xfrm>
          <a:prstGeom prst="ellipse">
            <a:avLst/>
          </a:prstGeom>
          <a:solidFill>
            <a:srgbClr val="0300F9"/>
          </a:solidFill>
          <a:ln w="38100" cap="rnd" cmpd="sng">
            <a:noFill/>
            <a:prstDash val="sysDash"/>
            <a:miter lim="800000"/>
          </a:ln>
          <a:effectLst>
            <a:outerShdw blurRad="381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1000"/>
              </a:spcBef>
            </a:pP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endParaRPr lang="en-US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1921407" y="2617995"/>
            <a:ext cx="3683242" cy="121532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此处标题处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这里写内容，字体是微软雅黑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1921407" y="4389018"/>
            <a:ext cx="3791744" cy="121532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此处标题处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这里写内容，字体是微软雅黑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/>
          <p:cNvGraphicFramePr/>
          <p:nvPr/>
        </p:nvGraphicFramePr>
        <p:xfrm>
          <a:off x="1020251" y="1470046"/>
          <a:ext cx="2722636" cy="29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6" name="Group 11"/>
          <p:cNvGrpSpPr/>
          <p:nvPr/>
        </p:nvGrpSpPr>
        <p:grpSpPr>
          <a:xfrm>
            <a:off x="4727176" y="1396997"/>
            <a:ext cx="2722636" cy="2989473"/>
            <a:chOff x="4093295" y="2196547"/>
            <a:chExt cx="2722636" cy="2152650"/>
          </a:xfrm>
        </p:grpSpPr>
        <p:graphicFrame>
          <p:nvGraphicFramePr>
            <p:cNvPr id="7" name="Chart 5"/>
            <p:cNvGraphicFramePr/>
            <p:nvPr/>
          </p:nvGraphicFramePr>
          <p:xfrm>
            <a:off x="4093295" y="2196547"/>
            <a:ext cx="2722636" cy="2152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Текст 7"/>
            <p:cNvSpPr txBox="1"/>
            <p:nvPr/>
          </p:nvSpPr>
          <p:spPr>
            <a:xfrm>
              <a:off x="4820205" y="2967444"/>
              <a:ext cx="1312220" cy="523874"/>
            </a:xfrm>
            <a:prstGeom prst="rect">
              <a:avLst/>
            </a:prstGeom>
          </p:spPr>
          <p:txBody>
            <a:bodyPr tIns="0" anchor="ctr" anchorCtr="0">
              <a:noAutofit/>
            </a:bodyPr>
            <a:lstStyle>
              <a:lvl1pPr marL="0" marR="0" indent="0" algn="ctr" defTabSz="913765" rtl="0" eaLnBrk="1" fontAlgn="auto" latinLnBrk="0" hangingPunct="1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defRPr sz="1800" b="0" i="0" kern="1200" baseline="0">
                  <a:solidFill>
                    <a:schemeClr val="tx1"/>
                  </a:solidFill>
                  <a:latin typeface="+mj-lt"/>
                  <a:ea typeface="Source Sans Pro" charset="0"/>
                  <a:cs typeface="Source Sans Pro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b="0" i="0" kern="1200">
                  <a:solidFill>
                    <a:schemeClr val="tx1">
                      <a:alpha val="60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b="0" i="0" kern="1200">
                  <a:solidFill>
                    <a:schemeClr val="tx1">
                      <a:alpha val="60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defRPr>
              </a:lvl3pPr>
              <a:lvl4pPr marL="1600200" indent="-228600" algn="ctr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b="0" i="0" kern="1200">
                  <a:solidFill>
                    <a:schemeClr val="tx1">
                      <a:alpha val="60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b="0" i="0" kern="1200">
                  <a:solidFill>
                    <a:schemeClr val="tx1">
                      <a:alpha val="60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" charset="0"/>
                </a:rPr>
                <a:t>30%</a:t>
              </a:r>
              <a:endParaRPr 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endParaRPr>
            </a:p>
          </p:txBody>
        </p:sp>
      </p:grpSp>
      <p:sp>
        <p:nvSpPr>
          <p:cNvPr id="10" name="Текст 7"/>
          <p:cNvSpPr txBox="1"/>
          <p:nvPr/>
        </p:nvSpPr>
        <p:spPr>
          <a:xfrm>
            <a:off x="1698019" y="2536859"/>
            <a:ext cx="1367100" cy="709748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3765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5%</a:t>
            </a:r>
            <a:endParaRPr 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8418192" y="1396997"/>
            <a:ext cx="2722636" cy="2989473"/>
            <a:chOff x="6604426" y="2196547"/>
            <a:chExt cx="2722636" cy="2152650"/>
          </a:xfrm>
        </p:grpSpPr>
        <p:graphicFrame>
          <p:nvGraphicFramePr>
            <p:cNvPr id="13" name="Chart 4"/>
            <p:cNvGraphicFramePr/>
            <p:nvPr/>
          </p:nvGraphicFramePr>
          <p:xfrm>
            <a:off x="6604426" y="2196547"/>
            <a:ext cx="2722636" cy="2152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Текст 7"/>
            <p:cNvSpPr txBox="1"/>
            <p:nvPr/>
          </p:nvSpPr>
          <p:spPr>
            <a:xfrm>
              <a:off x="7280118" y="2967444"/>
              <a:ext cx="1294389" cy="523874"/>
            </a:xfrm>
            <a:prstGeom prst="rect">
              <a:avLst/>
            </a:prstGeom>
          </p:spPr>
          <p:txBody>
            <a:bodyPr tIns="0" anchor="ctr" anchorCtr="0">
              <a:noAutofit/>
            </a:bodyPr>
            <a:lstStyle>
              <a:lvl1pPr marL="0" marR="0" indent="0" algn="ctr" defTabSz="913765" rtl="0" eaLnBrk="1" fontAlgn="auto" latinLnBrk="0" hangingPunct="1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defRPr sz="1800" b="0" i="0" kern="1200" baseline="0">
                  <a:solidFill>
                    <a:schemeClr val="tx1"/>
                  </a:solidFill>
                  <a:latin typeface="+mj-lt"/>
                  <a:ea typeface="Source Sans Pro" charset="0"/>
                  <a:cs typeface="Source Sans Pro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400" b="0" i="0" kern="1200">
                  <a:solidFill>
                    <a:schemeClr val="tx1">
                      <a:alpha val="60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2000" b="0" i="0" kern="1200">
                  <a:solidFill>
                    <a:schemeClr val="tx1">
                      <a:alpha val="60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defRPr>
              </a:lvl3pPr>
              <a:lvl4pPr marL="1600200" indent="-228600" algn="ctr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b="0" i="0" kern="1200">
                  <a:solidFill>
                    <a:schemeClr val="tx1">
                      <a:alpha val="60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b="0" i="0" kern="1200">
                  <a:solidFill>
                    <a:schemeClr val="tx1">
                      <a:alpha val="60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" charset="0"/>
                </a:rPr>
                <a:t>10%</a:t>
              </a:r>
              <a:endParaRPr 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820139" y="4386470"/>
            <a:ext cx="1107996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75210" y="5075872"/>
            <a:ext cx="2467677" cy="533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80"/>
              </a:lnSpc>
              <a:spcBef>
                <a:spcPts val="10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微软雅黑细体，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endParaRPr kumimoji="1" lang="en-US" altLang="zh-CN" sz="1400" dirty="0">
              <a:solidFill>
                <a:schemeClr val="bg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>
              <a:lnSpc>
                <a:spcPts val="1180"/>
              </a:lnSpc>
              <a:spcBef>
                <a:spcPts val="1000"/>
              </a:spcBef>
            </a:pPr>
            <a:r>
              <a:rPr kumimoji="1" lang="en-US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</a:t>
            </a:r>
            <a:endParaRPr kumimoji="1" lang="en-US" altLang="en-US" sz="1200" dirty="0">
              <a:solidFill>
                <a:schemeClr val="bg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98687" y="4386470"/>
            <a:ext cx="1107996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53758" y="5075872"/>
            <a:ext cx="2467677" cy="533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80"/>
              </a:lnSpc>
              <a:spcBef>
                <a:spcPts val="10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微软雅黑细体，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endParaRPr kumimoji="1" lang="en-US" altLang="zh-CN" sz="1400" dirty="0">
              <a:solidFill>
                <a:schemeClr val="bg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>
              <a:lnSpc>
                <a:spcPts val="1180"/>
              </a:lnSpc>
              <a:spcBef>
                <a:spcPts val="1000"/>
              </a:spcBef>
            </a:pPr>
            <a:r>
              <a:rPr kumimoji="1" lang="en-US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</a:t>
            </a:r>
            <a:endParaRPr kumimoji="1" lang="en-US" altLang="en-US" sz="1200" dirty="0">
              <a:solidFill>
                <a:schemeClr val="bg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79681" y="4386470"/>
            <a:ext cx="1107996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34752" y="5075872"/>
            <a:ext cx="2467677" cy="533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80"/>
              </a:lnSpc>
              <a:spcBef>
                <a:spcPts val="10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微软雅黑细体，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endParaRPr kumimoji="1" lang="en-US" altLang="zh-CN" sz="1400" dirty="0">
              <a:solidFill>
                <a:schemeClr val="bg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>
              <a:lnSpc>
                <a:spcPts val="1180"/>
              </a:lnSpc>
              <a:spcBef>
                <a:spcPts val="1000"/>
              </a:spcBef>
            </a:pPr>
            <a:r>
              <a:rPr kumimoji="1" lang="en-US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</a:t>
            </a:r>
            <a:endParaRPr kumimoji="1" lang="en-US" altLang="en-US" sz="1200" dirty="0">
              <a:solidFill>
                <a:schemeClr val="bg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607099" y="4549843"/>
            <a:ext cx="414194" cy="563025"/>
          </a:xfrm>
          <a:prstGeom prst="rect">
            <a:avLst/>
          </a:prstGeom>
          <a:solidFill>
            <a:srgbClr val="DE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51919" y="4909391"/>
            <a:ext cx="422589" cy="202930"/>
          </a:xfrm>
          <a:prstGeom prst="rect">
            <a:avLst/>
          </a:prstGeom>
          <a:solidFill>
            <a:srgbClr val="03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100952" y="4016154"/>
            <a:ext cx="414194" cy="1096713"/>
          </a:xfrm>
          <a:prstGeom prst="rect">
            <a:avLst/>
          </a:prstGeom>
          <a:solidFill>
            <a:srgbClr val="DE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45772" y="4442447"/>
            <a:ext cx="422589" cy="669874"/>
          </a:xfrm>
          <a:prstGeom prst="rect">
            <a:avLst/>
          </a:prstGeom>
          <a:solidFill>
            <a:srgbClr val="03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57107" y="4165529"/>
            <a:ext cx="414194" cy="947339"/>
          </a:xfrm>
          <a:prstGeom prst="rect">
            <a:avLst/>
          </a:prstGeom>
          <a:solidFill>
            <a:srgbClr val="DE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01927" y="3077073"/>
            <a:ext cx="422589" cy="2035248"/>
          </a:xfrm>
          <a:prstGeom prst="rect">
            <a:avLst/>
          </a:prstGeom>
          <a:solidFill>
            <a:srgbClr val="03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087814" y="3574262"/>
            <a:ext cx="414194" cy="1538606"/>
          </a:xfrm>
          <a:prstGeom prst="rect">
            <a:avLst/>
          </a:prstGeom>
          <a:solidFill>
            <a:srgbClr val="DE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632634" y="2285460"/>
            <a:ext cx="422589" cy="2826861"/>
          </a:xfrm>
          <a:prstGeom prst="rect">
            <a:avLst/>
          </a:prstGeom>
          <a:solidFill>
            <a:srgbClr val="03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607099" y="5198517"/>
            <a:ext cx="691215" cy="381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57604" y="5198517"/>
            <a:ext cx="691215" cy="381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02091" y="5198517"/>
            <a:ext cx="691215" cy="381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05604" y="5198517"/>
            <a:ext cx="691215" cy="381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 flipV="1">
            <a:off x="1124135" y="887896"/>
            <a:ext cx="0" cy="4218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618521" y="4549843"/>
            <a:ext cx="414194" cy="563025"/>
          </a:xfrm>
          <a:prstGeom prst="rect">
            <a:avLst/>
          </a:prstGeom>
          <a:solidFill>
            <a:srgbClr val="DE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163341" y="3464904"/>
            <a:ext cx="422589" cy="1647417"/>
          </a:xfrm>
          <a:prstGeom prst="rect">
            <a:avLst/>
          </a:prstGeom>
          <a:solidFill>
            <a:srgbClr val="03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736311" y="5198517"/>
            <a:ext cx="691215" cy="381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140833" y="4344278"/>
            <a:ext cx="414194" cy="768589"/>
          </a:xfrm>
          <a:prstGeom prst="rect">
            <a:avLst/>
          </a:prstGeom>
          <a:solidFill>
            <a:srgbClr val="DEE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685653" y="1903158"/>
            <a:ext cx="422589" cy="3209163"/>
          </a:xfrm>
          <a:prstGeom prst="rect">
            <a:avLst/>
          </a:prstGeom>
          <a:solidFill>
            <a:srgbClr val="03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258623" y="5198517"/>
            <a:ext cx="691215" cy="381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96248" y="915754"/>
            <a:ext cx="967409" cy="346505"/>
            <a:chOff x="1496248" y="915754"/>
            <a:chExt cx="967409" cy="346505"/>
          </a:xfrm>
        </p:grpSpPr>
        <p:sp>
          <p:nvSpPr>
            <p:cNvPr id="45" name="矩形 44"/>
            <p:cNvSpPr/>
            <p:nvPr/>
          </p:nvSpPr>
          <p:spPr>
            <a:xfrm>
              <a:off x="1745191" y="915754"/>
              <a:ext cx="718466" cy="3465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altLang="zh-CN" sz="1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A </a:t>
              </a:r>
              <a:r>
                <a:rPr lang="zh-CN" altLang="en-US" sz="1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数字</a:t>
              </a:r>
              <a:endParaRPr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496248" y="998569"/>
              <a:ext cx="221701" cy="233884"/>
            </a:xfrm>
            <a:prstGeom prst="rect">
              <a:avLst/>
            </a:prstGeom>
            <a:solidFill>
              <a:srgbClr val="DEE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496248" y="1293920"/>
            <a:ext cx="967409" cy="346505"/>
            <a:chOff x="1496248" y="915754"/>
            <a:chExt cx="967409" cy="346505"/>
          </a:xfrm>
        </p:grpSpPr>
        <p:sp>
          <p:nvSpPr>
            <p:cNvPr id="68" name="矩形 67"/>
            <p:cNvSpPr/>
            <p:nvPr/>
          </p:nvSpPr>
          <p:spPr>
            <a:xfrm>
              <a:off x="1745191" y="915754"/>
              <a:ext cx="718466" cy="3465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altLang="zh-CN" sz="1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B </a:t>
              </a:r>
              <a:r>
                <a:rPr lang="zh-CN" altLang="en-US" sz="1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数字</a:t>
              </a:r>
              <a:endParaRPr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496248" y="998569"/>
              <a:ext cx="221701" cy="233884"/>
            </a:xfrm>
            <a:prstGeom prst="rect">
              <a:avLst/>
            </a:prstGeom>
            <a:solidFill>
              <a:srgbClr val="030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50" name="直线箭头连接符 49"/>
          <p:cNvCxnSpPr/>
          <p:nvPr/>
        </p:nvCxnSpPr>
        <p:spPr>
          <a:xfrm flipV="1">
            <a:off x="1124135" y="5106743"/>
            <a:ext cx="99414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5"/>
          <p:cNvGraphicFramePr/>
          <p:nvPr/>
        </p:nvGraphicFramePr>
        <p:xfrm>
          <a:off x="4745397" y="100566"/>
          <a:ext cx="6972301" cy="59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1019175" y="2564923"/>
            <a:ext cx="4084031" cy="247932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63903" y="3234857"/>
            <a:ext cx="535724" cy="346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29%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10755" y="1154266"/>
            <a:ext cx="538930" cy="346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34%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55242" y="3835410"/>
            <a:ext cx="535724" cy="346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rgbClr val="5C5BF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23%</a:t>
            </a:r>
            <a:endParaRPr lang="en-US" altLang="zh-CN" sz="1400" dirty="0">
              <a:solidFill>
                <a:srgbClr val="5C5BF8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19634" y="5023900"/>
            <a:ext cx="538930" cy="346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24%</a:t>
            </a:r>
            <a:endParaRPr lang="en-US" altLang="zh-CN" sz="1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sp>
        <p:nvSpPr>
          <p:cNvPr id="16" name="Title 1"/>
          <p:cNvSpPr txBox="1"/>
          <p:nvPr/>
        </p:nvSpPr>
        <p:spPr>
          <a:xfrm>
            <a:off x="871258" y="299265"/>
            <a:ext cx="8764585" cy="8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此处标题：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微软雅黑字体</a:t>
            </a:r>
            <a:endParaRPr lang="en-US" altLang="zh-CN" sz="3400" b="1" dirty="0">
              <a:solidFill>
                <a:srgbClr val="165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871258" y="2080240"/>
            <a:ext cx="3462203" cy="6497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此处标题</a:t>
            </a:r>
            <a:endParaRPr lang="en-US" altLang="zh-CN" sz="18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871257" y="3193434"/>
            <a:ext cx="10061786" cy="232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正文内容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为微软雅黑细体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色彩使用灰色。1.5倍行距。正文内容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为微软雅黑细体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色彩使用灰色。1.5倍行距。正文内容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为微软雅黑细体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色彩使用灰色。1.5倍行距。正文内容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为微软雅黑细体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色彩使用灰色。1.5倍行距。正文内容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为微软雅黑细体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色彩使用灰色。1.5倍行距。正文内容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为微软雅黑细体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色彩使用灰色。1.5倍行距。正文内容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为微软雅黑细体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endParaRPr kumimoji="1" lang="en-US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en-US" sz="14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高亮</a:t>
            </a:r>
            <a:r>
              <a:rPr kumimoji="1" lang="zh-CN" altLang="en-US" sz="14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蓝色</a:t>
            </a:r>
            <a:r>
              <a:rPr kumimoji="1" lang="en-US" altLang="en-US" sz="14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高亮</a:t>
            </a:r>
            <a:r>
              <a:rPr kumimoji="1" lang="zh-CN" altLang="en-US" sz="14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蓝色</a:t>
            </a:r>
            <a:r>
              <a:rPr kumimoji="1" lang="en-US" altLang="en-US" sz="14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高亮</a:t>
            </a:r>
            <a:r>
              <a:rPr kumimoji="1" lang="zh-CN" altLang="en-US" sz="14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蓝色</a:t>
            </a:r>
            <a:r>
              <a:rPr kumimoji="1" lang="en-US" altLang="en-US" sz="14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高亮</a:t>
            </a:r>
            <a:r>
              <a:rPr kumimoji="1" lang="zh-CN" altLang="en-US" sz="14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蓝色</a:t>
            </a:r>
            <a:r>
              <a:rPr kumimoji="1" lang="en-US" altLang="en-US" sz="14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高亮</a:t>
            </a:r>
            <a:r>
              <a:rPr kumimoji="1" lang="zh-CN" altLang="en-US" sz="14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蓝色</a:t>
            </a:r>
            <a:r>
              <a:rPr kumimoji="1" lang="en-US" altLang="en-US" sz="14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高亮</a:t>
            </a:r>
            <a:r>
              <a:rPr kumimoji="1" lang="zh-CN" altLang="en-US" sz="14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蓝色。</a:t>
            </a:r>
            <a:endParaRPr kumimoji="1" lang="zh-CN" altLang="en-US" sz="1400" dirty="0">
              <a:solidFill>
                <a:srgbClr val="04C6C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400" dirty="0">
              <a:solidFill>
                <a:srgbClr val="04C6C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871258" y="2080240"/>
            <a:ext cx="3462203" cy="6497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二级标题：字号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高亮蓝色</a:t>
            </a:r>
            <a:endParaRPr lang="en-US" altLang="zh-CN" sz="18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sp>
        <p:nvSpPr>
          <p:cNvPr id="11" name="Title 1"/>
          <p:cNvSpPr txBox="1"/>
          <p:nvPr/>
        </p:nvSpPr>
        <p:spPr>
          <a:xfrm>
            <a:off x="871258" y="299265"/>
            <a:ext cx="8764585" cy="8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一级标题：微软雅黑 字号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高亮蓝色</a:t>
            </a:r>
            <a:endParaRPr lang="en-US" altLang="zh-CN" sz="34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982663" y="1217230"/>
            <a:ext cx="5319590" cy="39952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副标题微软雅黑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细体，字号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18</a:t>
            </a:r>
            <a:endParaRPr kumimoji="1"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82663" y="1881015"/>
            <a:ext cx="10392957" cy="2532743"/>
            <a:chOff x="982663" y="2680291"/>
            <a:chExt cx="10392957" cy="1507081"/>
          </a:xfrm>
        </p:grpSpPr>
        <p:sp>
          <p:nvSpPr>
            <p:cNvPr id="8" name="矩形 7"/>
            <p:cNvSpPr/>
            <p:nvPr/>
          </p:nvSpPr>
          <p:spPr>
            <a:xfrm>
              <a:off x="982663" y="2680292"/>
              <a:ext cx="2268537" cy="1507080"/>
            </a:xfrm>
            <a:prstGeom prst="rect">
              <a:avLst/>
            </a:prstGeom>
            <a:solidFill>
              <a:srgbClr val="F0F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689367" y="2680291"/>
              <a:ext cx="2196176" cy="1507081"/>
            </a:xfrm>
            <a:prstGeom prst="rect">
              <a:avLst/>
            </a:prstGeom>
            <a:solidFill>
              <a:srgbClr val="5C5B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00379" y="2680291"/>
              <a:ext cx="2268537" cy="1507081"/>
            </a:xfrm>
            <a:prstGeom prst="rect">
              <a:avLst/>
            </a:prstGeom>
            <a:solidFill>
              <a:srgbClr val="030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107083" y="2680291"/>
              <a:ext cx="2268537" cy="1507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sp>
        <p:nvSpPr>
          <p:cNvPr id="15" name="Title 1"/>
          <p:cNvSpPr txBox="1"/>
          <p:nvPr/>
        </p:nvSpPr>
        <p:spPr>
          <a:xfrm>
            <a:off x="871258" y="299265"/>
            <a:ext cx="8764585" cy="8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色彩规范</a:t>
            </a:r>
            <a:endParaRPr lang="en-US" altLang="zh-CN" sz="34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982664" y="4674965"/>
            <a:ext cx="1680708" cy="961408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ts val="940"/>
              </a:lnSpc>
              <a:spcBef>
                <a:spcPts val="1000"/>
              </a:spcBef>
            </a:pPr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色值</a:t>
            </a:r>
            <a:endParaRPr kumimoji="1"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40"/>
              </a:lnSpc>
              <a:spcBef>
                <a:spcPts val="1000"/>
              </a:spcBef>
            </a:pPr>
            <a:r>
              <a:rPr kumimoji="1" lang="en-US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R240   G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241</a:t>
            </a:r>
            <a:r>
              <a:rPr kumimoji="1" lang="en-US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253</a:t>
            </a:r>
            <a:endParaRPr kumimoji="1"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40"/>
              </a:lnSpc>
              <a:spcBef>
                <a:spcPts val="1000"/>
              </a:spcBef>
            </a:pPr>
            <a:r>
              <a:rPr lang="en-GB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F0F1FD</a:t>
            </a:r>
            <a:endParaRPr lang="en-GB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40"/>
              </a:lnSpc>
              <a:spcBef>
                <a:spcPts val="1000"/>
              </a:spcBef>
            </a:pPr>
            <a:endParaRPr kumimoji="1" lang="en-US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3718607" y="4674965"/>
            <a:ext cx="1680708" cy="961408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ts val="940"/>
              </a:lnSpc>
              <a:spcBef>
                <a:spcPts val="1000"/>
              </a:spcBef>
            </a:pPr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色值</a:t>
            </a:r>
            <a:endParaRPr kumimoji="1"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40"/>
              </a:lnSpc>
              <a:spcBef>
                <a:spcPts val="1000"/>
              </a:spcBef>
            </a:pPr>
            <a:r>
              <a:rPr kumimoji="1" lang="en-US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R92   G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kumimoji="1" lang="en-US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239</a:t>
            </a:r>
            <a:endParaRPr kumimoji="1"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40"/>
              </a:lnSpc>
              <a:spcBef>
                <a:spcPts val="1000"/>
              </a:spcBef>
            </a:pPr>
            <a:r>
              <a:rPr lang="en-GB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5C5FEF</a:t>
            </a:r>
            <a:endParaRPr lang="en-GB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40"/>
              </a:lnSpc>
              <a:spcBef>
                <a:spcPts val="1000"/>
              </a:spcBef>
            </a:pPr>
            <a:endParaRPr kumimoji="1" lang="en-US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TextBox 6"/>
          <p:cNvSpPr txBox="1"/>
          <p:nvPr/>
        </p:nvSpPr>
        <p:spPr>
          <a:xfrm>
            <a:off x="6432778" y="4674965"/>
            <a:ext cx="1680708" cy="961408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ts val="940"/>
              </a:lnSpc>
              <a:spcBef>
                <a:spcPts val="1000"/>
              </a:spcBef>
            </a:pPr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色值</a:t>
            </a:r>
            <a:endParaRPr kumimoji="1"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40"/>
              </a:lnSpc>
              <a:spcBef>
                <a:spcPts val="1000"/>
              </a:spcBef>
            </a:pPr>
            <a:r>
              <a:rPr kumimoji="1" lang="en-US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   G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kumimoji="1" lang="en-US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239</a:t>
            </a:r>
            <a:endParaRPr kumimoji="1"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40"/>
              </a:lnSpc>
              <a:spcBef>
                <a:spcPts val="1000"/>
              </a:spcBef>
            </a:pPr>
            <a:r>
              <a:rPr lang="en-GB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041BEF</a:t>
            </a:r>
            <a:endParaRPr lang="en-GB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40"/>
              </a:lnSpc>
              <a:spcBef>
                <a:spcPts val="1000"/>
              </a:spcBef>
            </a:pPr>
            <a:endParaRPr kumimoji="1" lang="en-US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9139693" y="4674965"/>
            <a:ext cx="1680708" cy="961408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ts val="940"/>
              </a:lnSpc>
              <a:spcBef>
                <a:spcPts val="1000"/>
              </a:spcBef>
            </a:pPr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色值</a:t>
            </a:r>
            <a:endParaRPr kumimoji="1"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40"/>
              </a:lnSpc>
              <a:spcBef>
                <a:spcPts val="1000"/>
              </a:spcBef>
            </a:pPr>
            <a:r>
              <a:rPr kumimoji="1" lang="en-US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  G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B0</a:t>
            </a:r>
            <a:endParaRPr kumimoji="1"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40"/>
              </a:lnSpc>
              <a:spcBef>
                <a:spcPts val="1000"/>
              </a:spcBef>
            </a:pPr>
            <a:r>
              <a:rPr lang="en-GB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</a:t>
            </a:r>
            <a:endParaRPr lang="en-GB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940"/>
              </a:lnSpc>
              <a:spcBef>
                <a:spcPts val="1000"/>
              </a:spcBef>
            </a:pPr>
            <a:endParaRPr kumimoji="1" lang="en-US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9074" y="-74428"/>
            <a:ext cx="12577303" cy="70812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59723" y="2976002"/>
            <a:ext cx="2999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4400" b="1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谢谢观看</a:t>
            </a:r>
            <a:endParaRPr kumimoji="1" lang="en-US" altLang="en-US" sz="4400" b="1" dirty="0">
              <a:solidFill>
                <a:schemeClr val="bg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0143" y="2677886"/>
            <a:ext cx="2198914" cy="2188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二维码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71258" y="299265"/>
            <a:ext cx="8764585" cy="8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此处标题：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微软雅黑字体</a:t>
            </a:r>
            <a:endParaRPr lang="en-US" altLang="zh-CN" sz="3400" b="1" dirty="0">
              <a:solidFill>
                <a:srgbClr val="165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986285" y="2557081"/>
            <a:ext cx="9420771" cy="1363345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色彩使用灰色。1.5倍行距。</a:t>
            </a:r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58" y="1493301"/>
            <a:ext cx="1292665" cy="6348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6925235" y="0"/>
            <a:ext cx="5272129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TextBox 14"/>
          <p:cNvSpPr txBox="1"/>
          <p:nvPr/>
        </p:nvSpPr>
        <p:spPr>
          <a:xfrm>
            <a:off x="9228765" y="3006844"/>
            <a:ext cx="859325" cy="2568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图片区域</a:t>
            </a:r>
            <a:endParaRPr kumimoji="1" lang="en-US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986285" y="2557081"/>
            <a:ext cx="5126131" cy="483888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微软雅黑正常字号，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色彩使用灰色。1.5倍行距。</a:t>
            </a: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kumimoji="1"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871258" y="299265"/>
            <a:ext cx="8764585" cy="8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此处标题：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微软雅黑字体</a:t>
            </a:r>
            <a:endParaRPr lang="en-US" altLang="zh-CN" sz="3400" b="1" dirty="0">
              <a:solidFill>
                <a:srgbClr val="165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58" y="1493301"/>
            <a:ext cx="1292665" cy="6348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379389" y="2673350"/>
            <a:ext cx="2985125" cy="2851152"/>
            <a:chOff x="871258" y="2808424"/>
            <a:chExt cx="2985125" cy="2851152"/>
          </a:xfrm>
        </p:grpSpPr>
        <p:sp>
          <p:nvSpPr>
            <p:cNvPr id="2" name="矩形 1"/>
            <p:cNvSpPr/>
            <p:nvPr/>
          </p:nvSpPr>
          <p:spPr>
            <a:xfrm>
              <a:off x="871258" y="2808424"/>
              <a:ext cx="2985125" cy="2851152"/>
            </a:xfrm>
            <a:prstGeom prst="rect">
              <a:avLst/>
            </a:prstGeom>
            <a:solidFill>
              <a:schemeClr val="bg1">
                <a:lumMod val="8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71258" y="2808424"/>
              <a:ext cx="2985125" cy="131707"/>
            </a:xfrm>
            <a:prstGeom prst="rect">
              <a:avLst/>
            </a:prstGeom>
            <a:solidFill>
              <a:srgbClr val="191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187870" y="3307584"/>
              <a:ext cx="1210588" cy="453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微软雅黑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87870" y="3893407"/>
              <a:ext cx="2323956" cy="1398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内容可以微软雅黑细体，</a:t>
              </a: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12pt</a:t>
              </a: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1" lang="en-US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内容可以微软雅黑细体，</a:t>
              </a: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12pt</a:t>
              </a: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1" lang="en-US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endParaRPr kumimoji="1" lang="en-US" altLang="en-US" sz="12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kumimoji="1" lang="en-US" altLang="en-US" sz="12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01973" y="2673350"/>
            <a:ext cx="2985125" cy="2851152"/>
            <a:chOff x="871258" y="2808424"/>
            <a:chExt cx="2985125" cy="2851152"/>
          </a:xfrm>
        </p:grpSpPr>
        <p:sp>
          <p:nvSpPr>
            <p:cNvPr id="27" name="矩形 26"/>
            <p:cNvSpPr/>
            <p:nvPr/>
          </p:nvSpPr>
          <p:spPr>
            <a:xfrm>
              <a:off x="871258" y="2808424"/>
              <a:ext cx="2985125" cy="2851152"/>
            </a:xfrm>
            <a:prstGeom prst="rect">
              <a:avLst/>
            </a:prstGeom>
            <a:solidFill>
              <a:schemeClr val="bg1">
                <a:lumMod val="8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71258" y="2808424"/>
              <a:ext cx="2985125" cy="131707"/>
            </a:xfrm>
            <a:prstGeom prst="rect">
              <a:avLst/>
            </a:prstGeom>
            <a:solidFill>
              <a:srgbClr val="191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87870" y="3307584"/>
              <a:ext cx="1210588" cy="453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微软雅黑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87870" y="3893407"/>
              <a:ext cx="2323956" cy="1398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内容可以微软雅黑细体，</a:t>
              </a: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12pt</a:t>
              </a: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1" lang="en-US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内容可以微软雅黑细体，</a:t>
              </a: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12pt</a:t>
              </a: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1" lang="en-US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endParaRPr kumimoji="1" lang="en-US" altLang="en-US" sz="12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kumimoji="1" lang="en-US" altLang="en-US" sz="12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824557" y="2673350"/>
            <a:ext cx="2985125" cy="2851152"/>
            <a:chOff x="871258" y="2808424"/>
            <a:chExt cx="2985125" cy="2851152"/>
          </a:xfrm>
        </p:grpSpPr>
        <p:sp>
          <p:nvSpPr>
            <p:cNvPr id="32" name="矩形 31"/>
            <p:cNvSpPr/>
            <p:nvPr/>
          </p:nvSpPr>
          <p:spPr>
            <a:xfrm>
              <a:off x="871258" y="2808424"/>
              <a:ext cx="2985125" cy="2851152"/>
            </a:xfrm>
            <a:prstGeom prst="rect">
              <a:avLst/>
            </a:prstGeom>
            <a:solidFill>
              <a:schemeClr val="bg1">
                <a:lumMod val="8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71258" y="2808424"/>
              <a:ext cx="2985125" cy="131707"/>
            </a:xfrm>
            <a:prstGeom prst="rect">
              <a:avLst/>
            </a:prstGeom>
            <a:solidFill>
              <a:srgbClr val="191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187870" y="3307584"/>
              <a:ext cx="1210588" cy="453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微软雅黑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87870" y="3893407"/>
              <a:ext cx="2323956" cy="1398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内容可以微软雅黑细体，</a:t>
              </a: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12pt</a:t>
              </a: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1" lang="en-US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内容可以微软雅黑细体，</a:t>
              </a: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12pt</a:t>
              </a:r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1" lang="en-US" altLang="en-US" sz="12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endParaRPr kumimoji="1" lang="en-US" altLang="en-US" sz="12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kumimoji="1" lang="en-US" altLang="en-US" sz="12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38" name="Title 1"/>
          <p:cNvSpPr txBox="1"/>
          <p:nvPr/>
        </p:nvSpPr>
        <p:spPr>
          <a:xfrm>
            <a:off x="871258" y="299265"/>
            <a:ext cx="8764585" cy="8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此处标题：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微软雅黑字体</a:t>
            </a:r>
            <a:endParaRPr lang="en-US" altLang="zh-CN" sz="3400" b="1" dirty="0">
              <a:solidFill>
                <a:srgbClr val="165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sp>
        <p:nvSpPr>
          <p:cNvPr id="37" name="TextBox 6"/>
          <p:cNvSpPr txBox="1"/>
          <p:nvPr/>
        </p:nvSpPr>
        <p:spPr>
          <a:xfrm>
            <a:off x="982663" y="1217230"/>
            <a:ext cx="5319590" cy="39952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副标题微软雅黑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细体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字体</a:t>
            </a:r>
            <a:r>
              <a:rPr kumimoji="1"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18pt</a:t>
            </a:r>
            <a:endParaRPr kumimoji="1"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3003816" y="2035168"/>
            <a:ext cx="6791805" cy="2012350"/>
          </a:xfrm>
          <a:prstGeom prst="rect">
            <a:avLst/>
          </a:prstGeom>
        </p:spPr>
        <p:txBody>
          <a:bodyPr lIns="0" t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核心文案内容</a:t>
            </a:r>
            <a:endParaRPr lang="en-US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496923" y="4294123"/>
            <a:ext cx="9621393" cy="161274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内容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字体是微软雅黑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正常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字体</a:t>
            </a:r>
            <a:r>
              <a:rPr kumimoji="1"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，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字号是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18pt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，</a:t>
            </a:r>
            <a:r>
              <a:rPr kumimoji="1"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色彩使用灰色，1.5倍行距。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内容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字体是微软雅黑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正常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字体</a:t>
            </a:r>
            <a:r>
              <a:rPr kumimoji="1"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，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字号是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18pt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，</a:t>
            </a:r>
            <a:r>
              <a:rPr kumimoji="1"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色彩使用灰色，1.5倍行距。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内容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字体是微软雅黑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正常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字体</a:t>
            </a:r>
            <a:r>
              <a:rPr kumimoji="1"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，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字号是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18pt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，</a:t>
            </a:r>
            <a:r>
              <a:rPr kumimoji="1"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色彩使用灰色，1.5倍行距。</a:t>
            </a:r>
            <a:endParaRPr kumimoji="1"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kumimoji="1"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4777024" y="848755"/>
            <a:ext cx="2851817" cy="879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方正兰亭</a:t>
            </a:r>
            <a:r>
              <a:rPr lang="en-US" altLang="en-US" sz="3200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3200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5729288" y="1991173"/>
            <a:ext cx="723900" cy="0"/>
          </a:xfrm>
          <a:prstGeom prst="line">
            <a:avLst/>
          </a:prstGeom>
          <a:ln w="22225">
            <a:solidFill>
              <a:srgbClr val="03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线连接符 21"/>
          <p:cNvCxnSpPr/>
          <p:nvPr/>
        </p:nvCxnSpPr>
        <p:spPr>
          <a:xfrm flipV="1">
            <a:off x="6091238" y="2576286"/>
            <a:ext cx="0" cy="267875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0"/>
          <p:cNvSpPr txBox="1"/>
          <p:nvPr/>
        </p:nvSpPr>
        <p:spPr>
          <a:xfrm>
            <a:off x="1618463" y="1714449"/>
            <a:ext cx="3418509" cy="33409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70</a:t>
            </a:r>
            <a:endParaRPr lang="en-US" sz="18000" dirty="0">
              <a:solidFill>
                <a:schemeClr val="tx1">
                  <a:alpha val="7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77141" y="3657229"/>
            <a:ext cx="6864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9"/>
          <p:cNvSpPr txBox="1"/>
          <p:nvPr/>
        </p:nvSpPr>
        <p:spPr>
          <a:xfrm>
            <a:off x="1618463" y="4781455"/>
            <a:ext cx="3245084" cy="606952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字体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微软雅黑细体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3" name="TextBox 10"/>
          <p:cNvSpPr txBox="1"/>
          <p:nvPr/>
        </p:nvSpPr>
        <p:spPr>
          <a:xfrm>
            <a:off x="7396411" y="1714449"/>
            <a:ext cx="3418509" cy="334097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97</a:t>
            </a:r>
            <a:endParaRPr lang="en-US" sz="18000" dirty="0">
              <a:solidFill>
                <a:schemeClr val="tx1">
                  <a:alpha val="7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716550" y="3657229"/>
            <a:ext cx="6864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9"/>
          <p:cNvSpPr txBox="1"/>
          <p:nvPr/>
        </p:nvSpPr>
        <p:spPr>
          <a:xfrm>
            <a:off x="7396411" y="4781455"/>
            <a:ext cx="3245084" cy="606952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字体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微软雅黑细体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7" name="Title 1"/>
          <p:cNvSpPr txBox="1"/>
          <p:nvPr/>
        </p:nvSpPr>
        <p:spPr>
          <a:xfrm>
            <a:off x="871258" y="299265"/>
            <a:ext cx="8764585" cy="8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此处标题：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微软雅黑字体</a:t>
            </a:r>
            <a:endParaRPr lang="en-US" altLang="zh-CN" sz="3400" b="1" dirty="0">
              <a:solidFill>
                <a:srgbClr val="165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982663" y="1217230"/>
            <a:ext cx="5319590" cy="39952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副标题微软雅黑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细体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字体</a:t>
            </a:r>
            <a:r>
              <a:rPr kumimoji="1"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18pt</a:t>
            </a:r>
            <a:endParaRPr kumimoji="1"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84316" y="0"/>
            <a:ext cx="6107684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21063" y="0"/>
            <a:ext cx="6107684" cy="3429000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14"/>
          <p:cNvSpPr txBox="1"/>
          <p:nvPr/>
        </p:nvSpPr>
        <p:spPr>
          <a:xfrm>
            <a:off x="2844085" y="1500982"/>
            <a:ext cx="859325" cy="2568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图片区域</a:t>
            </a:r>
            <a:endParaRPr kumimoji="1" lang="en-US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8709648" y="1500982"/>
            <a:ext cx="859325" cy="2568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图片区域</a:t>
            </a:r>
            <a:endParaRPr kumimoji="1" lang="en-US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69821" y="3797364"/>
            <a:ext cx="3807852" cy="2116699"/>
            <a:chOff x="1369821" y="3797364"/>
            <a:chExt cx="3807852" cy="2116699"/>
          </a:xfrm>
        </p:grpSpPr>
        <p:sp>
          <p:nvSpPr>
            <p:cNvPr id="13" name="矩形 12"/>
            <p:cNvSpPr/>
            <p:nvPr/>
          </p:nvSpPr>
          <p:spPr>
            <a:xfrm>
              <a:off x="2336383" y="3797364"/>
              <a:ext cx="1415772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标题处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69821" y="4915456"/>
              <a:ext cx="3807852" cy="998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微软雅黑细体，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14pt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1" lang="en-US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微软雅黑细体，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14pt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1" lang="en-US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endParaRPr kumimoji="1" lang="en-US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kumimoji="1" lang="en-US" altLang="en-US" sz="12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cxnSp>
          <p:nvCxnSpPr>
            <p:cNvPr id="15" name="直线连接符 14"/>
            <p:cNvCxnSpPr/>
            <p:nvPr/>
          </p:nvCxnSpPr>
          <p:spPr>
            <a:xfrm>
              <a:off x="2697333" y="4679571"/>
              <a:ext cx="642214" cy="0"/>
            </a:xfrm>
            <a:prstGeom prst="line">
              <a:avLst/>
            </a:prstGeom>
            <a:ln w="22225">
              <a:solidFill>
                <a:srgbClr val="0300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7227282" y="3797364"/>
            <a:ext cx="3807852" cy="2116699"/>
            <a:chOff x="1369821" y="3797364"/>
            <a:chExt cx="3807852" cy="2116699"/>
          </a:xfrm>
        </p:grpSpPr>
        <p:sp>
          <p:nvSpPr>
            <p:cNvPr id="17" name="矩形 16"/>
            <p:cNvSpPr/>
            <p:nvPr/>
          </p:nvSpPr>
          <p:spPr>
            <a:xfrm>
              <a:off x="2336383" y="3797364"/>
              <a:ext cx="1415772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标题处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69821" y="4915456"/>
              <a:ext cx="3807852" cy="998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微软雅黑细体，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14pt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1" lang="en-US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微软雅黑细体，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字号是</a:t>
              </a:r>
              <a:r>
                <a:rPr kumimoji="1" lang="en-US" altLang="zh-CN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14pt</a:t>
              </a:r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，</a:t>
              </a:r>
              <a:r>
                <a:rPr kumimoji="1" lang="en-US" altLang="en-US" sz="140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色彩使用灰色。</a:t>
              </a:r>
              <a:endParaRPr kumimoji="1" lang="en-US" altLang="en-US" sz="1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kumimoji="1" lang="en-US" altLang="en-US" sz="12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cxnSp>
          <p:nvCxnSpPr>
            <p:cNvPr id="19" name="直线连接符 18"/>
            <p:cNvCxnSpPr/>
            <p:nvPr/>
          </p:nvCxnSpPr>
          <p:spPr>
            <a:xfrm>
              <a:off x="2697333" y="4679571"/>
              <a:ext cx="642214" cy="0"/>
            </a:xfrm>
            <a:prstGeom prst="line">
              <a:avLst/>
            </a:prstGeom>
            <a:ln w="22225">
              <a:solidFill>
                <a:srgbClr val="0300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982663" y="2156285"/>
            <a:ext cx="3060244" cy="3472070"/>
            <a:chOff x="1193248" y="2080591"/>
            <a:chExt cx="3060244" cy="3472070"/>
          </a:xfrm>
        </p:grpSpPr>
        <p:sp>
          <p:nvSpPr>
            <p:cNvPr id="8" name="矩形 7"/>
            <p:cNvSpPr/>
            <p:nvPr/>
          </p:nvSpPr>
          <p:spPr>
            <a:xfrm>
              <a:off x="1193248" y="2080591"/>
              <a:ext cx="3060244" cy="34720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>
                <a:spcBef>
                  <a:spcPts val="1000"/>
                </a:spcBef>
              </a:pP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4"/>
            <p:cNvSpPr txBox="1"/>
            <p:nvPr/>
          </p:nvSpPr>
          <p:spPr>
            <a:xfrm>
              <a:off x="2458356" y="3329827"/>
              <a:ext cx="859325" cy="256856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图片区域</a:t>
              </a:r>
              <a:endParaRPr kumimoji="1" lang="en-US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93248" y="4835919"/>
              <a:ext cx="3060244" cy="716742"/>
            </a:xfrm>
            <a:prstGeom prst="rect">
              <a:avLst/>
            </a:prstGeom>
            <a:solidFill>
              <a:srgbClr val="1918E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>
                <a:spcBef>
                  <a:spcPts val="1000"/>
                </a:spcBef>
              </a:pP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51743" y="4927837"/>
              <a:ext cx="1317990" cy="453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标题处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45117" y="2156285"/>
            <a:ext cx="3060244" cy="3472070"/>
            <a:chOff x="1193248" y="2080591"/>
            <a:chExt cx="3060244" cy="3472070"/>
          </a:xfrm>
        </p:grpSpPr>
        <p:sp>
          <p:nvSpPr>
            <p:cNvPr id="33" name="矩形 32"/>
            <p:cNvSpPr/>
            <p:nvPr/>
          </p:nvSpPr>
          <p:spPr>
            <a:xfrm>
              <a:off x="1193248" y="2080591"/>
              <a:ext cx="3060244" cy="34720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>
                <a:spcBef>
                  <a:spcPts val="1000"/>
                </a:spcBef>
              </a:pP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14"/>
            <p:cNvSpPr txBox="1"/>
            <p:nvPr/>
          </p:nvSpPr>
          <p:spPr>
            <a:xfrm>
              <a:off x="2458356" y="3329827"/>
              <a:ext cx="859325" cy="256856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图片区域</a:t>
              </a:r>
              <a:endParaRPr kumimoji="1" lang="en-US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93248" y="4835919"/>
              <a:ext cx="3060244" cy="716742"/>
            </a:xfrm>
            <a:prstGeom prst="rect">
              <a:avLst/>
            </a:prstGeom>
            <a:solidFill>
              <a:srgbClr val="1918E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>
                <a:spcBef>
                  <a:spcPts val="1000"/>
                </a:spcBef>
              </a:pP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051743" y="4927837"/>
              <a:ext cx="1317990" cy="453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标题处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105721" y="2156285"/>
            <a:ext cx="3060244" cy="3472070"/>
            <a:chOff x="1193248" y="2080591"/>
            <a:chExt cx="3060244" cy="3472070"/>
          </a:xfrm>
        </p:grpSpPr>
        <p:sp>
          <p:nvSpPr>
            <p:cNvPr id="38" name="矩形 37"/>
            <p:cNvSpPr/>
            <p:nvPr/>
          </p:nvSpPr>
          <p:spPr>
            <a:xfrm>
              <a:off x="1193248" y="2080591"/>
              <a:ext cx="3060244" cy="34720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>
                <a:spcBef>
                  <a:spcPts val="1000"/>
                </a:spcBef>
              </a:pP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14"/>
            <p:cNvSpPr txBox="1"/>
            <p:nvPr/>
          </p:nvSpPr>
          <p:spPr>
            <a:xfrm>
              <a:off x="2458356" y="3329827"/>
              <a:ext cx="859325" cy="256856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图片区域</a:t>
              </a:r>
              <a:endParaRPr kumimoji="1" lang="en-US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93248" y="4835919"/>
              <a:ext cx="3060244" cy="716742"/>
            </a:xfrm>
            <a:prstGeom prst="rect">
              <a:avLst/>
            </a:prstGeom>
            <a:solidFill>
              <a:srgbClr val="1918E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>
                <a:spcBef>
                  <a:spcPts val="1000"/>
                </a:spcBef>
              </a:pP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051743" y="4927837"/>
              <a:ext cx="1317990" cy="453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标题处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Box 6"/>
          <p:cNvSpPr txBox="1"/>
          <p:nvPr/>
        </p:nvSpPr>
        <p:spPr>
          <a:xfrm>
            <a:off x="982663" y="1217230"/>
            <a:ext cx="5319590" cy="39952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副标题微软雅黑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细体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字体</a:t>
            </a:r>
            <a:r>
              <a:rPr kumimoji="1"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18pt</a:t>
            </a:r>
            <a:endParaRPr kumimoji="1"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Title 1"/>
          <p:cNvSpPr txBox="1"/>
          <p:nvPr/>
        </p:nvSpPr>
        <p:spPr>
          <a:xfrm>
            <a:off x="871258" y="299265"/>
            <a:ext cx="8764585" cy="8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此处标题：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微软雅黑字体</a:t>
            </a:r>
            <a:endParaRPr lang="en-US" altLang="zh-CN" sz="3400" b="1" dirty="0">
              <a:solidFill>
                <a:srgbClr val="165D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/>
          <p:nvPr/>
        </p:nvSpPr>
        <p:spPr>
          <a:xfrm>
            <a:off x="5340818" y="880616"/>
            <a:ext cx="4898155" cy="684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微软雅黑字体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83379" y="2614808"/>
            <a:ext cx="4183794" cy="1043995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文字面内容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字体是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字体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微软雅黑细体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色彩使用灰色。1.5倍行距，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左对齐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41522" y="0"/>
            <a:ext cx="460007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71457" y="3006844"/>
            <a:ext cx="859325" cy="2568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图片区域</a:t>
            </a:r>
            <a:endParaRPr kumimoji="1" lang="en-US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5400625" y="2199583"/>
            <a:ext cx="435521" cy="169770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90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90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9"/>
          <p:cNvSpPr txBox="1"/>
          <p:nvPr/>
        </p:nvSpPr>
        <p:spPr>
          <a:xfrm>
            <a:off x="6283379" y="4049392"/>
            <a:ext cx="4183794" cy="1043995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文字面内容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字体是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字体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微软雅黑细体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字号是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14pt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色彩使用灰色。1.5倍行距，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左对齐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6" name="TextBox 9"/>
          <p:cNvSpPr txBox="1"/>
          <p:nvPr/>
        </p:nvSpPr>
        <p:spPr>
          <a:xfrm>
            <a:off x="5400625" y="3634167"/>
            <a:ext cx="435521" cy="169770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9000" b="1" dirty="0">
                <a:solidFill>
                  <a:srgbClr val="0300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9000" b="1" dirty="0">
              <a:solidFill>
                <a:srgbClr val="0300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40818" y="1565373"/>
            <a:ext cx="3922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核心文案内容</a:t>
            </a:r>
            <a:r>
              <a:rPr lang="en-US" altLang="zh-CN" sz="28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28</a:t>
            </a:r>
            <a:r>
              <a:rPr lang="zh-CN" altLang="en-US" sz="2800" dirty="0">
                <a:solidFill>
                  <a:srgbClr val="0300F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号字体 </a:t>
            </a:r>
            <a:endParaRPr lang="en-US" altLang="zh-CN" sz="2800" dirty="0">
              <a:solidFill>
                <a:srgbClr val="0300F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8972" y="443976"/>
            <a:ext cx="1953027" cy="545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2176</Words>
  <Application>WPS 表格</Application>
  <PresentationFormat>宽屏</PresentationFormat>
  <Paragraphs>270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方正书宋_GBK</vt:lpstr>
      <vt:lpstr>Wingdings</vt:lpstr>
      <vt:lpstr>微软雅黑</vt:lpstr>
      <vt:lpstr>Microsoft YaHei Light</vt:lpstr>
      <vt:lpstr>苹方-简</vt:lpstr>
      <vt:lpstr>FZLanTingKanHei-R-GBK</vt:lpstr>
      <vt:lpstr>冬青黑体简体中文</vt:lpstr>
      <vt:lpstr>Source Sans Pro</vt:lpstr>
      <vt:lpstr>Arial</vt:lpstr>
      <vt:lpstr>Open Sans</vt:lpstr>
      <vt:lpstr>方正兰亭黑简体</vt:lpstr>
      <vt:lpstr>Lantinghei SC Demibold</vt:lpstr>
      <vt:lpstr>宋体</vt:lpstr>
      <vt:lpstr>Arial Unicode MS</vt:lpstr>
      <vt:lpstr>等线</vt:lpstr>
      <vt:lpstr>汉仪中等线KW</vt:lpstr>
      <vt:lpstr>汉仪书宋二KW</vt:lpstr>
      <vt:lpstr>等线 Light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Cas0279</dc:creator>
  <cp:lastModifiedBy>zhangfeifei03</cp:lastModifiedBy>
  <cp:revision>413</cp:revision>
  <dcterms:created xsi:type="dcterms:W3CDTF">2021-07-28T06:13:17Z</dcterms:created>
  <dcterms:modified xsi:type="dcterms:W3CDTF">2021-07-28T06:13:17Z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