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516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9" Type="http://schemas.openxmlformats.org/officeDocument/2006/relationships/tags" Target="../tags/tag24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png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tags" Target="../tags/tag26.xml"/><Relationship Id="rId3" Type="http://schemas.openxmlformats.org/officeDocument/2006/relationships/image" Target="../media/image5.png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5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image" Target="../media/image8.png"/><Relationship Id="rId11" Type="http://schemas.openxmlformats.org/officeDocument/2006/relationships/tags" Target="../tags/tag31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5.xml"/><Relationship Id="rId7" Type="http://schemas.openxmlformats.org/officeDocument/2006/relationships/image" Target="../media/image9.png"/><Relationship Id="rId6" Type="http://schemas.openxmlformats.org/officeDocument/2006/relationships/tags" Target="../tags/tag44.xml"/><Relationship Id="rId5" Type="http://schemas.openxmlformats.org/officeDocument/2006/relationships/image" Target="../media/image7.png"/><Relationship Id="rId4" Type="http://schemas.openxmlformats.org/officeDocument/2006/relationships/tags" Target="../tags/tag43.xml"/><Relationship Id="rId3" Type="http://schemas.openxmlformats.org/officeDocument/2006/relationships/image" Target="../media/image5.png"/><Relationship Id="rId27" Type="http://schemas.openxmlformats.org/officeDocument/2006/relationships/tags" Target="../tags/tag62.xml"/><Relationship Id="rId26" Type="http://schemas.openxmlformats.org/officeDocument/2006/relationships/tags" Target="../tags/tag61.xml"/><Relationship Id="rId25" Type="http://schemas.openxmlformats.org/officeDocument/2006/relationships/tags" Target="../tags/tag60.xml"/><Relationship Id="rId24" Type="http://schemas.openxmlformats.org/officeDocument/2006/relationships/tags" Target="../tags/tag59.xml"/><Relationship Id="rId23" Type="http://schemas.openxmlformats.org/officeDocument/2006/relationships/tags" Target="../tags/tag58.xml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tags" Target="../tags/tag42.xml"/><Relationship Id="rId19" Type="http://schemas.openxmlformats.org/officeDocument/2006/relationships/tags" Target="../tags/tag54.xml"/><Relationship Id="rId18" Type="http://schemas.openxmlformats.org/officeDocument/2006/relationships/tags" Target="../tags/tag53.xml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image" Target="../media/image6.png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image" Target="../media/image10.png"/><Relationship Id="rId20" Type="http://schemas.openxmlformats.org/officeDocument/2006/relationships/tags" Target="../tags/tag79.xml"/><Relationship Id="rId2" Type="http://schemas.openxmlformats.org/officeDocument/2006/relationships/tags" Target="../tags/tag63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tags" Target="../tags/tag81.xml"/><Relationship Id="rId3" Type="http://schemas.openxmlformats.org/officeDocument/2006/relationships/image" Target="../media/image5.png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80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image" Target="../media/image8.png"/><Relationship Id="rId11" Type="http://schemas.openxmlformats.org/officeDocument/2006/relationships/tags" Target="../tags/tag86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tags" Target="../tags/tag99.xml"/><Relationship Id="rId3" Type="http://schemas.openxmlformats.org/officeDocument/2006/relationships/image" Target="../media/image5.png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8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image" Target="../media/image8.png"/><Relationship Id="rId11" Type="http://schemas.openxmlformats.org/officeDocument/2006/relationships/tags" Target="../tags/tag104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image" Target="../media/image6.png"/><Relationship Id="rId4" Type="http://schemas.openxmlformats.org/officeDocument/2006/relationships/tags" Target="../tags/tag119.xml"/><Relationship Id="rId3" Type="http://schemas.openxmlformats.org/officeDocument/2006/relationships/image" Target="../media/image5.png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tags" Target="../tags/tag118.xml"/><Relationship Id="rId19" Type="http://schemas.openxmlformats.org/officeDocument/2006/relationships/tags" Target="../tags/tag131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image" Target="../media/image8.png"/><Relationship Id="rId11" Type="http://schemas.openxmlformats.org/officeDocument/2006/relationships/tags" Target="../tags/tag124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8.png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0" Type="http://schemas.openxmlformats.org/officeDocument/2006/relationships/tags" Target="../tags/tag148.xml"/><Relationship Id="rId2" Type="http://schemas.openxmlformats.org/officeDocument/2006/relationships/tags" Target="../tags/tag134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image" Target="../media/image5.png"/><Relationship Id="rId16" Type="http://schemas.openxmlformats.org/officeDocument/2006/relationships/tags" Target="../tags/tag145.xml"/><Relationship Id="rId15" Type="http://schemas.openxmlformats.org/officeDocument/2006/relationships/image" Target="../media/image6.png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image" Target="../media/image6.png"/><Relationship Id="rId4" Type="http://schemas.openxmlformats.org/officeDocument/2006/relationships/tags" Target="../tags/tag150.xml"/><Relationship Id="rId3" Type="http://schemas.openxmlformats.org/officeDocument/2006/relationships/image" Target="../media/image5.png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9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image" Target="../media/image8.png"/><Relationship Id="rId11" Type="http://schemas.openxmlformats.org/officeDocument/2006/relationships/tags" Target="../tags/tag155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image" Target="../media/image6.png"/><Relationship Id="rId4" Type="http://schemas.openxmlformats.org/officeDocument/2006/relationships/tags" Target="../tags/tag166.xml"/><Relationship Id="rId3" Type="http://schemas.openxmlformats.org/officeDocument/2006/relationships/image" Target="../media/image5.png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tags" Target="../tags/tag165.xml"/><Relationship Id="rId19" Type="http://schemas.openxmlformats.org/officeDocument/2006/relationships/tags" Target="../tags/tag178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image" Target="../media/image8.png"/><Relationship Id="rId11" Type="http://schemas.openxmlformats.org/officeDocument/2006/relationships/tags" Target="../tags/tag171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image" Target="../media/image2.png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image" Target="../media/image11.png"/><Relationship Id="rId28" Type="http://schemas.openxmlformats.org/officeDocument/2006/relationships/tags" Target="../tags/tag203.xml"/><Relationship Id="rId27" Type="http://schemas.openxmlformats.org/officeDocument/2006/relationships/tags" Target="../tags/tag202.xml"/><Relationship Id="rId26" Type="http://schemas.openxmlformats.org/officeDocument/2006/relationships/tags" Target="../tags/tag201.xml"/><Relationship Id="rId25" Type="http://schemas.openxmlformats.org/officeDocument/2006/relationships/tags" Target="../tags/tag200.xml"/><Relationship Id="rId24" Type="http://schemas.openxmlformats.org/officeDocument/2006/relationships/tags" Target="../tags/tag199.xml"/><Relationship Id="rId23" Type="http://schemas.openxmlformats.org/officeDocument/2006/relationships/tags" Target="../tags/tag198.xml"/><Relationship Id="rId22" Type="http://schemas.openxmlformats.org/officeDocument/2006/relationships/tags" Target="../tags/tag197.xml"/><Relationship Id="rId21" Type="http://schemas.openxmlformats.org/officeDocument/2006/relationships/tags" Target="../tags/tag196.xml"/><Relationship Id="rId20" Type="http://schemas.openxmlformats.org/officeDocument/2006/relationships/tags" Target="../tags/tag195.xml"/><Relationship Id="rId2" Type="http://schemas.openxmlformats.org/officeDocument/2006/relationships/tags" Target="../tags/tag182.xml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image" Target="../media/image4.png"/><Relationship Id="rId12" Type="http://schemas.openxmlformats.org/officeDocument/2006/relationships/tags" Target="../tags/tag188.xml"/><Relationship Id="rId11" Type="http://schemas.openxmlformats.org/officeDocument/2006/relationships/image" Target="../media/image3.pn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7758"/>
          <a:stretch>
            <a:fillRect/>
          </a:stretch>
        </p:blipFill>
        <p:spPr>
          <a:xfrm>
            <a:off x="1599565" y="0"/>
            <a:ext cx="3851276" cy="31673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721" b="49068"/>
          <a:stretch>
            <a:fillRect/>
          </a:stretch>
        </p:blipFill>
        <p:spPr>
          <a:xfrm>
            <a:off x="0" y="2717917"/>
            <a:ext cx="7506652" cy="4140083"/>
          </a:xfrm>
          <a:prstGeom prst="rect">
            <a:avLst/>
          </a:prstGeom>
        </p:spPr>
      </p:pic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 rot="1800000">
            <a:off x="7434580" y="3172460"/>
            <a:ext cx="4733925" cy="136207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3444"/>
          <a:stretch>
            <a:fillRect/>
          </a:stretch>
        </p:blipFill>
        <p:spPr>
          <a:xfrm>
            <a:off x="8033550" y="3285496"/>
            <a:ext cx="4127350" cy="35725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8685" r="5822"/>
          <a:stretch>
            <a:fillRect/>
          </a:stretch>
        </p:blipFill>
        <p:spPr>
          <a:xfrm>
            <a:off x="6381464" y="0"/>
            <a:ext cx="5810447" cy="439992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1846"/>
          <a:stretch>
            <a:fillRect/>
          </a:stretch>
        </p:blipFill>
        <p:spPr>
          <a:xfrm>
            <a:off x="7363550" y="0"/>
            <a:ext cx="4828450" cy="4256445"/>
          </a:xfrm>
          <a:prstGeom prst="rect">
            <a:avLst/>
          </a:prstGeom>
        </p:spPr>
      </p:pic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 rot="1800000">
            <a:off x="7938770" y="1745615"/>
            <a:ext cx="3705225" cy="1066165"/>
          </a:xfrm>
          <a:prstGeom prst="ellipse">
            <a:avLst/>
          </a:prstGeom>
          <a:noFill/>
          <a:ln>
            <a:solidFill>
              <a:schemeClr val="accent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 rot="1800000">
            <a:off x="8486775" y="726440"/>
            <a:ext cx="3705225" cy="10661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椭圆 12"/>
          <p:cNvSpPr/>
          <p:nvPr>
            <p:custDataLst>
              <p:tags r:id="rId14"/>
            </p:custDataLst>
          </p:nvPr>
        </p:nvSpPr>
        <p:spPr>
          <a:xfrm rot="1800000">
            <a:off x="8188960" y="1216660"/>
            <a:ext cx="3705225" cy="1066165"/>
          </a:xfrm>
          <a:prstGeom prst="ellipse">
            <a:avLst/>
          </a:prstGeom>
          <a:noFill/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十字星 13"/>
          <p:cNvSpPr/>
          <p:nvPr>
            <p:custDataLst>
              <p:tags r:id="rId15"/>
            </p:custDataLst>
          </p:nvPr>
        </p:nvSpPr>
        <p:spPr>
          <a:xfrm rot="2700000">
            <a:off x="8526780" y="572770"/>
            <a:ext cx="283210" cy="283210"/>
          </a:xfrm>
          <a:prstGeom prst="star4">
            <a:avLst>
              <a:gd name="adj" fmla="val 843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6"/>
            </p:custDataLst>
          </p:nvPr>
        </p:nvCxnSpPr>
        <p:spPr>
          <a:xfrm>
            <a:off x="829614" y="4041900"/>
            <a:ext cx="5148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十字星 14"/>
          <p:cNvSpPr/>
          <p:nvPr>
            <p:custDataLst>
              <p:tags r:id="rId17"/>
            </p:custDataLst>
          </p:nvPr>
        </p:nvSpPr>
        <p:spPr>
          <a:xfrm>
            <a:off x="10781212" y="3122362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十字星 15"/>
          <p:cNvSpPr/>
          <p:nvPr>
            <p:custDataLst>
              <p:tags r:id="rId18"/>
            </p:custDataLst>
          </p:nvPr>
        </p:nvSpPr>
        <p:spPr>
          <a:xfrm>
            <a:off x="677358" y="12904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19"/>
            </p:custDataLst>
          </p:nvPr>
        </p:nvSpPr>
        <p:spPr>
          <a:xfrm>
            <a:off x="341630" y="3281680"/>
            <a:ext cx="8128635" cy="812863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" name="任意多边形: 形状 3"/>
          <p:cNvSpPr/>
          <p:nvPr>
            <p:custDataLst>
              <p:tags r:id="rId20"/>
            </p:custDataLst>
          </p:nvPr>
        </p:nvSpPr>
        <p:spPr>
          <a:xfrm rot="19920000">
            <a:off x="2775728" y="5624371"/>
            <a:ext cx="3143594" cy="1411841"/>
          </a:xfrm>
          <a:custGeom>
            <a:avLst/>
            <a:gdLst>
              <a:gd name="connsiteX0" fmla="*/ 2814311 w 3187913"/>
              <a:gd name="connsiteY0" fmla="*/ 259526 h 1417715"/>
              <a:gd name="connsiteX1" fmla="*/ 3187913 w 3187913"/>
              <a:gd name="connsiteY1" fmla="*/ 713165 h 1417715"/>
              <a:gd name="connsiteX2" fmla="*/ 1881558 w 3187913"/>
              <a:gd name="connsiteY2" fmla="*/ 1411841 h 1417715"/>
              <a:gd name="connsiteX3" fmla="*/ 1747879 w 3187913"/>
              <a:gd name="connsiteY3" fmla="*/ 1417715 h 1417715"/>
              <a:gd name="connsiteX4" fmla="*/ 0 w 3187913"/>
              <a:gd name="connsiteY4" fmla="*/ 488351 h 1417715"/>
              <a:gd name="connsiteX5" fmla="*/ 44319 w 3187913"/>
              <a:gd name="connsiteY5" fmla="*/ 435569 h 1417715"/>
              <a:gd name="connsiteX6" fmla="*/ 1551830 w 3187913"/>
              <a:gd name="connsiteY6" fmla="*/ 0 h 1417715"/>
              <a:gd name="connsiteX7" fmla="*/ 2814311 w 3187913"/>
              <a:gd name="connsiteY7" fmla="*/ 259526 h 1417715"/>
              <a:gd name="connsiteX0-1" fmla="*/ 1747879 w 3187913"/>
              <a:gd name="connsiteY0-2" fmla="*/ 1417715 h 1509155"/>
              <a:gd name="connsiteX1-3" fmla="*/ 0 w 3187913"/>
              <a:gd name="connsiteY1-4" fmla="*/ 488351 h 1509155"/>
              <a:gd name="connsiteX2-5" fmla="*/ 44319 w 3187913"/>
              <a:gd name="connsiteY2-6" fmla="*/ 435569 h 1509155"/>
              <a:gd name="connsiteX3-7" fmla="*/ 1551830 w 3187913"/>
              <a:gd name="connsiteY3-8" fmla="*/ 0 h 1509155"/>
              <a:gd name="connsiteX4-9" fmla="*/ 2814311 w 3187913"/>
              <a:gd name="connsiteY4-10" fmla="*/ 259526 h 1509155"/>
              <a:gd name="connsiteX5-11" fmla="*/ 3187913 w 3187913"/>
              <a:gd name="connsiteY5-12" fmla="*/ 713165 h 1509155"/>
              <a:gd name="connsiteX6-13" fmla="*/ 1881558 w 3187913"/>
              <a:gd name="connsiteY6-14" fmla="*/ 1411841 h 1509155"/>
              <a:gd name="connsiteX7-15" fmla="*/ 1839319 w 3187913"/>
              <a:gd name="connsiteY7-16" fmla="*/ 1509155 h 1509155"/>
              <a:gd name="connsiteX0-17" fmla="*/ 1703560 w 3143594"/>
              <a:gd name="connsiteY0-18" fmla="*/ 1417715 h 1509155"/>
              <a:gd name="connsiteX1-19" fmla="*/ 0 w 3143594"/>
              <a:gd name="connsiteY1-20" fmla="*/ 435569 h 1509155"/>
              <a:gd name="connsiteX2-21" fmla="*/ 1507511 w 3143594"/>
              <a:gd name="connsiteY2-22" fmla="*/ 0 h 1509155"/>
              <a:gd name="connsiteX3-23" fmla="*/ 2769992 w 3143594"/>
              <a:gd name="connsiteY3-24" fmla="*/ 259526 h 1509155"/>
              <a:gd name="connsiteX4-25" fmla="*/ 3143594 w 3143594"/>
              <a:gd name="connsiteY4-26" fmla="*/ 713165 h 1509155"/>
              <a:gd name="connsiteX5-27" fmla="*/ 1837239 w 3143594"/>
              <a:gd name="connsiteY5-28" fmla="*/ 1411841 h 1509155"/>
              <a:gd name="connsiteX6-29" fmla="*/ 1795000 w 3143594"/>
              <a:gd name="connsiteY6-30" fmla="*/ 1509155 h 1509155"/>
              <a:gd name="connsiteX0-31" fmla="*/ 0 w 3143594"/>
              <a:gd name="connsiteY0-32" fmla="*/ 435569 h 1509155"/>
              <a:gd name="connsiteX1-33" fmla="*/ 1507511 w 3143594"/>
              <a:gd name="connsiteY1-34" fmla="*/ 0 h 1509155"/>
              <a:gd name="connsiteX2-35" fmla="*/ 2769992 w 3143594"/>
              <a:gd name="connsiteY2-36" fmla="*/ 259526 h 1509155"/>
              <a:gd name="connsiteX3-37" fmla="*/ 3143594 w 3143594"/>
              <a:gd name="connsiteY3-38" fmla="*/ 713165 h 1509155"/>
              <a:gd name="connsiteX4-39" fmla="*/ 1837239 w 3143594"/>
              <a:gd name="connsiteY4-40" fmla="*/ 1411841 h 1509155"/>
              <a:gd name="connsiteX5-41" fmla="*/ 1795000 w 3143594"/>
              <a:gd name="connsiteY5-42" fmla="*/ 1509155 h 1509155"/>
              <a:gd name="connsiteX0-43" fmla="*/ 0 w 3143594"/>
              <a:gd name="connsiteY0-44" fmla="*/ 435569 h 1411841"/>
              <a:gd name="connsiteX1-45" fmla="*/ 1507511 w 3143594"/>
              <a:gd name="connsiteY1-46" fmla="*/ 0 h 1411841"/>
              <a:gd name="connsiteX2-47" fmla="*/ 2769992 w 3143594"/>
              <a:gd name="connsiteY2-48" fmla="*/ 259526 h 1411841"/>
              <a:gd name="connsiteX3-49" fmla="*/ 3143594 w 3143594"/>
              <a:gd name="connsiteY3-50" fmla="*/ 713165 h 1411841"/>
              <a:gd name="connsiteX4-51" fmla="*/ 1837239 w 3143594"/>
              <a:gd name="connsiteY4-52" fmla="*/ 1411841 h 1411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43594" h="1411841">
                <a:moveTo>
                  <a:pt x="0" y="435569"/>
                </a:moveTo>
                <a:cubicBezTo>
                  <a:pt x="248370" y="179603"/>
                  <a:pt x="829823" y="0"/>
                  <a:pt x="1507511" y="0"/>
                </a:cubicBezTo>
                <a:cubicBezTo>
                  <a:pt x="2015777" y="0"/>
                  <a:pt x="2469911" y="101027"/>
                  <a:pt x="2769992" y="259526"/>
                </a:cubicBezTo>
                <a:cubicBezTo>
                  <a:pt x="3003389" y="382803"/>
                  <a:pt x="3143594" y="540847"/>
                  <a:pt x="3143594" y="713165"/>
                </a:cubicBezTo>
                <a:cubicBezTo>
                  <a:pt x="3143594" y="1057801"/>
                  <a:pt x="2582774" y="1345341"/>
                  <a:pt x="1837239" y="1411841"/>
                </a:cubicBezTo>
              </a:path>
            </a:pathLst>
          </a:custGeom>
          <a:noFill/>
          <a:ln>
            <a:solidFill>
              <a:schemeClr val="accent1"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8" name="椭圆 17"/>
          <p:cNvSpPr/>
          <p:nvPr>
            <p:custDataLst>
              <p:tags r:id="rId21"/>
            </p:custDataLst>
          </p:nvPr>
        </p:nvSpPr>
        <p:spPr>
          <a:xfrm>
            <a:off x="11414125" y="631063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9" name="椭圆 18"/>
          <p:cNvSpPr/>
          <p:nvPr>
            <p:custDataLst>
              <p:tags r:id="rId22"/>
            </p:custDataLst>
          </p:nvPr>
        </p:nvSpPr>
        <p:spPr>
          <a:xfrm>
            <a:off x="11414125" y="611378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>
            <a:off x="11414125" y="592074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24"/>
            </p:custDataLst>
          </p:nvPr>
        </p:nvSpPr>
        <p:spPr>
          <a:xfrm>
            <a:off x="829614" y="4625348"/>
            <a:ext cx="2120400" cy="44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25"/>
            </p:custDataLst>
          </p:nvPr>
        </p:nvSpPr>
        <p:spPr>
          <a:xfrm>
            <a:off x="829614" y="3448710"/>
            <a:ext cx="9338886" cy="43088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26"/>
            </p:custDataLst>
          </p:nvPr>
        </p:nvSpPr>
        <p:spPr>
          <a:xfrm>
            <a:off x="829310" y="1277620"/>
            <a:ext cx="9338945" cy="20751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4" name="任意多边形: 形状 13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十字星 58"/>
          <p:cNvSpPr/>
          <p:nvPr>
            <p:custDataLst>
              <p:tags r:id="rId15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4"/>
            <p:custDataLst>
              <p:tags r:id="rId16"/>
            </p:custDataLst>
          </p:nvPr>
        </p:nvSpPr>
        <p:spPr>
          <a:xfrm>
            <a:off x="608400" y="1314000"/>
            <a:ext cx="10969200" cy="493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3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十字星 17"/>
          <p:cNvSpPr/>
          <p:nvPr>
            <p:custDataLst>
              <p:tags r:id="rId18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十字星 18"/>
          <p:cNvSpPr/>
          <p:nvPr>
            <p:custDataLst>
              <p:tags r:id="rId19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650" cy="410346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816"/>
          <a:stretch>
            <a:fillRect/>
          </a:stretch>
        </p:blipFill>
        <p:spPr>
          <a:xfrm>
            <a:off x="979805" y="0"/>
            <a:ext cx="3688400" cy="314712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92179" y="8212"/>
            <a:ext cx="3615241" cy="2840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425"/>
            <a:ext cx="4072481" cy="2807024"/>
          </a:xfrm>
          <a:prstGeom prst="rect">
            <a:avLst/>
          </a:prstGeom>
        </p:spPr>
      </p:pic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 rot="19860000">
            <a:off x="546100" y="857250"/>
            <a:ext cx="1812925" cy="528955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9" name="十字星 28"/>
          <p:cNvSpPr/>
          <p:nvPr>
            <p:custDataLst>
              <p:tags r:id="rId13"/>
            </p:custDataLst>
          </p:nvPr>
        </p:nvSpPr>
        <p:spPr>
          <a:xfrm>
            <a:off x="1516380" y="557530"/>
            <a:ext cx="311150" cy="3111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" name="椭圆 9"/>
          <p:cNvSpPr/>
          <p:nvPr>
            <p:custDataLst>
              <p:tags r:id="rId14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15"/>
            </p:custDataLst>
          </p:nvPr>
        </p:nvSpPr>
        <p:spPr>
          <a:xfrm rot="1800000">
            <a:off x="398145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十字星 29"/>
          <p:cNvSpPr/>
          <p:nvPr>
            <p:custDataLst>
              <p:tags r:id="rId16"/>
            </p:custDataLst>
          </p:nvPr>
        </p:nvSpPr>
        <p:spPr>
          <a:xfrm>
            <a:off x="2651760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7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8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59" name="十字星 58"/>
          <p:cNvSpPr/>
          <p:nvPr>
            <p:custDataLst>
              <p:tags r:id="rId19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2" name="椭圆 61"/>
          <p:cNvSpPr/>
          <p:nvPr>
            <p:custDataLst>
              <p:tags r:id="rId20"/>
            </p:custDataLst>
          </p:nvPr>
        </p:nvSpPr>
        <p:spPr>
          <a:xfrm>
            <a:off x="723900" y="6341745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3" name="椭圆 62"/>
          <p:cNvSpPr/>
          <p:nvPr>
            <p:custDataLst>
              <p:tags r:id="rId21"/>
            </p:custDataLst>
          </p:nvPr>
        </p:nvSpPr>
        <p:spPr>
          <a:xfrm>
            <a:off x="723900" y="6144895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4" name="椭圆 63"/>
          <p:cNvSpPr/>
          <p:nvPr>
            <p:custDataLst>
              <p:tags r:id="rId22"/>
            </p:custDataLst>
          </p:nvPr>
        </p:nvSpPr>
        <p:spPr>
          <a:xfrm>
            <a:off x="723900" y="5951855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3"/>
            </p:custDataLst>
          </p:nvPr>
        </p:nvSpPr>
        <p:spPr>
          <a:xfrm>
            <a:off x="773430" y="1610360"/>
            <a:ext cx="3671570" cy="7423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700" b="0" i="0" u="none" strike="noStrike" kern="1200" cap="none" spc="30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单击编辑副标题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4"/>
            </p:custDataLst>
          </p:nvPr>
        </p:nvSpPr>
        <p:spPr>
          <a:xfrm>
            <a:off x="773559" y="826460"/>
            <a:ext cx="1524833" cy="73282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822065" cy="3535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8" t="1" r="28740" b="30715"/>
          <a:stretch>
            <a:fillRect/>
          </a:stretch>
        </p:blipFill>
        <p:spPr>
          <a:xfrm>
            <a:off x="8067592" y="2888615"/>
            <a:ext cx="4124408" cy="4018230"/>
          </a:xfrm>
          <a:prstGeom prst="rect">
            <a:avLst/>
          </a:prstGeom>
        </p:spPr>
      </p:pic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615565" y="273685"/>
            <a:ext cx="6454140" cy="6454140"/>
          </a:xfrm>
          <a:prstGeom prst="ellipse">
            <a:avLst/>
          </a:prstGeom>
          <a:gradFill flip="none">
            <a:gsLst>
              <a:gs pos="10000">
                <a:schemeClr val="accent1">
                  <a:lumMod val="20000"/>
                  <a:lumOff val="80000"/>
                  <a:alpha val="0"/>
                </a:schemeClr>
              </a:gs>
              <a:gs pos="52000">
                <a:schemeClr val="accent1">
                  <a:alpha val="15000"/>
                </a:schemeClr>
              </a:gs>
              <a:gs pos="83000">
                <a:schemeClr val="accent1">
                  <a:lumMod val="20000"/>
                  <a:lumOff val="8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1" name="椭圆 70"/>
          <p:cNvSpPr/>
          <p:nvPr>
            <p:custDataLst>
              <p:tags r:id="rId7"/>
            </p:custDataLst>
          </p:nvPr>
        </p:nvSpPr>
        <p:spPr>
          <a:xfrm>
            <a:off x="5005070" y="1622425"/>
            <a:ext cx="3613785" cy="3613785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 rot="1320000">
            <a:off x="4960620" y="1838325"/>
            <a:ext cx="2270760" cy="835025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alpha val="70000"/>
                  </a:schemeClr>
                </a:gs>
                <a:gs pos="73000">
                  <a:srgbClr val="2B60FF">
                    <a:alpha val="0"/>
                  </a:srgbClr>
                </a:gs>
                <a:gs pos="36000">
                  <a:schemeClr val="accent1">
                    <a:alpha val="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7" name="十字星 66"/>
          <p:cNvSpPr/>
          <p:nvPr>
            <p:custDataLst>
              <p:tags r:id="rId9"/>
            </p:custDataLst>
          </p:nvPr>
        </p:nvSpPr>
        <p:spPr>
          <a:xfrm rot="15780000">
            <a:off x="5620385" y="1597025"/>
            <a:ext cx="262255" cy="262255"/>
          </a:xfrm>
          <a:prstGeom prst="star4">
            <a:avLst>
              <a:gd name="adj" fmla="val 843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8" name="十字星 67"/>
          <p:cNvSpPr/>
          <p:nvPr>
            <p:custDataLst>
              <p:tags r:id="rId10"/>
            </p:custDataLst>
          </p:nvPr>
        </p:nvSpPr>
        <p:spPr>
          <a:xfrm rot="780000">
            <a:off x="6808470" y="2637155"/>
            <a:ext cx="355600" cy="35560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 rot="19860000">
            <a:off x="7679055" y="4507865"/>
            <a:ext cx="4733925" cy="1362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4" name="十字星 73"/>
          <p:cNvSpPr/>
          <p:nvPr>
            <p:custDataLst>
              <p:tags r:id="rId12"/>
            </p:custDataLst>
          </p:nvPr>
        </p:nvSpPr>
        <p:spPr>
          <a:xfrm rot="840000">
            <a:off x="10646410" y="5051425"/>
            <a:ext cx="713740" cy="713740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13"/>
            </p:custDataLst>
          </p:nvPr>
        </p:nvSpPr>
        <p:spPr>
          <a:xfrm rot="20067727">
            <a:off x="-42545" y="935355"/>
            <a:ext cx="3915410" cy="1126490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rot="20067727">
            <a:off x="-166370" y="540385"/>
            <a:ext cx="3915410" cy="1126490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十字星 29"/>
          <p:cNvSpPr/>
          <p:nvPr>
            <p:custDataLst>
              <p:tags r:id="rId15"/>
            </p:custDataLst>
          </p:nvPr>
        </p:nvSpPr>
        <p:spPr>
          <a:xfrm rot="18267727">
            <a:off x="2335530" y="1280795"/>
            <a:ext cx="257175" cy="25717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6"/>
            </p:custDataLst>
          </p:nvPr>
        </p:nvSpPr>
        <p:spPr>
          <a:xfrm>
            <a:off x="5109620" y="1801224"/>
            <a:ext cx="1972761" cy="8724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1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17"/>
            </p:custDataLst>
          </p:nvPr>
        </p:nvSpPr>
        <p:spPr>
          <a:xfrm>
            <a:off x="1953260" y="3248660"/>
            <a:ext cx="8285480" cy="17862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0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20" name="椭圆 19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4" name="任意多边形: 形状 13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6"/>
            <p:custDataLst>
              <p:tags r:id="rId1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5"/>
            <p:custDataLst>
              <p:tags r:id="rId1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十字星 58"/>
          <p:cNvSpPr/>
          <p:nvPr>
            <p:custDataLst>
              <p:tags r:id="rId17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十字星 17"/>
          <p:cNvSpPr/>
          <p:nvPr>
            <p:custDataLst>
              <p:tags r:id="rId18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8" name="十字星 18"/>
          <p:cNvSpPr/>
          <p:nvPr>
            <p:custDataLst>
              <p:tags r:id="rId19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2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2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8" name="任意多边形: 形状 15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正文"/>
          <p:cNvSpPr txBox="1">
            <a:spLocks noGrp="1"/>
          </p:cNvSpPr>
          <p:nvPr>
            <p:ph idx="8"/>
            <p:custDataLst>
              <p:tags r:id="rId15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7"/>
            <p:custDataLst>
              <p:tags r:id="rId16"/>
            </p:custDataLst>
          </p:nvPr>
        </p:nvSpPr>
        <p:spPr>
          <a:xfrm>
            <a:off x="6235200" y="1428660"/>
            <a:ext cx="5342400" cy="4006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6"/>
            <p:custDataLst>
              <p:tags r:id="rId17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5"/>
            <p:custDataLst>
              <p:tags r:id="rId18"/>
            </p:custDataLst>
          </p:nvPr>
        </p:nvSpPr>
        <p:spPr>
          <a:xfrm>
            <a:off x="608400" y="1428660"/>
            <a:ext cx="5342400" cy="4006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十字星 58"/>
          <p:cNvSpPr/>
          <p:nvPr>
            <p:custDataLst>
              <p:tags r:id="rId19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十字星 17"/>
          <p:cNvSpPr/>
          <p:nvPr>
            <p:custDataLst>
              <p:tags r:id="rId20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9" name="十字星 18"/>
          <p:cNvSpPr/>
          <p:nvPr>
            <p:custDataLst>
              <p:tags r:id="rId21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2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2" name="任意多边形: 形状 11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十字星 58"/>
          <p:cNvSpPr/>
          <p:nvPr>
            <p:custDataLst>
              <p:tags r:id="rId15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十字星 17"/>
          <p:cNvSpPr/>
          <p:nvPr>
            <p:custDataLst>
              <p:tags r:id="rId16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十字星 18"/>
          <p:cNvSpPr/>
          <p:nvPr>
            <p:custDataLst>
              <p:tags r:id="rId17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十字星 18"/>
          <p:cNvSpPr/>
          <p:nvPr>
            <p:custDataLst>
              <p:tags r:id="rId2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十字星 17"/>
          <p:cNvSpPr/>
          <p:nvPr>
            <p:custDataLst>
              <p:tags r:id="rId3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十字星 58"/>
          <p:cNvSpPr/>
          <p:nvPr>
            <p:custDataLst>
              <p:tags r:id="rId4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sp>
        <p:nvSpPr>
          <p:cNvPr id="9" name="十字星 29"/>
          <p:cNvSpPr/>
          <p:nvPr>
            <p:custDataLst>
              <p:tags r:id="rId11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2" name="任意多边形: 形状 11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十字星 58"/>
          <p:cNvSpPr/>
          <p:nvPr>
            <p:custDataLst>
              <p:tags r:id="rId15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6" name="十字星 17"/>
          <p:cNvSpPr/>
          <p:nvPr>
            <p:custDataLst>
              <p:tags r:id="rId16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十字星 18"/>
          <p:cNvSpPr/>
          <p:nvPr>
            <p:custDataLst>
              <p:tags r:id="rId17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" name="十字星 29"/>
          <p:cNvSpPr/>
          <p:nvPr>
            <p:custDataLst>
              <p:tags r:id="rId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3" name="任意多边形: 形状 12"/>
          <p:cNvSpPr/>
          <p:nvPr>
            <p:custDataLst>
              <p:tags r:id="rId1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十字星 58"/>
          <p:cNvSpPr/>
          <p:nvPr>
            <p:custDataLst>
              <p:tags r:id="rId15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7" name="十字星 17"/>
          <p:cNvSpPr/>
          <p:nvPr>
            <p:custDataLst>
              <p:tags r:id="rId16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8" name="十字星 18"/>
          <p:cNvSpPr/>
          <p:nvPr>
            <p:custDataLst>
              <p:tags r:id="rId17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19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6895" y="0"/>
            <a:ext cx="3852545" cy="3169920"/>
          </a:xfrm>
          <a:prstGeom prst="rect">
            <a:avLst/>
          </a:prstGeom>
        </p:spPr>
      </p:pic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341630" y="3281680"/>
            <a:ext cx="8128635" cy="812863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721" b="49068"/>
          <a:stretch>
            <a:fillRect/>
          </a:stretch>
        </p:blipFill>
        <p:spPr>
          <a:xfrm>
            <a:off x="0" y="2717917"/>
            <a:ext cx="7506652" cy="4140083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 rot="1800000">
            <a:off x="7434580" y="3172460"/>
            <a:ext cx="4733925" cy="136207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3444"/>
          <a:stretch>
            <a:fillRect/>
          </a:stretch>
        </p:blipFill>
        <p:spPr>
          <a:xfrm>
            <a:off x="8033550" y="3285496"/>
            <a:ext cx="4127350" cy="35725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8685" r="5822"/>
          <a:stretch>
            <a:fillRect/>
          </a:stretch>
        </p:blipFill>
        <p:spPr>
          <a:xfrm>
            <a:off x="6381464" y="0"/>
            <a:ext cx="5810447" cy="439992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1846"/>
          <a:stretch>
            <a:fillRect/>
          </a:stretch>
        </p:blipFill>
        <p:spPr>
          <a:xfrm>
            <a:off x="7363550" y="0"/>
            <a:ext cx="4828450" cy="4256445"/>
          </a:xfrm>
          <a:prstGeom prst="rect">
            <a:avLst/>
          </a:prstGeom>
        </p:spPr>
      </p:pic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 rot="1800000">
            <a:off x="7938770" y="1745615"/>
            <a:ext cx="3705225" cy="1066165"/>
          </a:xfrm>
          <a:prstGeom prst="ellipse">
            <a:avLst/>
          </a:prstGeom>
          <a:noFill/>
          <a:ln>
            <a:solidFill>
              <a:schemeClr val="accent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7" name="椭圆 26"/>
          <p:cNvSpPr/>
          <p:nvPr>
            <p:custDataLst>
              <p:tags r:id="rId15"/>
            </p:custDataLst>
          </p:nvPr>
        </p:nvSpPr>
        <p:spPr>
          <a:xfrm rot="1800000">
            <a:off x="8486775" y="726440"/>
            <a:ext cx="3705225" cy="10661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8" name="椭圆 27"/>
          <p:cNvSpPr/>
          <p:nvPr>
            <p:custDataLst>
              <p:tags r:id="rId16"/>
            </p:custDataLst>
          </p:nvPr>
        </p:nvSpPr>
        <p:spPr>
          <a:xfrm rot="1800000">
            <a:off x="8188960" y="1216660"/>
            <a:ext cx="3705225" cy="1066165"/>
          </a:xfrm>
          <a:prstGeom prst="ellipse">
            <a:avLst/>
          </a:prstGeom>
          <a:noFill/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十字星 13"/>
          <p:cNvSpPr/>
          <p:nvPr>
            <p:custDataLst>
              <p:tags r:id="rId17"/>
            </p:custDataLst>
          </p:nvPr>
        </p:nvSpPr>
        <p:spPr>
          <a:xfrm rot="2700000">
            <a:off x="8526780" y="572770"/>
            <a:ext cx="283210" cy="283210"/>
          </a:xfrm>
          <a:prstGeom prst="star4">
            <a:avLst>
              <a:gd name="adj" fmla="val 843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2" name="十字星 14"/>
          <p:cNvSpPr/>
          <p:nvPr>
            <p:custDataLst>
              <p:tags r:id="rId18"/>
            </p:custDataLst>
          </p:nvPr>
        </p:nvSpPr>
        <p:spPr>
          <a:xfrm>
            <a:off x="10781212" y="3122362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3" name="十字星 15"/>
          <p:cNvSpPr/>
          <p:nvPr>
            <p:custDataLst>
              <p:tags r:id="rId19"/>
            </p:custDataLst>
          </p:nvPr>
        </p:nvSpPr>
        <p:spPr>
          <a:xfrm>
            <a:off x="677358" y="12904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20"/>
            </p:custDataLst>
          </p:nvPr>
        </p:nvSpPr>
        <p:spPr>
          <a:xfrm rot="19920000">
            <a:off x="2775728" y="5624371"/>
            <a:ext cx="3143594" cy="1411841"/>
          </a:xfrm>
          <a:custGeom>
            <a:avLst/>
            <a:gdLst>
              <a:gd name="connsiteX0" fmla="*/ 2814311 w 3187913"/>
              <a:gd name="connsiteY0" fmla="*/ 259526 h 1417715"/>
              <a:gd name="connsiteX1" fmla="*/ 3187913 w 3187913"/>
              <a:gd name="connsiteY1" fmla="*/ 713165 h 1417715"/>
              <a:gd name="connsiteX2" fmla="*/ 1881558 w 3187913"/>
              <a:gd name="connsiteY2" fmla="*/ 1411841 h 1417715"/>
              <a:gd name="connsiteX3" fmla="*/ 1747879 w 3187913"/>
              <a:gd name="connsiteY3" fmla="*/ 1417715 h 1417715"/>
              <a:gd name="connsiteX4" fmla="*/ 0 w 3187913"/>
              <a:gd name="connsiteY4" fmla="*/ 488351 h 1417715"/>
              <a:gd name="connsiteX5" fmla="*/ 44319 w 3187913"/>
              <a:gd name="connsiteY5" fmla="*/ 435569 h 1417715"/>
              <a:gd name="connsiteX6" fmla="*/ 1551830 w 3187913"/>
              <a:gd name="connsiteY6" fmla="*/ 0 h 1417715"/>
              <a:gd name="connsiteX7" fmla="*/ 2814311 w 3187913"/>
              <a:gd name="connsiteY7" fmla="*/ 259526 h 1417715"/>
              <a:gd name="connsiteX0-1" fmla="*/ 1747879 w 3187913"/>
              <a:gd name="connsiteY0-2" fmla="*/ 1417715 h 1509155"/>
              <a:gd name="connsiteX1-3" fmla="*/ 0 w 3187913"/>
              <a:gd name="connsiteY1-4" fmla="*/ 488351 h 1509155"/>
              <a:gd name="connsiteX2-5" fmla="*/ 44319 w 3187913"/>
              <a:gd name="connsiteY2-6" fmla="*/ 435569 h 1509155"/>
              <a:gd name="connsiteX3-7" fmla="*/ 1551830 w 3187913"/>
              <a:gd name="connsiteY3-8" fmla="*/ 0 h 1509155"/>
              <a:gd name="connsiteX4-9" fmla="*/ 2814311 w 3187913"/>
              <a:gd name="connsiteY4-10" fmla="*/ 259526 h 1509155"/>
              <a:gd name="connsiteX5-11" fmla="*/ 3187913 w 3187913"/>
              <a:gd name="connsiteY5-12" fmla="*/ 713165 h 1509155"/>
              <a:gd name="connsiteX6-13" fmla="*/ 1881558 w 3187913"/>
              <a:gd name="connsiteY6-14" fmla="*/ 1411841 h 1509155"/>
              <a:gd name="connsiteX7-15" fmla="*/ 1839319 w 3187913"/>
              <a:gd name="connsiteY7-16" fmla="*/ 1509155 h 1509155"/>
              <a:gd name="connsiteX0-17" fmla="*/ 1703560 w 3143594"/>
              <a:gd name="connsiteY0-18" fmla="*/ 1417715 h 1509155"/>
              <a:gd name="connsiteX1-19" fmla="*/ 0 w 3143594"/>
              <a:gd name="connsiteY1-20" fmla="*/ 435569 h 1509155"/>
              <a:gd name="connsiteX2-21" fmla="*/ 1507511 w 3143594"/>
              <a:gd name="connsiteY2-22" fmla="*/ 0 h 1509155"/>
              <a:gd name="connsiteX3-23" fmla="*/ 2769992 w 3143594"/>
              <a:gd name="connsiteY3-24" fmla="*/ 259526 h 1509155"/>
              <a:gd name="connsiteX4-25" fmla="*/ 3143594 w 3143594"/>
              <a:gd name="connsiteY4-26" fmla="*/ 713165 h 1509155"/>
              <a:gd name="connsiteX5-27" fmla="*/ 1837239 w 3143594"/>
              <a:gd name="connsiteY5-28" fmla="*/ 1411841 h 1509155"/>
              <a:gd name="connsiteX6-29" fmla="*/ 1795000 w 3143594"/>
              <a:gd name="connsiteY6-30" fmla="*/ 1509155 h 1509155"/>
              <a:gd name="connsiteX0-31" fmla="*/ 0 w 3143594"/>
              <a:gd name="connsiteY0-32" fmla="*/ 435569 h 1509155"/>
              <a:gd name="connsiteX1-33" fmla="*/ 1507511 w 3143594"/>
              <a:gd name="connsiteY1-34" fmla="*/ 0 h 1509155"/>
              <a:gd name="connsiteX2-35" fmla="*/ 2769992 w 3143594"/>
              <a:gd name="connsiteY2-36" fmla="*/ 259526 h 1509155"/>
              <a:gd name="connsiteX3-37" fmla="*/ 3143594 w 3143594"/>
              <a:gd name="connsiteY3-38" fmla="*/ 713165 h 1509155"/>
              <a:gd name="connsiteX4-39" fmla="*/ 1837239 w 3143594"/>
              <a:gd name="connsiteY4-40" fmla="*/ 1411841 h 1509155"/>
              <a:gd name="connsiteX5-41" fmla="*/ 1795000 w 3143594"/>
              <a:gd name="connsiteY5-42" fmla="*/ 1509155 h 1509155"/>
              <a:gd name="connsiteX0-43" fmla="*/ 0 w 3143594"/>
              <a:gd name="connsiteY0-44" fmla="*/ 435569 h 1411841"/>
              <a:gd name="connsiteX1-45" fmla="*/ 1507511 w 3143594"/>
              <a:gd name="connsiteY1-46" fmla="*/ 0 h 1411841"/>
              <a:gd name="connsiteX2-47" fmla="*/ 2769992 w 3143594"/>
              <a:gd name="connsiteY2-48" fmla="*/ 259526 h 1411841"/>
              <a:gd name="connsiteX3-49" fmla="*/ 3143594 w 3143594"/>
              <a:gd name="connsiteY3-50" fmla="*/ 713165 h 1411841"/>
              <a:gd name="connsiteX4-51" fmla="*/ 1837239 w 3143594"/>
              <a:gd name="connsiteY4-52" fmla="*/ 1411841 h 1411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43594" h="1411841">
                <a:moveTo>
                  <a:pt x="0" y="435569"/>
                </a:moveTo>
                <a:cubicBezTo>
                  <a:pt x="248370" y="179603"/>
                  <a:pt x="829823" y="0"/>
                  <a:pt x="1507511" y="0"/>
                </a:cubicBezTo>
                <a:cubicBezTo>
                  <a:pt x="2015777" y="0"/>
                  <a:pt x="2469911" y="101027"/>
                  <a:pt x="2769992" y="259526"/>
                </a:cubicBezTo>
                <a:cubicBezTo>
                  <a:pt x="3003389" y="382803"/>
                  <a:pt x="3143594" y="540847"/>
                  <a:pt x="3143594" y="713165"/>
                </a:cubicBezTo>
                <a:cubicBezTo>
                  <a:pt x="3143594" y="1057801"/>
                  <a:pt x="2582774" y="1345341"/>
                  <a:pt x="1837239" y="1411841"/>
                </a:cubicBezTo>
              </a:path>
            </a:pathLst>
          </a:custGeom>
          <a:noFill/>
          <a:ln>
            <a:solidFill>
              <a:schemeClr val="accent1"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40" name="椭圆 39"/>
          <p:cNvSpPr/>
          <p:nvPr>
            <p:custDataLst>
              <p:tags r:id="rId21"/>
            </p:custDataLst>
          </p:nvPr>
        </p:nvSpPr>
        <p:spPr>
          <a:xfrm>
            <a:off x="11414125" y="631063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2" name="椭圆 41"/>
          <p:cNvSpPr/>
          <p:nvPr>
            <p:custDataLst>
              <p:tags r:id="rId22"/>
            </p:custDataLst>
          </p:nvPr>
        </p:nvSpPr>
        <p:spPr>
          <a:xfrm>
            <a:off x="11414125" y="611378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3" name="椭圆 42"/>
          <p:cNvSpPr/>
          <p:nvPr>
            <p:custDataLst>
              <p:tags r:id="rId23"/>
            </p:custDataLst>
          </p:nvPr>
        </p:nvSpPr>
        <p:spPr>
          <a:xfrm>
            <a:off x="11414125" y="5920740"/>
            <a:ext cx="114300" cy="1143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24"/>
            </p:custDataLst>
          </p:nvPr>
        </p:nvSpPr>
        <p:spPr>
          <a:xfrm>
            <a:off x="829614" y="4625348"/>
            <a:ext cx="2120400" cy="44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25"/>
            </p:custDataLst>
          </p:nvPr>
        </p:nvSpPr>
        <p:spPr>
          <a:xfrm>
            <a:off x="829310" y="1931035"/>
            <a:ext cx="7233920" cy="20974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5" Type="http://schemas.openxmlformats.org/officeDocument/2006/relationships/theme" Target="../theme/theme2.xml"/><Relationship Id="rId34" Type="http://schemas.openxmlformats.org/officeDocument/2006/relationships/tags" Target="../tags/tag222.xml"/><Relationship Id="rId33" Type="http://schemas.openxmlformats.org/officeDocument/2006/relationships/tags" Target="../tags/tag221.xml"/><Relationship Id="rId32" Type="http://schemas.openxmlformats.org/officeDocument/2006/relationships/tags" Target="../tags/tag220.xml"/><Relationship Id="rId31" Type="http://schemas.openxmlformats.org/officeDocument/2006/relationships/tags" Target="../tags/tag219.xml"/><Relationship Id="rId30" Type="http://schemas.openxmlformats.org/officeDocument/2006/relationships/tags" Target="../tags/tag218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17.xml"/><Relationship Id="rId28" Type="http://schemas.openxmlformats.org/officeDocument/2006/relationships/tags" Target="../tags/tag216.xml"/><Relationship Id="rId27" Type="http://schemas.openxmlformats.org/officeDocument/2006/relationships/tags" Target="../tags/tag215.xml"/><Relationship Id="rId26" Type="http://schemas.openxmlformats.org/officeDocument/2006/relationships/tags" Target="../tags/tag214.xml"/><Relationship Id="rId25" Type="http://schemas.openxmlformats.org/officeDocument/2006/relationships/tags" Target="../tags/tag213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image" Target="../media/image8.png"/><Relationship Id="rId21" Type="http://schemas.openxmlformats.org/officeDocument/2006/relationships/tags" Target="../tags/tag210.xml"/><Relationship Id="rId20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image" Target="../media/image6.png"/><Relationship Id="rId14" Type="http://schemas.openxmlformats.org/officeDocument/2006/relationships/tags" Target="../tags/tag205.xml"/><Relationship Id="rId13" Type="http://schemas.openxmlformats.org/officeDocument/2006/relationships/image" Target="../media/image5.png"/><Relationship Id="rId12" Type="http://schemas.openxmlformats.org/officeDocument/2006/relationships/tags" Target="../tags/tag20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286" b="39142"/>
          <a:stretch>
            <a:fillRect/>
          </a:stretch>
        </p:blipFill>
        <p:spPr>
          <a:xfrm>
            <a:off x="0" y="2760980"/>
            <a:ext cx="6116955" cy="4103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073"/>
          <a:stretch>
            <a:fillRect/>
          </a:stretch>
        </p:blipFill>
        <p:spPr>
          <a:xfrm>
            <a:off x="599440" y="4057650"/>
            <a:ext cx="4072255" cy="2807335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16"/>
            </p:custDataLst>
          </p:nvPr>
        </p:nvSpPr>
        <p:spPr>
          <a:xfrm rot="1800000">
            <a:off x="104140" y="4147185"/>
            <a:ext cx="4507865" cy="1297305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4" name="椭圆 13"/>
          <p:cNvSpPr/>
          <p:nvPr>
            <p:custDataLst>
              <p:tags r:id="rId17"/>
            </p:custDataLst>
          </p:nvPr>
        </p:nvSpPr>
        <p:spPr>
          <a:xfrm rot="1800000">
            <a:off x="398780" y="3772535"/>
            <a:ext cx="4507865" cy="1297305"/>
          </a:xfrm>
          <a:prstGeom prst="ellipse">
            <a:avLst/>
          </a:pr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十字星 29"/>
          <p:cNvSpPr/>
          <p:nvPr>
            <p:custDataLst>
              <p:tags r:id="rId18"/>
            </p:custDataLst>
          </p:nvPr>
        </p:nvSpPr>
        <p:spPr>
          <a:xfrm>
            <a:off x="2652395" y="5110480"/>
            <a:ext cx="296545" cy="296545"/>
          </a:xfrm>
          <a:prstGeom prst="star4">
            <a:avLst>
              <a:gd name="adj" fmla="val 84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20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4711" r="20852"/>
          <a:stretch>
            <a:fillRect/>
          </a:stretch>
        </p:blipFill>
        <p:spPr>
          <a:xfrm>
            <a:off x="7308823" y="0"/>
            <a:ext cx="4883177" cy="4645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22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1428"/>
          <a:stretch>
            <a:fillRect/>
          </a:stretch>
        </p:blipFill>
        <p:spPr>
          <a:xfrm>
            <a:off x="7463734" y="0"/>
            <a:ext cx="3615241" cy="2840584"/>
          </a:xfrm>
          <a:prstGeom prst="rect">
            <a:avLst/>
          </a:prstGeom>
        </p:spPr>
      </p:pic>
      <p:sp>
        <p:nvSpPr>
          <p:cNvPr id="12" name="任意多边形: 形状 11"/>
          <p:cNvSpPr/>
          <p:nvPr>
            <p:custDataLst>
              <p:tags r:id="rId23"/>
            </p:custDataLst>
          </p:nvPr>
        </p:nvSpPr>
        <p:spPr>
          <a:xfrm rot="1800000">
            <a:off x="8860224" y="1335959"/>
            <a:ext cx="3739420" cy="1382894"/>
          </a:xfrm>
          <a:custGeom>
            <a:avLst/>
            <a:gdLst>
              <a:gd name="connsiteX0" fmla="*/ 285680 w 3757539"/>
              <a:gd name="connsiteY0" fmla="*/ 356415 h 1362076"/>
              <a:gd name="connsiteX1" fmla="*/ 2366963 w 3757539"/>
              <a:gd name="connsiteY1" fmla="*/ 0 h 1362076"/>
              <a:gd name="connsiteX2" fmla="*/ 3070826 w 3757539"/>
              <a:gd name="connsiteY2" fmla="*/ 30618 h 1362076"/>
              <a:gd name="connsiteX3" fmla="*/ 3230204 w 3757539"/>
              <a:gd name="connsiteY3" fmla="*/ 47402 h 1362076"/>
              <a:gd name="connsiteX4" fmla="*/ 3757539 w 3757539"/>
              <a:gd name="connsiteY4" fmla="*/ 960774 h 1362076"/>
              <a:gd name="connsiteX5" fmla="*/ 3125462 w 3757539"/>
              <a:gd name="connsiteY5" fmla="*/ 1325704 h 1362076"/>
              <a:gd name="connsiteX6" fmla="*/ 3070826 w 3757539"/>
              <a:gd name="connsiteY6" fmla="*/ 1331458 h 1362076"/>
              <a:gd name="connsiteX7" fmla="*/ 2366963 w 3757539"/>
              <a:gd name="connsiteY7" fmla="*/ 1362076 h 1362076"/>
              <a:gd name="connsiteX8" fmla="*/ 0 w 3757539"/>
              <a:gd name="connsiteY8" fmla="*/ 681038 h 1362076"/>
              <a:gd name="connsiteX9" fmla="*/ 285680 w 3757539"/>
              <a:gd name="connsiteY9" fmla="*/ 356415 h 1362076"/>
              <a:gd name="connsiteX0-1" fmla="*/ 3230204 w 3757539"/>
              <a:gd name="connsiteY0-2" fmla="*/ 47402 h 1362076"/>
              <a:gd name="connsiteX1-3" fmla="*/ 3757539 w 3757539"/>
              <a:gd name="connsiteY1-4" fmla="*/ 960774 h 1362076"/>
              <a:gd name="connsiteX2-5" fmla="*/ 3125462 w 3757539"/>
              <a:gd name="connsiteY2-6" fmla="*/ 1325704 h 1362076"/>
              <a:gd name="connsiteX3-7" fmla="*/ 3070826 w 3757539"/>
              <a:gd name="connsiteY3-8" fmla="*/ 1331458 h 1362076"/>
              <a:gd name="connsiteX4-9" fmla="*/ 2366963 w 3757539"/>
              <a:gd name="connsiteY4-10" fmla="*/ 1362076 h 1362076"/>
              <a:gd name="connsiteX5-11" fmla="*/ 0 w 3757539"/>
              <a:gd name="connsiteY5-12" fmla="*/ 681038 h 1362076"/>
              <a:gd name="connsiteX6-13" fmla="*/ 285680 w 3757539"/>
              <a:gd name="connsiteY6-14" fmla="*/ 356415 h 1362076"/>
              <a:gd name="connsiteX7-15" fmla="*/ 2366963 w 3757539"/>
              <a:gd name="connsiteY7-16" fmla="*/ 0 h 1362076"/>
              <a:gd name="connsiteX8-17" fmla="*/ 3070826 w 3757539"/>
              <a:gd name="connsiteY8-18" fmla="*/ 30618 h 1362076"/>
              <a:gd name="connsiteX9-19" fmla="*/ 3321644 w 3757539"/>
              <a:gd name="connsiteY9-20" fmla="*/ 138842 h 1362076"/>
              <a:gd name="connsiteX0-21" fmla="*/ 3230204 w 3757539"/>
              <a:gd name="connsiteY0-22" fmla="*/ 47402 h 1362076"/>
              <a:gd name="connsiteX1-23" fmla="*/ 3757539 w 3757539"/>
              <a:gd name="connsiteY1-24" fmla="*/ 960774 h 1362076"/>
              <a:gd name="connsiteX2-25" fmla="*/ 3125462 w 3757539"/>
              <a:gd name="connsiteY2-26" fmla="*/ 1325704 h 1362076"/>
              <a:gd name="connsiteX3-27" fmla="*/ 3070826 w 3757539"/>
              <a:gd name="connsiteY3-28" fmla="*/ 1331458 h 1362076"/>
              <a:gd name="connsiteX4-29" fmla="*/ 2366963 w 3757539"/>
              <a:gd name="connsiteY4-30" fmla="*/ 1362076 h 1362076"/>
              <a:gd name="connsiteX5-31" fmla="*/ 0 w 3757539"/>
              <a:gd name="connsiteY5-32" fmla="*/ 681038 h 1362076"/>
              <a:gd name="connsiteX6-33" fmla="*/ 285680 w 3757539"/>
              <a:gd name="connsiteY6-34" fmla="*/ 356415 h 1362076"/>
              <a:gd name="connsiteX7-35" fmla="*/ 2366963 w 3757539"/>
              <a:gd name="connsiteY7-36" fmla="*/ 0 h 1362076"/>
              <a:gd name="connsiteX8-37" fmla="*/ 3070826 w 3757539"/>
              <a:gd name="connsiteY8-38" fmla="*/ 30618 h 1362076"/>
              <a:gd name="connsiteX0-39" fmla="*/ 3757539 w 3757539"/>
              <a:gd name="connsiteY0-40" fmla="*/ 960774 h 1362076"/>
              <a:gd name="connsiteX1-41" fmla="*/ 3125462 w 3757539"/>
              <a:gd name="connsiteY1-42" fmla="*/ 1325704 h 1362076"/>
              <a:gd name="connsiteX2-43" fmla="*/ 3070826 w 3757539"/>
              <a:gd name="connsiteY2-44" fmla="*/ 1331458 h 1362076"/>
              <a:gd name="connsiteX3-45" fmla="*/ 2366963 w 3757539"/>
              <a:gd name="connsiteY3-46" fmla="*/ 1362076 h 1362076"/>
              <a:gd name="connsiteX4-47" fmla="*/ 0 w 3757539"/>
              <a:gd name="connsiteY4-48" fmla="*/ 681038 h 1362076"/>
              <a:gd name="connsiteX5-49" fmla="*/ 285680 w 3757539"/>
              <a:gd name="connsiteY5-50" fmla="*/ 356415 h 1362076"/>
              <a:gd name="connsiteX6-51" fmla="*/ 2366963 w 3757539"/>
              <a:gd name="connsiteY6-52" fmla="*/ 0 h 1362076"/>
              <a:gd name="connsiteX7-53" fmla="*/ 3070826 w 3757539"/>
              <a:gd name="connsiteY7-54" fmla="*/ 30618 h 1362076"/>
              <a:gd name="connsiteX0-55" fmla="*/ 3757539 w 3757539"/>
              <a:gd name="connsiteY0-56" fmla="*/ 960774 h 1362076"/>
              <a:gd name="connsiteX1-57" fmla="*/ 3125462 w 3757539"/>
              <a:gd name="connsiteY1-58" fmla="*/ 1325704 h 1362076"/>
              <a:gd name="connsiteX2-59" fmla="*/ 3070826 w 3757539"/>
              <a:gd name="connsiteY2-60" fmla="*/ 1331458 h 1362076"/>
              <a:gd name="connsiteX3-61" fmla="*/ 2366963 w 3757539"/>
              <a:gd name="connsiteY3-62" fmla="*/ 1362076 h 1362076"/>
              <a:gd name="connsiteX4-63" fmla="*/ 0 w 3757539"/>
              <a:gd name="connsiteY4-64" fmla="*/ 681038 h 1362076"/>
              <a:gd name="connsiteX5-65" fmla="*/ 285680 w 3757539"/>
              <a:gd name="connsiteY5-66" fmla="*/ 356415 h 1362076"/>
              <a:gd name="connsiteX6-67" fmla="*/ 2366963 w 3757539"/>
              <a:gd name="connsiteY6-68" fmla="*/ 0 h 1362076"/>
              <a:gd name="connsiteX7-69" fmla="*/ 3070826 w 3757539"/>
              <a:gd name="connsiteY7-70" fmla="*/ 30618 h 1362076"/>
              <a:gd name="connsiteX0-71" fmla="*/ 3757539 w 3757539"/>
              <a:gd name="connsiteY0-72" fmla="*/ 960774 h 1362076"/>
              <a:gd name="connsiteX1-73" fmla="*/ 3125462 w 3757539"/>
              <a:gd name="connsiteY1-74" fmla="*/ 1325704 h 1362076"/>
              <a:gd name="connsiteX2-75" fmla="*/ 3070826 w 3757539"/>
              <a:gd name="connsiteY2-76" fmla="*/ 1331458 h 1362076"/>
              <a:gd name="connsiteX3-77" fmla="*/ 2366963 w 3757539"/>
              <a:gd name="connsiteY3-78" fmla="*/ 1362076 h 1362076"/>
              <a:gd name="connsiteX4-79" fmla="*/ 0 w 3757539"/>
              <a:gd name="connsiteY4-80" fmla="*/ 681038 h 1362076"/>
              <a:gd name="connsiteX5-81" fmla="*/ 285680 w 3757539"/>
              <a:gd name="connsiteY5-82" fmla="*/ 356415 h 1362076"/>
              <a:gd name="connsiteX6-83" fmla="*/ 2366963 w 3757539"/>
              <a:gd name="connsiteY6-84" fmla="*/ 0 h 1362076"/>
              <a:gd name="connsiteX7-85" fmla="*/ 3070826 w 3757539"/>
              <a:gd name="connsiteY7-86" fmla="*/ 30618 h 1362076"/>
              <a:gd name="connsiteX0-87" fmla="*/ 3757539 w 3757539"/>
              <a:gd name="connsiteY0-88" fmla="*/ 960774 h 1362076"/>
              <a:gd name="connsiteX1-89" fmla="*/ 3070826 w 3757539"/>
              <a:gd name="connsiteY1-90" fmla="*/ 1331458 h 1362076"/>
              <a:gd name="connsiteX2-91" fmla="*/ 2366963 w 3757539"/>
              <a:gd name="connsiteY2-92" fmla="*/ 1362076 h 1362076"/>
              <a:gd name="connsiteX3-93" fmla="*/ 0 w 3757539"/>
              <a:gd name="connsiteY3-94" fmla="*/ 681038 h 1362076"/>
              <a:gd name="connsiteX4-95" fmla="*/ 285680 w 3757539"/>
              <a:gd name="connsiteY4-96" fmla="*/ 356415 h 1362076"/>
              <a:gd name="connsiteX5-97" fmla="*/ 2366963 w 3757539"/>
              <a:gd name="connsiteY5-98" fmla="*/ 0 h 1362076"/>
              <a:gd name="connsiteX6-99" fmla="*/ 3070826 w 3757539"/>
              <a:gd name="connsiteY6-100" fmla="*/ 30618 h 1362076"/>
              <a:gd name="connsiteX0-101" fmla="*/ 3757539 w 3757539"/>
              <a:gd name="connsiteY0-102" fmla="*/ 960774 h 1362076"/>
              <a:gd name="connsiteX1-103" fmla="*/ 3070826 w 3757539"/>
              <a:gd name="connsiteY1-104" fmla="*/ 1331458 h 1362076"/>
              <a:gd name="connsiteX2-105" fmla="*/ 2366963 w 3757539"/>
              <a:gd name="connsiteY2-106" fmla="*/ 1362076 h 1362076"/>
              <a:gd name="connsiteX3-107" fmla="*/ 0 w 3757539"/>
              <a:gd name="connsiteY3-108" fmla="*/ 681038 h 1362076"/>
              <a:gd name="connsiteX4-109" fmla="*/ 285680 w 3757539"/>
              <a:gd name="connsiteY4-110" fmla="*/ 356415 h 1362076"/>
              <a:gd name="connsiteX5-111" fmla="*/ 2366963 w 3757539"/>
              <a:gd name="connsiteY5-112" fmla="*/ 0 h 1362076"/>
              <a:gd name="connsiteX6-113" fmla="*/ 3070826 w 3757539"/>
              <a:gd name="connsiteY6-114" fmla="*/ 30618 h 1362076"/>
              <a:gd name="connsiteX0-115" fmla="*/ 3733924 w 3733924"/>
              <a:gd name="connsiteY0-116" fmla="*/ 1000160 h 1362076"/>
              <a:gd name="connsiteX1-117" fmla="*/ 3070826 w 3733924"/>
              <a:gd name="connsiteY1-118" fmla="*/ 1331458 h 1362076"/>
              <a:gd name="connsiteX2-119" fmla="*/ 2366963 w 3733924"/>
              <a:gd name="connsiteY2-120" fmla="*/ 1362076 h 1362076"/>
              <a:gd name="connsiteX3-121" fmla="*/ 0 w 3733924"/>
              <a:gd name="connsiteY3-122" fmla="*/ 681038 h 1362076"/>
              <a:gd name="connsiteX4-123" fmla="*/ 285680 w 3733924"/>
              <a:gd name="connsiteY4-124" fmla="*/ 356415 h 1362076"/>
              <a:gd name="connsiteX5-125" fmla="*/ 2366963 w 3733924"/>
              <a:gd name="connsiteY5-126" fmla="*/ 0 h 1362076"/>
              <a:gd name="connsiteX6-127" fmla="*/ 3070826 w 3733924"/>
              <a:gd name="connsiteY6-128" fmla="*/ 30618 h 1362076"/>
              <a:gd name="connsiteX0-129" fmla="*/ 3739420 w 3739420"/>
              <a:gd name="connsiteY0-130" fmla="*/ 991837 h 1362076"/>
              <a:gd name="connsiteX1-131" fmla="*/ 3070826 w 3739420"/>
              <a:gd name="connsiteY1-132" fmla="*/ 1331458 h 1362076"/>
              <a:gd name="connsiteX2-133" fmla="*/ 2366963 w 3739420"/>
              <a:gd name="connsiteY2-134" fmla="*/ 1362076 h 1362076"/>
              <a:gd name="connsiteX3-135" fmla="*/ 0 w 3739420"/>
              <a:gd name="connsiteY3-136" fmla="*/ 681038 h 1362076"/>
              <a:gd name="connsiteX4-137" fmla="*/ 285680 w 3739420"/>
              <a:gd name="connsiteY4-138" fmla="*/ 356415 h 1362076"/>
              <a:gd name="connsiteX5-139" fmla="*/ 2366963 w 3739420"/>
              <a:gd name="connsiteY5-140" fmla="*/ 0 h 1362076"/>
              <a:gd name="connsiteX6-141" fmla="*/ 3070826 w 3739420"/>
              <a:gd name="connsiteY6-142" fmla="*/ 30618 h 1362076"/>
              <a:gd name="connsiteX0-143" fmla="*/ 3739420 w 3739420"/>
              <a:gd name="connsiteY0-144" fmla="*/ 991837 h 1362076"/>
              <a:gd name="connsiteX1-145" fmla="*/ 3070826 w 3739420"/>
              <a:gd name="connsiteY1-146" fmla="*/ 1331458 h 1362076"/>
              <a:gd name="connsiteX2-147" fmla="*/ 2366963 w 3739420"/>
              <a:gd name="connsiteY2-148" fmla="*/ 1362076 h 1362076"/>
              <a:gd name="connsiteX3-149" fmla="*/ 0 w 3739420"/>
              <a:gd name="connsiteY3-150" fmla="*/ 681038 h 1362076"/>
              <a:gd name="connsiteX4-151" fmla="*/ 285680 w 3739420"/>
              <a:gd name="connsiteY4-152" fmla="*/ 356415 h 1362076"/>
              <a:gd name="connsiteX5-153" fmla="*/ 2366963 w 3739420"/>
              <a:gd name="connsiteY5-154" fmla="*/ 0 h 1362076"/>
              <a:gd name="connsiteX6-155" fmla="*/ 3070826 w 3739420"/>
              <a:gd name="connsiteY6-156" fmla="*/ 30618 h 1362076"/>
              <a:gd name="connsiteX0-157" fmla="*/ 3739420 w 3739420"/>
              <a:gd name="connsiteY0-158" fmla="*/ 991837 h 1362076"/>
              <a:gd name="connsiteX1-159" fmla="*/ 3070826 w 3739420"/>
              <a:gd name="connsiteY1-160" fmla="*/ 1331458 h 1362076"/>
              <a:gd name="connsiteX2-161" fmla="*/ 2366963 w 3739420"/>
              <a:gd name="connsiteY2-162" fmla="*/ 1362076 h 1362076"/>
              <a:gd name="connsiteX3-163" fmla="*/ 0 w 3739420"/>
              <a:gd name="connsiteY3-164" fmla="*/ 681038 h 1362076"/>
              <a:gd name="connsiteX4-165" fmla="*/ 285680 w 3739420"/>
              <a:gd name="connsiteY4-166" fmla="*/ 356415 h 1362076"/>
              <a:gd name="connsiteX5-167" fmla="*/ 2366963 w 3739420"/>
              <a:gd name="connsiteY5-168" fmla="*/ 0 h 1362076"/>
              <a:gd name="connsiteX6-169" fmla="*/ 3070826 w 3739420"/>
              <a:gd name="connsiteY6-170" fmla="*/ 30618 h 1362076"/>
              <a:gd name="connsiteX0-171" fmla="*/ 3739420 w 3739420"/>
              <a:gd name="connsiteY0-172" fmla="*/ 991837 h 1367350"/>
              <a:gd name="connsiteX1-173" fmla="*/ 2366963 w 3739420"/>
              <a:gd name="connsiteY1-174" fmla="*/ 1362076 h 1367350"/>
              <a:gd name="connsiteX2-175" fmla="*/ 0 w 3739420"/>
              <a:gd name="connsiteY2-176" fmla="*/ 681038 h 1367350"/>
              <a:gd name="connsiteX3-177" fmla="*/ 285680 w 3739420"/>
              <a:gd name="connsiteY3-178" fmla="*/ 356415 h 1367350"/>
              <a:gd name="connsiteX4-179" fmla="*/ 2366963 w 3739420"/>
              <a:gd name="connsiteY4-180" fmla="*/ 0 h 1367350"/>
              <a:gd name="connsiteX5-181" fmla="*/ 3070826 w 3739420"/>
              <a:gd name="connsiteY5-182" fmla="*/ 30618 h 1367350"/>
              <a:gd name="connsiteX0-183" fmla="*/ 3739420 w 3739420"/>
              <a:gd name="connsiteY0-184" fmla="*/ 991837 h 1368283"/>
              <a:gd name="connsiteX1-185" fmla="*/ 2366963 w 3739420"/>
              <a:gd name="connsiteY1-186" fmla="*/ 1362076 h 1368283"/>
              <a:gd name="connsiteX2-187" fmla="*/ 0 w 3739420"/>
              <a:gd name="connsiteY2-188" fmla="*/ 681038 h 1368283"/>
              <a:gd name="connsiteX3-189" fmla="*/ 285680 w 3739420"/>
              <a:gd name="connsiteY3-190" fmla="*/ 356415 h 1368283"/>
              <a:gd name="connsiteX4-191" fmla="*/ 2366963 w 3739420"/>
              <a:gd name="connsiteY4-192" fmla="*/ 0 h 1368283"/>
              <a:gd name="connsiteX5-193" fmla="*/ 3070826 w 3739420"/>
              <a:gd name="connsiteY5-194" fmla="*/ 30618 h 1368283"/>
              <a:gd name="connsiteX0-195" fmla="*/ 3739420 w 3739420"/>
              <a:gd name="connsiteY0-196" fmla="*/ 991837 h 1362076"/>
              <a:gd name="connsiteX1-197" fmla="*/ 2366963 w 3739420"/>
              <a:gd name="connsiteY1-198" fmla="*/ 1362076 h 1362076"/>
              <a:gd name="connsiteX2-199" fmla="*/ 0 w 3739420"/>
              <a:gd name="connsiteY2-200" fmla="*/ 681038 h 1362076"/>
              <a:gd name="connsiteX3-201" fmla="*/ 285680 w 3739420"/>
              <a:gd name="connsiteY3-202" fmla="*/ 356415 h 1362076"/>
              <a:gd name="connsiteX4-203" fmla="*/ 2366963 w 3739420"/>
              <a:gd name="connsiteY4-204" fmla="*/ 0 h 1362076"/>
              <a:gd name="connsiteX5-205" fmla="*/ 3070826 w 3739420"/>
              <a:gd name="connsiteY5-206" fmla="*/ 30618 h 1362076"/>
              <a:gd name="connsiteX0-207" fmla="*/ 3739420 w 3739420"/>
              <a:gd name="connsiteY0-208" fmla="*/ 1005832 h 1376071"/>
              <a:gd name="connsiteX1-209" fmla="*/ 2366963 w 3739420"/>
              <a:gd name="connsiteY1-210" fmla="*/ 1376071 h 1376071"/>
              <a:gd name="connsiteX2-211" fmla="*/ 0 w 3739420"/>
              <a:gd name="connsiteY2-212" fmla="*/ 695033 h 1376071"/>
              <a:gd name="connsiteX3-213" fmla="*/ 285680 w 3739420"/>
              <a:gd name="connsiteY3-214" fmla="*/ 370410 h 1376071"/>
              <a:gd name="connsiteX4-215" fmla="*/ 2366963 w 3739420"/>
              <a:gd name="connsiteY4-216" fmla="*/ 13995 h 1376071"/>
              <a:gd name="connsiteX5-217" fmla="*/ 3182733 w 3739420"/>
              <a:gd name="connsiteY5-218" fmla="*/ 77863 h 1376071"/>
              <a:gd name="connsiteX0-219" fmla="*/ 3739420 w 3739420"/>
              <a:gd name="connsiteY0-220" fmla="*/ 1005655 h 1375894"/>
              <a:gd name="connsiteX1-221" fmla="*/ 2366963 w 3739420"/>
              <a:gd name="connsiteY1-222" fmla="*/ 1375894 h 1375894"/>
              <a:gd name="connsiteX2-223" fmla="*/ 0 w 3739420"/>
              <a:gd name="connsiteY2-224" fmla="*/ 694856 h 1375894"/>
              <a:gd name="connsiteX3-225" fmla="*/ 285680 w 3739420"/>
              <a:gd name="connsiteY3-226" fmla="*/ 370233 h 1375894"/>
              <a:gd name="connsiteX4-227" fmla="*/ 2366963 w 3739420"/>
              <a:gd name="connsiteY4-228" fmla="*/ 13818 h 1375894"/>
              <a:gd name="connsiteX5-229" fmla="*/ 3198782 w 3739420"/>
              <a:gd name="connsiteY5-230" fmla="*/ 78721 h 1375894"/>
              <a:gd name="connsiteX0-231" fmla="*/ 3739420 w 3739420"/>
              <a:gd name="connsiteY0-232" fmla="*/ 1012782 h 1383021"/>
              <a:gd name="connsiteX1-233" fmla="*/ 2366963 w 3739420"/>
              <a:gd name="connsiteY1-234" fmla="*/ 1383021 h 1383021"/>
              <a:gd name="connsiteX2-235" fmla="*/ 0 w 3739420"/>
              <a:gd name="connsiteY2-236" fmla="*/ 701983 h 1383021"/>
              <a:gd name="connsiteX3-237" fmla="*/ 285680 w 3739420"/>
              <a:gd name="connsiteY3-238" fmla="*/ 377360 h 1383021"/>
              <a:gd name="connsiteX4-239" fmla="*/ 2366963 w 3739420"/>
              <a:gd name="connsiteY4-240" fmla="*/ 20945 h 1383021"/>
              <a:gd name="connsiteX5-241" fmla="*/ 3198782 w 3739420"/>
              <a:gd name="connsiteY5-242" fmla="*/ 85848 h 1383021"/>
              <a:gd name="connsiteX0-243" fmla="*/ 3739420 w 3739420"/>
              <a:gd name="connsiteY0-244" fmla="*/ 1026672 h 1396911"/>
              <a:gd name="connsiteX1-245" fmla="*/ 2366963 w 3739420"/>
              <a:gd name="connsiteY1-246" fmla="*/ 1396911 h 1396911"/>
              <a:gd name="connsiteX2-247" fmla="*/ 0 w 3739420"/>
              <a:gd name="connsiteY2-248" fmla="*/ 715873 h 1396911"/>
              <a:gd name="connsiteX3-249" fmla="*/ 285680 w 3739420"/>
              <a:gd name="connsiteY3-250" fmla="*/ 391250 h 1396911"/>
              <a:gd name="connsiteX4-251" fmla="*/ 2366963 w 3739420"/>
              <a:gd name="connsiteY4-252" fmla="*/ 34835 h 1396911"/>
              <a:gd name="connsiteX5-253" fmla="*/ 3192528 w 3739420"/>
              <a:gd name="connsiteY5-254" fmla="*/ 62145 h 1396911"/>
              <a:gd name="connsiteX0-255" fmla="*/ 3739420 w 3739420"/>
              <a:gd name="connsiteY0-256" fmla="*/ 1011996 h 1382235"/>
              <a:gd name="connsiteX1-257" fmla="*/ 2366963 w 3739420"/>
              <a:gd name="connsiteY1-258" fmla="*/ 1382235 h 1382235"/>
              <a:gd name="connsiteX2-259" fmla="*/ 0 w 3739420"/>
              <a:gd name="connsiteY2-260" fmla="*/ 701197 h 1382235"/>
              <a:gd name="connsiteX3-261" fmla="*/ 285680 w 3739420"/>
              <a:gd name="connsiteY3-262" fmla="*/ 376574 h 1382235"/>
              <a:gd name="connsiteX4-263" fmla="*/ 2366963 w 3739420"/>
              <a:gd name="connsiteY4-264" fmla="*/ 20159 h 1382235"/>
              <a:gd name="connsiteX5-265" fmla="*/ 3192528 w 3739420"/>
              <a:gd name="connsiteY5-266" fmla="*/ 47469 h 1382235"/>
              <a:gd name="connsiteX0-267" fmla="*/ 3739420 w 3739420"/>
              <a:gd name="connsiteY0-268" fmla="*/ 1025520 h 1395759"/>
              <a:gd name="connsiteX1-269" fmla="*/ 2366963 w 3739420"/>
              <a:gd name="connsiteY1-270" fmla="*/ 1395759 h 1395759"/>
              <a:gd name="connsiteX2-271" fmla="*/ 0 w 3739420"/>
              <a:gd name="connsiteY2-272" fmla="*/ 714721 h 1395759"/>
              <a:gd name="connsiteX3-273" fmla="*/ 285680 w 3739420"/>
              <a:gd name="connsiteY3-274" fmla="*/ 390098 h 1395759"/>
              <a:gd name="connsiteX4-275" fmla="*/ 2366963 w 3739420"/>
              <a:gd name="connsiteY4-276" fmla="*/ 33683 h 1395759"/>
              <a:gd name="connsiteX5-277" fmla="*/ 3192528 w 3739420"/>
              <a:gd name="connsiteY5-278" fmla="*/ 60993 h 1395759"/>
              <a:gd name="connsiteX0-279" fmla="*/ 3739420 w 3739420"/>
              <a:gd name="connsiteY0-280" fmla="*/ 1013293 h 1383532"/>
              <a:gd name="connsiteX1-281" fmla="*/ 2366963 w 3739420"/>
              <a:gd name="connsiteY1-282" fmla="*/ 1383532 h 1383532"/>
              <a:gd name="connsiteX2-283" fmla="*/ 0 w 3739420"/>
              <a:gd name="connsiteY2-284" fmla="*/ 702494 h 1383532"/>
              <a:gd name="connsiteX3-285" fmla="*/ 285680 w 3739420"/>
              <a:gd name="connsiteY3-286" fmla="*/ 377871 h 1383532"/>
              <a:gd name="connsiteX4-287" fmla="*/ 2366963 w 3739420"/>
              <a:gd name="connsiteY4-288" fmla="*/ 21456 h 1383532"/>
              <a:gd name="connsiteX5-289" fmla="*/ 3192528 w 3739420"/>
              <a:gd name="connsiteY5-290" fmla="*/ 48766 h 1383532"/>
              <a:gd name="connsiteX0-291" fmla="*/ 3739420 w 3739420"/>
              <a:gd name="connsiteY0-292" fmla="*/ 1009045 h 1379284"/>
              <a:gd name="connsiteX1-293" fmla="*/ 2366963 w 3739420"/>
              <a:gd name="connsiteY1-294" fmla="*/ 1379284 h 1379284"/>
              <a:gd name="connsiteX2-295" fmla="*/ 0 w 3739420"/>
              <a:gd name="connsiteY2-296" fmla="*/ 698246 h 1379284"/>
              <a:gd name="connsiteX3-297" fmla="*/ 285680 w 3739420"/>
              <a:gd name="connsiteY3-298" fmla="*/ 373623 h 1379284"/>
              <a:gd name="connsiteX4-299" fmla="*/ 2366963 w 3739420"/>
              <a:gd name="connsiteY4-300" fmla="*/ 17208 h 1379284"/>
              <a:gd name="connsiteX5-301" fmla="*/ 3192528 w 3739420"/>
              <a:gd name="connsiteY5-302" fmla="*/ 44518 h 1379284"/>
              <a:gd name="connsiteX0-303" fmla="*/ 3739420 w 3739420"/>
              <a:gd name="connsiteY0-304" fmla="*/ 1004450 h 1374689"/>
              <a:gd name="connsiteX1-305" fmla="*/ 2366963 w 3739420"/>
              <a:gd name="connsiteY1-306" fmla="*/ 1374689 h 1374689"/>
              <a:gd name="connsiteX2-307" fmla="*/ 0 w 3739420"/>
              <a:gd name="connsiteY2-308" fmla="*/ 693651 h 1374689"/>
              <a:gd name="connsiteX3-309" fmla="*/ 285680 w 3739420"/>
              <a:gd name="connsiteY3-310" fmla="*/ 369028 h 1374689"/>
              <a:gd name="connsiteX4-311" fmla="*/ 2366963 w 3739420"/>
              <a:gd name="connsiteY4-312" fmla="*/ 12613 h 1374689"/>
              <a:gd name="connsiteX5-313" fmla="*/ 3208139 w 3739420"/>
              <a:gd name="connsiteY5-314" fmla="*/ 66963 h 1374689"/>
              <a:gd name="connsiteX0-315" fmla="*/ 3739420 w 3739420"/>
              <a:gd name="connsiteY0-316" fmla="*/ 1012655 h 1382894"/>
              <a:gd name="connsiteX1-317" fmla="*/ 2366963 w 3739420"/>
              <a:gd name="connsiteY1-318" fmla="*/ 1382894 h 1382894"/>
              <a:gd name="connsiteX2-319" fmla="*/ 0 w 3739420"/>
              <a:gd name="connsiteY2-320" fmla="*/ 701856 h 1382894"/>
              <a:gd name="connsiteX3-321" fmla="*/ 285680 w 3739420"/>
              <a:gd name="connsiteY3-322" fmla="*/ 377233 h 1382894"/>
              <a:gd name="connsiteX4-323" fmla="*/ 2366963 w 3739420"/>
              <a:gd name="connsiteY4-324" fmla="*/ 20818 h 1382894"/>
              <a:gd name="connsiteX5-325" fmla="*/ 3208139 w 3739420"/>
              <a:gd name="connsiteY5-326" fmla="*/ 75168 h 1382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739420" h="1382894">
                <a:moveTo>
                  <a:pt x="3739420" y="1012655"/>
                </a:moveTo>
                <a:cubicBezTo>
                  <a:pt x="3529000" y="1149204"/>
                  <a:pt x="3054514" y="1340907"/>
                  <a:pt x="2366963" y="1382894"/>
                </a:cubicBezTo>
                <a:cubicBezTo>
                  <a:pt x="1059725" y="1382894"/>
                  <a:pt x="0" y="1077983"/>
                  <a:pt x="0" y="701856"/>
                </a:cubicBezTo>
                <a:cubicBezTo>
                  <a:pt x="0" y="584316"/>
                  <a:pt x="103489" y="473731"/>
                  <a:pt x="285680" y="377233"/>
                </a:cubicBezTo>
                <a:cubicBezTo>
                  <a:pt x="686499" y="164936"/>
                  <a:pt x="1879886" y="71162"/>
                  <a:pt x="2366963" y="20818"/>
                </a:cubicBezTo>
                <a:cubicBezTo>
                  <a:pt x="2854040" y="-29526"/>
                  <a:pt x="3099604" y="20460"/>
                  <a:pt x="3208139" y="75168"/>
                </a:cubicBezTo>
              </a:path>
            </a:pathLst>
          </a:custGeom>
          <a:noFill/>
          <a:ln>
            <a:solidFill>
              <a:schemeClr val="l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4"/>
            </p:custDataLst>
          </p:nvPr>
        </p:nvSpPr>
        <p:spPr>
          <a:xfrm rot="1800000">
            <a:off x="9340282" y="788056"/>
            <a:ext cx="3395432" cy="1362076"/>
          </a:xfrm>
          <a:custGeom>
            <a:avLst/>
            <a:gdLst>
              <a:gd name="connsiteX0" fmla="*/ 285680 w 3395432"/>
              <a:gd name="connsiteY0" fmla="*/ 356415 h 1362076"/>
              <a:gd name="connsiteX1" fmla="*/ 2366963 w 3395432"/>
              <a:gd name="connsiteY1" fmla="*/ 0 h 1362076"/>
              <a:gd name="connsiteX2" fmla="*/ 2653306 w 3395432"/>
              <a:gd name="connsiteY2" fmla="*/ 8305 h 1362076"/>
              <a:gd name="connsiteX3" fmla="*/ 3395432 w 3395432"/>
              <a:gd name="connsiteY3" fmla="*/ 1293707 h 1362076"/>
              <a:gd name="connsiteX4" fmla="*/ 3288292 w 3395432"/>
              <a:gd name="connsiteY4" fmla="*/ 1308557 h 1362076"/>
              <a:gd name="connsiteX5" fmla="*/ 2366963 w 3395432"/>
              <a:gd name="connsiteY5" fmla="*/ 1362076 h 1362076"/>
              <a:gd name="connsiteX6" fmla="*/ 0 w 3395432"/>
              <a:gd name="connsiteY6" fmla="*/ 681038 h 1362076"/>
              <a:gd name="connsiteX7" fmla="*/ 285680 w 3395432"/>
              <a:gd name="connsiteY7" fmla="*/ 356415 h 1362076"/>
              <a:gd name="connsiteX0-1" fmla="*/ 285680 w 3395432"/>
              <a:gd name="connsiteY0-2" fmla="*/ 356415 h 1362076"/>
              <a:gd name="connsiteX1-3" fmla="*/ 2366963 w 3395432"/>
              <a:gd name="connsiteY1-4" fmla="*/ 0 h 1362076"/>
              <a:gd name="connsiteX2-5" fmla="*/ 2653306 w 3395432"/>
              <a:gd name="connsiteY2-6" fmla="*/ 8305 h 1362076"/>
              <a:gd name="connsiteX3-7" fmla="*/ 3395432 w 3395432"/>
              <a:gd name="connsiteY3-8" fmla="*/ 1293707 h 1362076"/>
              <a:gd name="connsiteX4-9" fmla="*/ 3288292 w 3395432"/>
              <a:gd name="connsiteY4-10" fmla="*/ 1308557 h 1362076"/>
              <a:gd name="connsiteX5-11" fmla="*/ 2366963 w 3395432"/>
              <a:gd name="connsiteY5-12" fmla="*/ 1362076 h 1362076"/>
              <a:gd name="connsiteX6-13" fmla="*/ 0 w 3395432"/>
              <a:gd name="connsiteY6-14" fmla="*/ 681038 h 1362076"/>
              <a:gd name="connsiteX7-15" fmla="*/ 285680 w 3395432"/>
              <a:gd name="connsiteY7-16" fmla="*/ 356415 h 1362076"/>
              <a:gd name="connsiteX0-17" fmla="*/ 2653306 w 3395432"/>
              <a:gd name="connsiteY0-18" fmla="*/ 8305 h 1362076"/>
              <a:gd name="connsiteX1-19" fmla="*/ 3395432 w 3395432"/>
              <a:gd name="connsiteY1-20" fmla="*/ 1293707 h 1362076"/>
              <a:gd name="connsiteX2-21" fmla="*/ 3288292 w 3395432"/>
              <a:gd name="connsiteY2-22" fmla="*/ 1308557 h 1362076"/>
              <a:gd name="connsiteX3-23" fmla="*/ 2366963 w 3395432"/>
              <a:gd name="connsiteY3-24" fmla="*/ 1362076 h 1362076"/>
              <a:gd name="connsiteX4-25" fmla="*/ 0 w 3395432"/>
              <a:gd name="connsiteY4-26" fmla="*/ 681038 h 1362076"/>
              <a:gd name="connsiteX5-27" fmla="*/ 285680 w 3395432"/>
              <a:gd name="connsiteY5-28" fmla="*/ 356415 h 1362076"/>
              <a:gd name="connsiteX6-29" fmla="*/ 2366963 w 3395432"/>
              <a:gd name="connsiteY6-30" fmla="*/ 0 h 1362076"/>
              <a:gd name="connsiteX7-31" fmla="*/ 2744746 w 3395432"/>
              <a:gd name="connsiteY7-32" fmla="*/ 99745 h 1362076"/>
              <a:gd name="connsiteX0-33" fmla="*/ 2653306 w 3395432"/>
              <a:gd name="connsiteY0-34" fmla="*/ 8305 h 1362076"/>
              <a:gd name="connsiteX1-35" fmla="*/ 3395432 w 3395432"/>
              <a:gd name="connsiteY1-36" fmla="*/ 1293707 h 1362076"/>
              <a:gd name="connsiteX2-37" fmla="*/ 3288292 w 3395432"/>
              <a:gd name="connsiteY2-38" fmla="*/ 1308557 h 1362076"/>
              <a:gd name="connsiteX3-39" fmla="*/ 2366963 w 3395432"/>
              <a:gd name="connsiteY3-40" fmla="*/ 1362076 h 1362076"/>
              <a:gd name="connsiteX4-41" fmla="*/ 0 w 3395432"/>
              <a:gd name="connsiteY4-42" fmla="*/ 681038 h 1362076"/>
              <a:gd name="connsiteX5-43" fmla="*/ 285680 w 3395432"/>
              <a:gd name="connsiteY5-44" fmla="*/ 356415 h 1362076"/>
              <a:gd name="connsiteX6-45" fmla="*/ 2366963 w 3395432"/>
              <a:gd name="connsiteY6-46" fmla="*/ 0 h 1362076"/>
              <a:gd name="connsiteX7-47" fmla="*/ 2744746 w 3395432"/>
              <a:gd name="connsiteY7-48" fmla="*/ 99745 h 1362076"/>
              <a:gd name="connsiteX0-49" fmla="*/ 3395432 w 3395432"/>
              <a:gd name="connsiteY0-50" fmla="*/ 1293707 h 1362076"/>
              <a:gd name="connsiteX1-51" fmla="*/ 3288292 w 3395432"/>
              <a:gd name="connsiteY1-52" fmla="*/ 1308557 h 1362076"/>
              <a:gd name="connsiteX2-53" fmla="*/ 2366963 w 3395432"/>
              <a:gd name="connsiteY2-54" fmla="*/ 1362076 h 1362076"/>
              <a:gd name="connsiteX3-55" fmla="*/ 0 w 3395432"/>
              <a:gd name="connsiteY3-56" fmla="*/ 681038 h 1362076"/>
              <a:gd name="connsiteX4-57" fmla="*/ 285680 w 3395432"/>
              <a:gd name="connsiteY4-58" fmla="*/ 356415 h 1362076"/>
              <a:gd name="connsiteX5-59" fmla="*/ 2366963 w 3395432"/>
              <a:gd name="connsiteY5-60" fmla="*/ 0 h 1362076"/>
              <a:gd name="connsiteX6-61" fmla="*/ 2744746 w 3395432"/>
              <a:gd name="connsiteY6-62" fmla="*/ 99745 h 1362076"/>
              <a:gd name="connsiteX0-63" fmla="*/ 3395432 w 3395432"/>
              <a:gd name="connsiteY0-64" fmla="*/ 1293707 h 1362076"/>
              <a:gd name="connsiteX1-65" fmla="*/ 3288292 w 3395432"/>
              <a:gd name="connsiteY1-66" fmla="*/ 1308557 h 1362076"/>
              <a:gd name="connsiteX2-67" fmla="*/ 2366963 w 3395432"/>
              <a:gd name="connsiteY2-68" fmla="*/ 1362076 h 1362076"/>
              <a:gd name="connsiteX3-69" fmla="*/ 0 w 3395432"/>
              <a:gd name="connsiteY3-70" fmla="*/ 681038 h 1362076"/>
              <a:gd name="connsiteX4-71" fmla="*/ 285680 w 3395432"/>
              <a:gd name="connsiteY4-72" fmla="*/ 356415 h 1362076"/>
              <a:gd name="connsiteX5-73" fmla="*/ 2366963 w 3395432"/>
              <a:gd name="connsiteY5-74" fmla="*/ 0 h 1362076"/>
              <a:gd name="connsiteX6-75" fmla="*/ 2744746 w 3395432"/>
              <a:gd name="connsiteY6-76" fmla="*/ 99745 h 1362076"/>
              <a:gd name="connsiteX0-77" fmla="*/ 3395432 w 3395432"/>
              <a:gd name="connsiteY0-78" fmla="*/ 1293707 h 1362076"/>
              <a:gd name="connsiteX1-79" fmla="*/ 3288292 w 3395432"/>
              <a:gd name="connsiteY1-80" fmla="*/ 1308557 h 1362076"/>
              <a:gd name="connsiteX2-81" fmla="*/ 2366963 w 3395432"/>
              <a:gd name="connsiteY2-82" fmla="*/ 1362076 h 1362076"/>
              <a:gd name="connsiteX3-83" fmla="*/ 0 w 3395432"/>
              <a:gd name="connsiteY3-84" fmla="*/ 681038 h 1362076"/>
              <a:gd name="connsiteX4-85" fmla="*/ 285680 w 3395432"/>
              <a:gd name="connsiteY4-86" fmla="*/ 356415 h 1362076"/>
              <a:gd name="connsiteX5-87" fmla="*/ 2366963 w 3395432"/>
              <a:gd name="connsiteY5-88" fmla="*/ 0 h 1362076"/>
              <a:gd name="connsiteX6-89" fmla="*/ 2646337 w 3395432"/>
              <a:gd name="connsiteY6-90" fmla="*/ 28147 h 1362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95432" h="1362076">
                <a:moveTo>
                  <a:pt x="3395432" y="1293707"/>
                </a:moveTo>
                <a:lnTo>
                  <a:pt x="3288292" y="1308557"/>
                </a:lnTo>
                <a:cubicBezTo>
                  <a:pt x="3005113" y="1343019"/>
                  <a:pt x="2693773" y="1362076"/>
                  <a:pt x="2366963" y="1362076"/>
                </a:cubicBezTo>
                <a:cubicBezTo>
                  <a:pt x="1059725" y="1362076"/>
                  <a:pt x="0" y="1057165"/>
                  <a:pt x="0" y="681038"/>
                </a:cubicBezTo>
                <a:cubicBezTo>
                  <a:pt x="1" y="563498"/>
                  <a:pt x="103489" y="452913"/>
                  <a:pt x="285680" y="356415"/>
                </a:cubicBezTo>
                <a:cubicBezTo>
                  <a:pt x="686499" y="144118"/>
                  <a:pt x="1468237" y="0"/>
                  <a:pt x="2366963" y="0"/>
                </a:cubicBezTo>
                <a:cubicBezTo>
                  <a:pt x="2462411" y="2768"/>
                  <a:pt x="2646337" y="28147"/>
                  <a:pt x="2646337" y="28147"/>
                </a:cubicBezTo>
              </a:path>
            </a:pathLst>
          </a:cu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十字星 58"/>
          <p:cNvSpPr/>
          <p:nvPr>
            <p:custDataLst>
              <p:tags r:id="rId25"/>
            </p:custDataLst>
          </p:nvPr>
        </p:nvSpPr>
        <p:spPr>
          <a:xfrm rot="2700000">
            <a:off x="9906000" y="304800"/>
            <a:ext cx="361950" cy="361950"/>
          </a:xfrm>
          <a:prstGeom prst="star4">
            <a:avLst>
              <a:gd name="adj" fmla="val 843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十字星 17"/>
          <p:cNvSpPr/>
          <p:nvPr>
            <p:custDataLst>
              <p:tags r:id="rId26"/>
            </p:custDataLst>
          </p:nvPr>
        </p:nvSpPr>
        <p:spPr>
          <a:xfrm>
            <a:off x="158115" y="448945"/>
            <a:ext cx="361950" cy="361950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5" name="十字星 18"/>
          <p:cNvSpPr/>
          <p:nvPr>
            <p:custDataLst>
              <p:tags r:id="rId27"/>
            </p:custDataLst>
          </p:nvPr>
        </p:nvSpPr>
        <p:spPr>
          <a:xfrm>
            <a:off x="391160" y="666115"/>
            <a:ext cx="257175" cy="257175"/>
          </a:xfrm>
          <a:prstGeom prst="star4">
            <a:avLst>
              <a:gd name="adj" fmla="val 84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31"/>
            </p:custDataLst>
          </p:nvPr>
        </p:nvSpPr>
        <p:spPr>
          <a:xfrm>
            <a:off x="605762" y="1447990"/>
            <a:ext cx="10969199" cy="4644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599440" y="365126"/>
            <a:ext cx="10978160" cy="101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noProof="1" dirty="0">
          <a:ln>
            <a:noFill/>
            <a:prstDash val="sysDot"/>
          </a:ln>
          <a:solidFill>
            <a:schemeClr val="accent1"/>
          </a:solidFill>
          <a:uFillTx/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327.xml"/><Relationship Id="rId17" Type="http://schemas.openxmlformats.org/officeDocument/2006/relationships/tags" Target="../tags/tag326.xml"/><Relationship Id="rId16" Type="http://schemas.openxmlformats.org/officeDocument/2006/relationships/tags" Target="../tags/tag325.xml"/><Relationship Id="rId15" Type="http://schemas.openxmlformats.org/officeDocument/2006/relationships/tags" Target="../tags/tag324.xml"/><Relationship Id="rId14" Type="http://schemas.openxmlformats.org/officeDocument/2006/relationships/tags" Target="../tags/tag323.xml"/><Relationship Id="rId13" Type="http://schemas.openxmlformats.org/officeDocument/2006/relationships/tags" Target="../tags/tag322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2" Type="http://schemas.openxmlformats.org/officeDocument/2006/relationships/slideLayout" Target="../slideLayouts/slideLayout13.xml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tags" Target="../tags/tag333.xml"/><Relationship Id="rId29" Type="http://schemas.openxmlformats.org/officeDocument/2006/relationships/tags" Target="../tags/tag359.xml"/><Relationship Id="rId28" Type="http://schemas.openxmlformats.org/officeDocument/2006/relationships/tags" Target="../tags/tag358.xml"/><Relationship Id="rId27" Type="http://schemas.openxmlformats.org/officeDocument/2006/relationships/tags" Target="../tags/tag357.xml"/><Relationship Id="rId26" Type="http://schemas.openxmlformats.org/officeDocument/2006/relationships/tags" Target="../tags/tag356.xml"/><Relationship Id="rId25" Type="http://schemas.openxmlformats.org/officeDocument/2006/relationships/tags" Target="../tags/tag355.xml"/><Relationship Id="rId24" Type="http://schemas.openxmlformats.org/officeDocument/2006/relationships/tags" Target="../tags/tag354.xml"/><Relationship Id="rId23" Type="http://schemas.openxmlformats.org/officeDocument/2006/relationships/tags" Target="../tags/tag353.xml"/><Relationship Id="rId22" Type="http://schemas.openxmlformats.org/officeDocument/2006/relationships/tags" Target="../tags/tag352.xml"/><Relationship Id="rId21" Type="http://schemas.openxmlformats.org/officeDocument/2006/relationships/tags" Target="../tags/tag351.xml"/><Relationship Id="rId20" Type="http://schemas.openxmlformats.org/officeDocument/2006/relationships/tags" Target="../tags/tag350.xml"/><Relationship Id="rId2" Type="http://schemas.openxmlformats.org/officeDocument/2006/relationships/tags" Target="../tags/tag332.xml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375.xml"/><Relationship Id="rId13" Type="http://schemas.openxmlformats.org/officeDocument/2006/relationships/tags" Target="../tags/tag374.xml"/><Relationship Id="rId12" Type="http://schemas.openxmlformats.org/officeDocument/2006/relationships/tags" Target="../tags/tag373.xml"/><Relationship Id="rId11" Type="http://schemas.openxmlformats.org/officeDocument/2006/relationships/tags" Target="../tags/tag372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391.xml"/><Relationship Id="rId15" Type="http://schemas.openxmlformats.org/officeDocument/2006/relationships/tags" Target="../tags/tag390.xml"/><Relationship Id="rId14" Type="http://schemas.openxmlformats.org/officeDocument/2006/relationships/tags" Target="../tags/tag389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tags" Target="../tags/tag37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426.xml"/><Relationship Id="rId17" Type="http://schemas.openxmlformats.org/officeDocument/2006/relationships/tags" Target="../tags/tag425.xml"/><Relationship Id="rId16" Type="http://schemas.openxmlformats.org/officeDocument/2006/relationships/tags" Target="../tags/tag424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tags" Target="../tags/tag40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40.xml"/><Relationship Id="rId13" Type="http://schemas.openxmlformats.org/officeDocument/2006/relationships/tags" Target="../tags/tag439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tags" Target="../tags/tag42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6" Type="http://schemas.openxmlformats.org/officeDocument/2006/relationships/slideLayout" Target="../slideLayouts/slideLayout14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52.xml"/><Relationship Id="rId8" Type="http://schemas.openxmlformats.org/officeDocument/2006/relationships/tags" Target="../tags/tag451.xml"/><Relationship Id="rId7" Type="http://schemas.openxmlformats.org/officeDocument/2006/relationships/tags" Target="../tags/tag450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457.xml"/><Relationship Id="rId13" Type="http://schemas.openxmlformats.org/officeDocument/2006/relationships/tags" Target="../tags/tag456.xml"/><Relationship Id="rId12" Type="http://schemas.openxmlformats.org/officeDocument/2006/relationships/tags" Target="../tags/tag455.xml"/><Relationship Id="rId11" Type="http://schemas.openxmlformats.org/officeDocument/2006/relationships/tags" Target="../tags/tag454.xml"/><Relationship Id="rId10" Type="http://schemas.openxmlformats.org/officeDocument/2006/relationships/tags" Target="../tags/tag453.xml"/><Relationship Id="rId1" Type="http://schemas.openxmlformats.org/officeDocument/2006/relationships/tags" Target="../tags/tag44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73.xml"/><Relationship Id="rId7" Type="http://schemas.openxmlformats.org/officeDocument/2006/relationships/tags" Target="../tags/tag472.xml"/><Relationship Id="rId6" Type="http://schemas.openxmlformats.org/officeDocument/2006/relationships/tags" Target="../tags/tag47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494.xml"/><Relationship Id="rId17" Type="http://schemas.openxmlformats.org/officeDocument/2006/relationships/tags" Target="../tags/tag493.xml"/><Relationship Id="rId16" Type="http://schemas.openxmlformats.org/officeDocument/2006/relationships/tags" Target="../tags/tag492.xml"/><Relationship Id="rId15" Type="http://schemas.openxmlformats.org/officeDocument/2006/relationships/tags" Target="../tags/tag491.xml"/><Relationship Id="rId14" Type="http://schemas.openxmlformats.org/officeDocument/2006/relationships/tags" Target="../tags/tag490.xml"/><Relationship Id="rId13" Type="http://schemas.openxmlformats.org/officeDocument/2006/relationships/tags" Target="../tags/tag489.xml"/><Relationship Id="rId12" Type="http://schemas.openxmlformats.org/officeDocument/2006/relationships/tags" Target="../tags/tag488.xml"/><Relationship Id="rId11" Type="http://schemas.openxmlformats.org/officeDocument/2006/relationships/tags" Target="../tags/tag487.xml"/><Relationship Id="rId10" Type="http://schemas.openxmlformats.org/officeDocument/2006/relationships/tags" Target="../tags/tag486.xml"/><Relationship Id="rId1" Type="http://schemas.openxmlformats.org/officeDocument/2006/relationships/tags" Target="../tags/tag47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8" Type="http://schemas.openxmlformats.org/officeDocument/2006/relationships/tags" Target="../tags/tag502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512.xml"/><Relationship Id="rId17" Type="http://schemas.openxmlformats.org/officeDocument/2006/relationships/tags" Target="../tags/tag511.xml"/><Relationship Id="rId16" Type="http://schemas.openxmlformats.org/officeDocument/2006/relationships/tags" Target="../tags/tag510.xml"/><Relationship Id="rId15" Type="http://schemas.openxmlformats.org/officeDocument/2006/relationships/tags" Target="../tags/tag509.xml"/><Relationship Id="rId14" Type="http://schemas.openxmlformats.org/officeDocument/2006/relationships/tags" Target="../tags/tag508.xml"/><Relationship Id="rId13" Type="http://schemas.openxmlformats.org/officeDocument/2006/relationships/tags" Target="../tags/tag507.xml"/><Relationship Id="rId12" Type="http://schemas.openxmlformats.org/officeDocument/2006/relationships/tags" Target="../tags/tag506.xml"/><Relationship Id="rId11" Type="http://schemas.openxmlformats.org/officeDocument/2006/relationships/tags" Target="../tags/tag505.xml"/><Relationship Id="rId10" Type="http://schemas.openxmlformats.org/officeDocument/2006/relationships/tags" Target="../tags/tag504.xml"/><Relationship Id="rId1" Type="http://schemas.openxmlformats.org/officeDocument/2006/relationships/tags" Target="../tags/tag49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268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309.xml"/><Relationship Id="rId1" Type="http://schemas.openxmlformats.org/officeDocument/2006/relationships/tags" Target="../tags/tag3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29614" y="3448710"/>
            <a:ext cx="9338886" cy="430887"/>
          </a:xfrm>
          <a:prstGeom prst="rect">
            <a:avLst/>
          </a:prstGeom>
          <a:noFill/>
        </p:spPr>
        <p:txBody>
          <a:bodyPr vert="horz" wrap="square" lIns="72000" tIns="0" rIns="0" bIns="0" rtlCol="0" anchor="ctr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WPS,a click to unlimited possibilities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 dirty="0"/>
              <a:t>澳门理工大学的发展和未来前景</a:t>
            </a:r>
            <a:endParaRPr lang="zh-CN" altLang="en-US" sz="6000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未来发展的规划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培养创新人才：注重培养学生的创新能力和实践能力，提高人才培养质量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拓展国际合作：加强与海外高校和科研机构的合作，引进先进技术和教育资源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提升科研水平：加大对科研的投入，提高科研水平和创新能力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服务社会：加强与社会的联系，为社会发展提供智力支持和人才保障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澳门理工大学的教学特色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教学质量和课程设置</a:t>
            </a:r>
            <a:endParaRPr lang="zh-CN" altLang="en-US"/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569289" y="4012839"/>
            <a:ext cx="7052933" cy="1845208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386278" y="4089901"/>
            <a:ext cx="5347427" cy="15846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151266" y="4316703"/>
            <a:ext cx="3816590" cy="1130968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97840" y="4508420"/>
            <a:ext cx="2523202" cy="747699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60703" y="4704523"/>
            <a:ext cx="1451358" cy="43008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3005977" y="4633099"/>
            <a:ext cx="0" cy="812421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918264" y="4454539"/>
            <a:ext cx="167644" cy="167637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958361" y="4495263"/>
            <a:ext cx="86862" cy="86858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19953" y="3673889"/>
            <a:ext cx="100920" cy="100917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770702" y="3784157"/>
            <a:ext cx="0" cy="1845208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99264" y="3553596"/>
            <a:ext cx="371599" cy="371588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84089" y="3955825"/>
            <a:ext cx="0" cy="975004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090922" y="3656346"/>
            <a:ext cx="0" cy="812421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03209" y="3477786"/>
            <a:ext cx="167644" cy="167637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43306" y="3518510"/>
            <a:ext cx="86862" cy="86858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858052" y="4302920"/>
            <a:ext cx="100920" cy="100917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908800" y="4413188"/>
            <a:ext cx="0" cy="106694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431686" y="4529096"/>
            <a:ext cx="253121" cy="253113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556991" y="4809779"/>
            <a:ext cx="0" cy="395828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99581" y="4827948"/>
            <a:ext cx="313537" cy="31352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53706" y="5191333"/>
            <a:ext cx="0" cy="69262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64113" y="4894986"/>
            <a:ext cx="179281" cy="174691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496845" y="4599893"/>
            <a:ext cx="122781" cy="11056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98255" y="3672635"/>
            <a:ext cx="173631" cy="13354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51932" y="3623767"/>
            <a:ext cx="1287612" cy="1287618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2700000" scaled="1"/>
            <a:tileRect/>
          </a:gra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838200" y="3693311"/>
            <a:ext cx="2068855" cy="7754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教学质量：注重实践教学，培养学生实际操作能力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285014" y="3693311"/>
            <a:ext cx="2068855" cy="7754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学术研究：积极开展科研活动，提升学术水平和教学质量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26390" y="1657730"/>
            <a:ext cx="2068855" cy="7754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师资力量：拥有优秀的教师团队，为学生提供优质的教学资源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3096824" y="1657730"/>
            <a:ext cx="2068855" cy="7754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课程设置：多元化、国际化，涵盖多个领域和学科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科研实力和成果转化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384776" y="1446120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科研实力：澳门理工大学拥有一支高水平的师资队伍，具有较强的科研实力和创新能力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V="1">
            <a:off x="2305533" y="1364400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flipH="1">
            <a:off x="8559143" y="1931484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2384776" y="2778396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成果转化：学校注重科研成果的转化和应用，积极推动产学研合作，为澳门经济发展做出了贡献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6"/>
            </p:custDataLst>
          </p:nvPr>
        </p:nvSpPr>
        <p:spPr>
          <a:xfrm flipV="1">
            <a:off x="2305533" y="2696677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8559143" y="3263761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384776" y="4110673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科研合作：学校与多个国家和地区的科研机构和企业建立了合作关系，共同开展科研项目和人才培养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flipV="1">
            <a:off x="2305533" y="4028953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10"/>
            </p:custDataLst>
          </p:nvPr>
        </p:nvSpPr>
        <p:spPr>
          <a:xfrm flipH="1">
            <a:off x="8559143" y="4596037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2384776" y="5442949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科研成果：学校在多个领域取得了重要的科研成果，包括人工智能、生物医学、新能源等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2"/>
            </p:custDataLst>
          </p:nvPr>
        </p:nvSpPr>
        <p:spPr>
          <a:xfrm flipV="1">
            <a:off x="2305533" y="5361230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13"/>
            </p:custDataLst>
          </p:nvPr>
        </p:nvSpPr>
        <p:spPr>
          <a:xfrm flipH="1">
            <a:off x="8559143" y="5928314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学生活动和校园文化</a:t>
            </a:r>
            <a:endParaRPr lang="zh-CN" altLang="en-US"/>
          </a:p>
        </p:txBody>
      </p:sp>
      <p:sp>
        <p:nvSpPr>
          <p:cNvPr id="59" name="弧形 58"/>
          <p:cNvSpPr/>
          <p:nvPr>
            <p:custDataLst>
              <p:tags r:id="rId2"/>
            </p:custDataLst>
          </p:nvPr>
        </p:nvSpPr>
        <p:spPr>
          <a:xfrm>
            <a:off x="8027409" y="2107805"/>
            <a:ext cx="3327161" cy="3327161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弧形 57"/>
          <p:cNvSpPr/>
          <p:nvPr>
            <p:custDataLst>
              <p:tags r:id="rId3"/>
            </p:custDataLst>
          </p:nvPr>
        </p:nvSpPr>
        <p:spPr>
          <a:xfrm>
            <a:off x="838200" y="2107805"/>
            <a:ext cx="3327161" cy="3327161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8354477" y="2371975"/>
            <a:ext cx="2798050" cy="279805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8724675" y="2427684"/>
            <a:ext cx="377730" cy="377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正文"/>
          <p:cNvSpPr txBox="1"/>
          <p:nvPr>
            <p:custDataLst>
              <p:tags r:id="rId6"/>
            </p:custDataLst>
          </p:nvPr>
        </p:nvSpPr>
        <p:spPr>
          <a:xfrm>
            <a:off x="8788472" y="3179761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rgbClr val="FFFFFF"/>
                </a:solidFill>
                <a:latin typeface="+mn-ea"/>
                <a:sym typeface="+mn-ea"/>
              </a:rPr>
              <a:t>国际化办学，为学生提供更广阔的发展空间</a:t>
            </a:r>
            <a:endParaRPr lang="zh-CN" altLang="en-US" sz="12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6022769" y="2371975"/>
            <a:ext cx="2798050" cy="279805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6392069" y="2427684"/>
            <a:ext cx="377730" cy="377730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正文"/>
          <p:cNvSpPr txBox="1"/>
          <p:nvPr>
            <p:custDataLst>
              <p:tags r:id="rId9"/>
            </p:custDataLst>
          </p:nvPr>
        </p:nvSpPr>
        <p:spPr>
          <a:xfrm>
            <a:off x="6456763" y="3179761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学术氛围浓厚，鼓励学生创新和实践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3691061" y="2371975"/>
            <a:ext cx="2798050" cy="279805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060360" y="2427684"/>
            <a:ext cx="377730" cy="377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正文"/>
          <p:cNvSpPr txBox="1"/>
          <p:nvPr>
            <p:custDataLst>
              <p:tags r:id="rId12"/>
            </p:custDataLst>
          </p:nvPr>
        </p:nvSpPr>
        <p:spPr>
          <a:xfrm>
            <a:off x="4125055" y="3179761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rgbClr val="FFFFFF"/>
                </a:solidFill>
                <a:latin typeface="+mn-ea"/>
                <a:sym typeface="+mn-ea"/>
              </a:rPr>
              <a:t>校园文化注重培养学生的综合素质</a:t>
            </a:r>
            <a:endParaRPr lang="zh-CN" altLang="en-US" sz="12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1094284" y="2371975"/>
            <a:ext cx="2798050" cy="279805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4"/>
            </p:custDataLst>
          </p:nvPr>
        </p:nvSpPr>
        <p:spPr>
          <a:xfrm>
            <a:off x="1463583" y="2427684"/>
            <a:ext cx="377730" cy="377730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正文"/>
          <p:cNvSpPr txBox="1"/>
          <p:nvPr>
            <p:custDataLst>
              <p:tags r:id="rId15"/>
            </p:custDataLst>
          </p:nvPr>
        </p:nvSpPr>
        <p:spPr>
          <a:xfrm>
            <a:off x="1528278" y="3179761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学生社团和活动丰富多样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澳门理工大学的国际交流与合作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国际交流与合作的项目和成果</a:t>
            </a:r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2"/>
            </p:custDataLst>
          </p:nvPr>
        </p:nvSpPr>
        <p:spPr>
          <a:xfrm rot="204112">
            <a:off x="1478505" y="1364400"/>
            <a:ext cx="4095276" cy="21375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3"/>
            </p:custDataLst>
          </p:nvPr>
        </p:nvSpPr>
        <p:spPr>
          <a:xfrm>
            <a:off x="1483237" y="1365076"/>
            <a:ext cx="4095276" cy="2137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2"/>
          <p:cNvSpPr txBox="1"/>
          <p:nvPr>
            <p:custDataLst>
              <p:tags r:id="rId4"/>
            </p:custDataLst>
          </p:nvPr>
        </p:nvSpPr>
        <p:spPr>
          <a:xfrm>
            <a:off x="1720517" y="1532051"/>
            <a:ext cx="3638292" cy="176506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与国际知名高校的合作项目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01" name="矩形 100"/>
          <p:cNvSpPr/>
          <p:nvPr>
            <p:custDataLst>
              <p:tags r:id="rId5"/>
            </p:custDataLst>
          </p:nvPr>
        </p:nvSpPr>
        <p:spPr>
          <a:xfrm rot="204112">
            <a:off x="6612811" y="1364400"/>
            <a:ext cx="4095276" cy="21375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>
            <p:custDataLst>
              <p:tags r:id="rId6"/>
            </p:custDataLst>
          </p:nvPr>
        </p:nvSpPr>
        <p:spPr>
          <a:xfrm>
            <a:off x="6618219" y="1365076"/>
            <a:ext cx="4095276" cy="2137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2"/>
          <p:cNvSpPr txBox="1"/>
          <p:nvPr>
            <p:custDataLst>
              <p:tags r:id="rId7"/>
            </p:custDataLst>
          </p:nvPr>
        </p:nvSpPr>
        <p:spPr>
          <a:xfrm>
            <a:off x="6856175" y="1532051"/>
            <a:ext cx="3638292" cy="1765065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学术交流活动的成果</a:t>
            </a:r>
            <a:endParaRPr lang="zh-CN" altLang="en-US" sz="40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23" name="矩形 122"/>
          <p:cNvSpPr/>
          <p:nvPr>
            <p:custDataLst>
              <p:tags r:id="rId8"/>
            </p:custDataLst>
          </p:nvPr>
        </p:nvSpPr>
        <p:spPr>
          <a:xfrm rot="204112">
            <a:off x="1478505" y="4039376"/>
            <a:ext cx="4095276" cy="2137548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>
            <p:custDataLst>
              <p:tags r:id="rId9"/>
            </p:custDataLst>
          </p:nvPr>
        </p:nvSpPr>
        <p:spPr>
          <a:xfrm>
            <a:off x="1483237" y="4040052"/>
            <a:ext cx="4095276" cy="21375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2"/>
          <p:cNvSpPr txBox="1"/>
          <p:nvPr>
            <p:custDataLst>
              <p:tags r:id="rId10"/>
            </p:custDataLst>
          </p:nvPr>
        </p:nvSpPr>
        <p:spPr>
          <a:xfrm>
            <a:off x="1719841" y="4207027"/>
            <a:ext cx="3638292" cy="1765065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学生交换项目的成果</a:t>
            </a:r>
            <a:endParaRPr lang="zh-CN" altLang="en-US" sz="40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90" name="矩形 89"/>
          <p:cNvSpPr/>
          <p:nvPr>
            <p:custDataLst>
              <p:tags r:id="rId11"/>
            </p:custDataLst>
          </p:nvPr>
        </p:nvSpPr>
        <p:spPr>
          <a:xfrm rot="204112">
            <a:off x="6612811" y="4039376"/>
            <a:ext cx="4095276" cy="213754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12"/>
            </p:custDataLst>
          </p:nvPr>
        </p:nvSpPr>
        <p:spPr>
          <a:xfrm>
            <a:off x="6618219" y="4040052"/>
            <a:ext cx="4095276" cy="21375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2"/>
          <p:cNvSpPr txBox="1"/>
          <p:nvPr>
            <p:custDataLst>
              <p:tags r:id="rId13"/>
            </p:custDataLst>
          </p:nvPr>
        </p:nvSpPr>
        <p:spPr>
          <a:xfrm>
            <a:off x="6854823" y="4207027"/>
            <a:ext cx="3638292" cy="1765065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合作研究项目的成果</a:t>
            </a:r>
            <a:endParaRPr lang="zh-CN" altLang="en-US" sz="40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国际交流与合作的合作伙伴和机构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合作项目：旅游管理、酒店管理、文化创意产业等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合作伙伴：澳门特别行政区政府、澳门基金会、澳门旅游学院等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合作机构：澳门旅游学院、澳门大学、澳门科技大学等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合作成果：培养国际化人才、推动文化交流与合作、促进澳门经济发展等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国际交流与合作的未来计划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564041" y="1364400"/>
            <a:ext cx="9598208" cy="105529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29812" y="1364400"/>
            <a:ext cx="260300" cy="105529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38861" y="1455579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拓展合作渠道：与更多国际知名高校建立合作关系，增加学生交流机会。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564041" y="2617142"/>
            <a:ext cx="9598208" cy="105529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29812" y="2617142"/>
            <a:ext cx="260300" cy="105529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38861" y="2708320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推进科研合作：加强与国际知名科研机构的合作，共同开展研究项目。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564041" y="3869884"/>
            <a:ext cx="9598208" cy="105529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29812" y="3869884"/>
            <a:ext cx="260300" cy="105529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38861" y="39610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提升教学质量：引进国际先进的教学模式和课程设置，提高教学质量。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564041" y="5121984"/>
            <a:ext cx="9598208" cy="105529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29812" y="5121984"/>
            <a:ext cx="260300" cy="105529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38861" y="52131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扩大国际影响力：积极参与国际事务和活动，提高学校的国际影响力。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05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澳门理工大学的未来前景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序号"/>
          <p:cNvSpPr txBox="1"/>
          <p:nvPr>
            <p:custDataLst>
              <p:tags r:id="rId3"/>
            </p:custDataLst>
          </p:nvPr>
        </p:nvSpPr>
        <p:spPr>
          <a:xfrm>
            <a:off x="4384675" y="580073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5388610" y="723265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澳门理工大学的概况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7" name="序号"/>
          <p:cNvSpPr txBox="1"/>
          <p:nvPr>
            <p:custDataLst>
              <p:tags r:id="rId5"/>
            </p:custDataLst>
          </p:nvPr>
        </p:nvSpPr>
        <p:spPr>
          <a:xfrm>
            <a:off x="4384675" y="1565593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20" name="标题"/>
          <p:cNvSpPr txBox="1"/>
          <p:nvPr>
            <p:custDataLst>
              <p:tags r:id="rId6"/>
            </p:custDataLst>
          </p:nvPr>
        </p:nvSpPr>
        <p:spPr>
          <a:xfrm>
            <a:off x="5388610" y="1708785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澳门理工大学的发展历程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0" name="序号"/>
          <p:cNvSpPr txBox="1"/>
          <p:nvPr>
            <p:custDataLst>
              <p:tags r:id="rId7"/>
            </p:custDataLst>
          </p:nvPr>
        </p:nvSpPr>
        <p:spPr>
          <a:xfrm>
            <a:off x="4384675" y="2551113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11" name="标题"/>
          <p:cNvSpPr txBox="1"/>
          <p:nvPr>
            <p:custDataLst>
              <p:tags r:id="rId8"/>
            </p:custDataLst>
          </p:nvPr>
        </p:nvSpPr>
        <p:spPr>
          <a:xfrm>
            <a:off x="5388610" y="2694305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澳门理工大学的教学特色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9"/>
            </p:custDataLst>
          </p:nvPr>
        </p:nvSpPr>
        <p:spPr>
          <a:xfrm>
            <a:off x="4384675" y="3536633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04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12" name="标题"/>
          <p:cNvSpPr txBox="1"/>
          <p:nvPr>
            <p:custDataLst>
              <p:tags r:id="rId10"/>
            </p:custDataLst>
          </p:nvPr>
        </p:nvSpPr>
        <p:spPr>
          <a:xfrm>
            <a:off x="5388610" y="3679825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澳门理工大学的国际交流与合作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61" name="序号"/>
          <p:cNvSpPr txBox="1"/>
          <p:nvPr>
            <p:custDataLst>
              <p:tags r:id="rId11"/>
            </p:custDataLst>
          </p:nvPr>
        </p:nvSpPr>
        <p:spPr>
          <a:xfrm>
            <a:off x="4384675" y="4522153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05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66" name="标题"/>
          <p:cNvSpPr txBox="1"/>
          <p:nvPr>
            <p:custDataLst>
              <p:tags r:id="rId12"/>
            </p:custDataLst>
          </p:nvPr>
        </p:nvSpPr>
        <p:spPr>
          <a:xfrm>
            <a:off x="5388610" y="4665345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澳门理工大学的未来前景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69" name="序号"/>
          <p:cNvSpPr txBox="1"/>
          <p:nvPr>
            <p:custDataLst>
              <p:tags r:id="rId13"/>
            </p:custDataLst>
          </p:nvPr>
        </p:nvSpPr>
        <p:spPr>
          <a:xfrm>
            <a:off x="4384675" y="5507355"/>
            <a:ext cx="821055" cy="7067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r"/>
            <a:r>
              <a:rPr lang="en-US" sz="3200" dirty="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  <a:cs typeface="MiSans" panose="00000500000000000000" charset="-122"/>
              </a:rPr>
              <a:t>06</a:t>
            </a:r>
            <a:endParaRPr lang="en-US" sz="3200" dirty="0">
              <a:ln>
                <a:solidFill>
                  <a:schemeClr val="tx1"/>
                </a:solidFill>
              </a:ln>
              <a:noFill/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71" name="标题"/>
          <p:cNvSpPr txBox="1"/>
          <p:nvPr>
            <p:custDataLst>
              <p:tags r:id="rId14"/>
            </p:custDataLst>
          </p:nvPr>
        </p:nvSpPr>
        <p:spPr>
          <a:xfrm>
            <a:off x="5388610" y="5650230"/>
            <a:ext cx="5641975" cy="628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</a:rPr>
              <a:t>总结与展望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未来发展的战略规划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838200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840636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3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986770" y="2256680"/>
            <a:ext cx="2188497" cy="326436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拓展国际合作与交流：加强与世界各地高校和科研机构的合作，提高学术水平和国际影响力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514898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517334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665904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推动科研创新：加大科研投入，鼓励教师和学生开展创新研究，提高科研成果的质量和水平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1596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4032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1993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培养高素质人才：优化课程设置，加强实践教学，提高学生的综合素质和就业竞争力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868295" y="1852984"/>
            <a:ext cx="2485527" cy="3835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870730" y="1852984"/>
            <a:ext cx="2480833" cy="203831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018691" y="2256680"/>
            <a:ext cx="2185815" cy="326565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服务社会经济发展：加强与企业和社会的联系，提供专业服务和支持，为澳门经济发展做出贡献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未来发展的重点领域和方向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20871" y="1373590"/>
            <a:ext cx="4750180" cy="48043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670771" y="1364400"/>
            <a:ext cx="975323" cy="505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TextBox 2"/>
          <p:cNvSpPr txBox="1"/>
          <p:nvPr>
            <p:custDataLst>
              <p:tags r:id="rId4"/>
            </p:custDataLst>
          </p:nvPr>
        </p:nvSpPr>
        <p:spPr>
          <a:xfrm>
            <a:off x="1305120" y="2694398"/>
            <a:ext cx="4181844" cy="2537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spc="15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微软雅黑" panose="020B0503020204020204" charset="-122"/>
                <a:sym typeface="Arial" panose="020B0604020202020204" pitchFamily="34" charset="0"/>
              </a:rPr>
              <a:t>重点领域：教育、科研、创新、国际化</a:t>
            </a:r>
            <a:endParaRPr lang="zh-CN" altLang="en-US" sz="2400" spc="15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420950" y="1373590"/>
            <a:ext cx="4750180" cy="48043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7107612" y="1364400"/>
            <a:ext cx="975323" cy="505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8" name="TextBox 2"/>
          <p:cNvSpPr txBox="1"/>
          <p:nvPr>
            <p:custDataLst>
              <p:tags r:id="rId7"/>
            </p:custDataLst>
          </p:nvPr>
        </p:nvSpPr>
        <p:spPr>
          <a:xfrm>
            <a:off x="6705199" y="2694398"/>
            <a:ext cx="4181844" cy="2537042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spc="15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cs typeface="微软雅黑" panose="020B0503020204020204" charset="-122"/>
                <a:sym typeface="Arial" panose="020B0604020202020204" pitchFamily="34" charset="0"/>
              </a:rPr>
              <a:t>方向：拓展与内地及国际的合作，提升学术水平；加强科研成果转化和应用；培养具有国际视野和创新精神的人才；推动教育国际化，提高国际影响力。</a:t>
            </a:r>
            <a:endParaRPr lang="zh-CN" altLang="en-US" sz="2400" spc="15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未来发展的挑战和机遇</a:t>
            </a:r>
            <a:endParaRPr lang="zh-CN" altLang="en-US"/>
          </a:p>
        </p:txBody>
      </p:sp>
      <p:sp>
        <p:nvSpPr>
          <p:cNvPr id="48" name="任意多边形: 形状 47"/>
          <p:cNvSpPr/>
          <p:nvPr>
            <p:custDataLst>
              <p:tags r:id="rId2"/>
            </p:custDataLst>
          </p:nvPr>
        </p:nvSpPr>
        <p:spPr>
          <a:xfrm rot="10800000">
            <a:off x="962465" y="2037994"/>
            <a:ext cx="4888875" cy="3466885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49" name="矩形 48"/>
          <p:cNvSpPr/>
          <p:nvPr>
            <p:custDataLst>
              <p:tags r:id="rId3"/>
            </p:custDataLst>
          </p:nvPr>
        </p:nvSpPr>
        <p:spPr>
          <a:xfrm>
            <a:off x="838200" y="2538099"/>
            <a:ext cx="248442" cy="250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文本框 52"/>
          <p:cNvSpPr txBox="1"/>
          <p:nvPr>
            <p:custDataLst>
              <p:tags r:id="rId4"/>
            </p:custDataLst>
          </p:nvPr>
        </p:nvSpPr>
        <p:spPr>
          <a:xfrm>
            <a:off x="1316376" y="2332209"/>
            <a:ext cx="4222732" cy="233770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3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挑战：全球经济变化、教育政策调整、技术更新迅速</a:t>
            </a:r>
            <a:endParaRPr lang="zh-CN" altLang="en-US" sz="3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rot="10800000">
            <a:off x="6464835" y="2037994"/>
            <a:ext cx="4888875" cy="3466885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6340570" y="2538099"/>
            <a:ext cx="248442" cy="250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818746" y="2332209"/>
            <a:ext cx="4222732" cy="233770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3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机遇：政府支持、国际合作、人才培养和创新研究</a:t>
            </a:r>
            <a:endParaRPr lang="zh-CN" altLang="en-US" sz="3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06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总结与展望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对澳门理工大学发展的总结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澳门理工大学在科研领域的成就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澳门理工大学的发展历程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澳门理工大学在教育领域的贡献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澳门理工大学在社会服务方面的贡献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对澳门理工大学未来的展望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1450460" y="4098491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1450460" y="395627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2016066" y="3956926"/>
            <a:ext cx="85199" cy="14199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052599" y="410958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培养创新人才：注重培养学生的创新能力和实践能力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1450460" y="1507269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1450460" y="1364400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2016066" y="1365052"/>
            <a:ext cx="85199" cy="1419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2052599" y="1510531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提升学术水平：加强科研实力，提高学术声誉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1450460" y="2802880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1450460" y="2660011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2016066" y="2661315"/>
            <a:ext cx="85199" cy="14199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2052599" y="2813970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拓展国际合作：加强与世界各地高校的联系与合作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4"/>
            </p:custDataLst>
          </p:nvPr>
        </p:nvSpPr>
        <p:spPr>
          <a:xfrm>
            <a:off x="1450460" y="5394754"/>
            <a:ext cx="9291232" cy="783116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5"/>
            </p:custDataLst>
          </p:nvPr>
        </p:nvSpPr>
        <p:spPr>
          <a:xfrm>
            <a:off x="1450460" y="5251884"/>
            <a:ext cx="565480" cy="539591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6"/>
            </p:custDataLst>
          </p:nvPr>
        </p:nvSpPr>
        <p:spPr>
          <a:xfrm>
            <a:off x="2016066" y="5252537"/>
            <a:ext cx="85199" cy="14199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052599" y="5405192"/>
            <a:ext cx="8394896" cy="769627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服务社会：积极参与社会公益事业，为社会做出更多贡献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THANK YOU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澳门理工大学的概况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学校的背景和历史</a:t>
            </a:r>
            <a:endParaRPr lang="zh-CN" altLang="en-US"/>
          </a:p>
        </p:txBody>
      </p:sp>
      <p:sp>
        <p:nvSpPr>
          <p:cNvPr id="65" name="任意多边形: 形状 64"/>
          <p:cNvSpPr/>
          <p:nvPr>
            <p:custDataLst>
              <p:tags r:id="rId2"/>
            </p:custDataLst>
          </p:nvPr>
        </p:nvSpPr>
        <p:spPr>
          <a:xfrm rot="10800000">
            <a:off x="1306240" y="1364400"/>
            <a:ext cx="4429007" cy="225683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3"/>
            </p:custDataLst>
          </p:nvPr>
        </p:nvSpPr>
        <p:spPr>
          <a:xfrm>
            <a:off x="1191930" y="1728521"/>
            <a:ext cx="218445" cy="21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4"/>
            </p:custDataLst>
          </p:nvPr>
        </p:nvSpPr>
        <p:spPr>
          <a:xfrm>
            <a:off x="1574032" y="1628981"/>
            <a:ext cx="3893432" cy="127627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澳门理工大学的创立背景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5"/>
            </p:custDataLst>
          </p:nvPr>
        </p:nvSpPr>
        <p:spPr>
          <a:xfrm rot="10800000">
            <a:off x="6513101" y="1364400"/>
            <a:ext cx="4429007" cy="225683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6"/>
            </p:custDataLst>
          </p:nvPr>
        </p:nvSpPr>
        <p:spPr>
          <a:xfrm>
            <a:off x="6398150" y="1728521"/>
            <a:ext cx="218445" cy="2184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7"/>
            </p:custDataLst>
          </p:nvPr>
        </p:nvSpPr>
        <p:spPr>
          <a:xfrm>
            <a:off x="6780894" y="1628981"/>
            <a:ext cx="3893432" cy="127627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澳门理工大学的发展历程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8"/>
            </p:custDataLst>
          </p:nvPr>
        </p:nvSpPr>
        <p:spPr>
          <a:xfrm rot="10800000">
            <a:off x="1306240" y="3920951"/>
            <a:ext cx="4429007" cy="225683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75" name="文本框 74"/>
          <p:cNvSpPr txBox="1"/>
          <p:nvPr>
            <p:custDataLst>
              <p:tags r:id="rId9"/>
            </p:custDataLst>
          </p:nvPr>
        </p:nvSpPr>
        <p:spPr>
          <a:xfrm>
            <a:off x="1574032" y="4184890"/>
            <a:ext cx="3893432" cy="127627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澳门理工大学的办学理念和特色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>
            <p:custDataLst>
              <p:tags r:id="rId10"/>
            </p:custDataLst>
          </p:nvPr>
        </p:nvSpPr>
        <p:spPr>
          <a:xfrm>
            <a:off x="1191930" y="4285072"/>
            <a:ext cx="218445" cy="21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4" name="任意多边形: 形状 83"/>
          <p:cNvSpPr/>
          <p:nvPr>
            <p:custDataLst>
              <p:tags r:id="rId11"/>
            </p:custDataLst>
          </p:nvPr>
        </p:nvSpPr>
        <p:spPr>
          <a:xfrm rot="10800000">
            <a:off x="6571540" y="3920951"/>
            <a:ext cx="4429007" cy="225683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>
            <p:custDataLst>
              <p:tags r:id="rId12"/>
            </p:custDataLst>
          </p:nvPr>
        </p:nvSpPr>
        <p:spPr>
          <a:xfrm>
            <a:off x="6457231" y="4285072"/>
            <a:ext cx="218445" cy="2184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6" name="文本框 85"/>
          <p:cNvSpPr txBox="1"/>
          <p:nvPr>
            <p:custDataLst>
              <p:tags r:id="rId13"/>
            </p:custDataLst>
          </p:nvPr>
        </p:nvSpPr>
        <p:spPr>
          <a:xfrm>
            <a:off x="6839333" y="4184890"/>
            <a:ext cx="3893432" cy="127627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澳门理工大学在澳门高等教育中的地位和作用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学校的规模和设施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2"/>
            </p:custDataLst>
          </p:nvPr>
        </p:nvSpPr>
        <p:spPr>
          <a:xfrm>
            <a:off x="838200" y="3218059"/>
            <a:ext cx="2787094" cy="113291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3"/>
            </p:custDataLst>
          </p:nvPr>
        </p:nvSpPr>
        <p:spPr>
          <a:xfrm>
            <a:off x="3342276" y="3218059"/>
            <a:ext cx="2787094" cy="113291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4"/>
            </p:custDataLst>
          </p:nvPr>
        </p:nvSpPr>
        <p:spPr>
          <a:xfrm>
            <a:off x="8350429" y="3218059"/>
            <a:ext cx="2787094" cy="113291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5"/>
            </p:custDataLst>
          </p:nvPr>
        </p:nvSpPr>
        <p:spPr>
          <a:xfrm>
            <a:off x="5846353" y="3218059"/>
            <a:ext cx="2787094" cy="113291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283983" y="4592597"/>
            <a:ext cx="3005905" cy="1317090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建筑面积：教学楼、实验室、图书馆等设施齐全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38200" y="1633157"/>
            <a:ext cx="3005905" cy="1355952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校园面积：占地面积广阔，拥有多个校区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44663" y="1633157"/>
            <a:ext cx="3005905" cy="1355952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设施：拥有先进的教学设备、实验仪器和体育设施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8347895" y="4592597"/>
            <a:ext cx="3005905" cy="1317090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师资力量：拥有一批优秀的教师团队，为学生提供优质的教育资源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学校的师资力量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384776" y="1446120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教授数量：澳门理工大学拥有众多知名教授和学者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V="1">
            <a:off x="2305533" y="1364400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flipH="1">
            <a:off x="8559143" y="1931484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2384776" y="2778396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学术成果：教授们在教学和科研方面取得了丰硕的成果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6"/>
            </p:custDataLst>
          </p:nvPr>
        </p:nvSpPr>
        <p:spPr>
          <a:xfrm flipV="1">
            <a:off x="2305533" y="2696677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8559143" y="3263761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384776" y="4110673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师资结构：澳门理工大学注重培养青年教师，形成了多元化的师资结构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flipV="1">
            <a:off x="2305533" y="4028953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10"/>
            </p:custDataLst>
          </p:nvPr>
        </p:nvSpPr>
        <p:spPr>
          <a:xfrm flipH="1">
            <a:off x="8559143" y="4596037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2384776" y="5442949"/>
            <a:ext cx="7425750" cy="65293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学术交流：学校积极开展国际学术交流，提高教师的学术水平和国际影响力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2"/>
            </p:custDataLst>
          </p:nvPr>
        </p:nvSpPr>
        <p:spPr>
          <a:xfrm flipV="1">
            <a:off x="2305533" y="5361230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13"/>
            </p:custDataLst>
          </p:nvPr>
        </p:nvSpPr>
        <p:spPr>
          <a:xfrm flipH="1">
            <a:off x="8559143" y="5928314"/>
            <a:ext cx="1328149" cy="25011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/>
              <a:t>澳门理工大学的发展历程</a:t>
            </a:r>
            <a:endParaRPr lang="zh-CN" altLang="en-US" sz="44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成立初期的发展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564041" y="1364400"/>
            <a:ext cx="9598208" cy="105529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29812" y="1364400"/>
            <a:ext cx="260300" cy="105529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38861" y="1455579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成立背景和目的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564041" y="2617142"/>
            <a:ext cx="9598208" cy="105529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29812" y="2617142"/>
            <a:ext cx="260300" cy="105529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38861" y="2708320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初期规模和专业设置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564041" y="3869884"/>
            <a:ext cx="9598208" cy="105529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29812" y="3869884"/>
            <a:ext cx="260300" cy="105529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38861" y="39610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师资力量和教学设施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564041" y="5121984"/>
            <a:ext cx="9598208" cy="105529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29812" y="5121984"/>
            <a:ext cx="260300" cy="105529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38861" y="52131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与内地高校的合作与交流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近年来的发展成就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2"/>
            </p:custDataLst>
          </p:nvPr>
        </p:nvSpPr>
        <p:spPr>
          <a:xfrm>
            <a:off x="838200" y="3218059"/>
            <a:ext cx="2787094" cy="113291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3"/>
            </p:custDataLst>
          </p:nvPr>
        </p:nvSpPr>
        <p:spPr>
          <a:xfrm>
            <a:off x="3342276" y="3218059"/>
            <a:ext cx="2787094" cy="113291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4"/>
            </p:custDataLst>
          </p:nvPr>
        </p:nvSpPr>
        <p:spPr>
          <a:xfrm>
            <a:off x="8350429" y="3218059"/>
            <a:ext cx="2787094" cy="113291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5"/>
            </p:custDataLst>
          </p:nvPr>
        </p:nvSpPr>
        <p:spPr>
          <a:xfrm>
            <a:off x="5846353" y="3218059"/>
            <a:ext cx="2787094" cy="113291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283983" y="4592597"/>
            <a:ext cx="3005905" cy="1317090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师资力量增强：学校不断引进优秀的教师人才，加强师资队伍建设，提高教学质量。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38200" y="1633157"/>
            <a:ext cx="3005905" cy="1355952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学术水平提升：澳门理工大学在多个学科领域取得了显著的研究成果，提升了学术水平。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44663" y="1633157"/>
            <a:ext cx="3005905" cy="1355952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科研成果丰硕：学校在科研方面取得了多项国家级、省级重点科研项目，为澳门地区的经济社会发展做出了贡献。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8347895" y="4592597"/>
            <a:ext cx="3005905" cy="1317090"/>
          </a:xfrm>
          <a:prstGeom prst="rect">
            <a:avLst/>
          </a:prstGeom>
          <a:noFill/>
        </p:spPr>
        <p:txBody>
          <a:bodyPr wrap="square" lIns="0" rtlCol="0">
            <a:normAutofit lnSpcReduction="20000"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国际化办学：澳门理工大学积极推进国际化办学，与多个国家和地区的高校建立了合作关系，为学生提供了更广阔的学术视野和交流机会。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0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1"/>
  <p:tag name="KSO_WM_UNIT_ID" val="_1*i*11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6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7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3"/>
  <p:tag name="KSO_WM_UNIT_ID" val="_1*i*13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3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3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5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5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5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9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7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7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0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8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9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9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9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  <p:tag name="KSO_WM_UNIT_CONTENT_GROUP_TYPE" val="contentchip"/>
</p:tagLst>
</file>

<file path=ppt/tags/tag19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9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1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1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1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0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0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04"/>
</p:tagLst>
</file>

<file path=ppt/tags/tag22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04"/>
  <p:tag name="KSO_WM_TEMPLATE_THUMBS_INDEX" val="1、9"/>
</p:tagLst>
</file>

<file path=ppt/tags/tag22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2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4_1*f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04_1*b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1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文档标题"/>
</p:tagLst>
</file>

<file path=ppt/tags/tag226.xml><?xml version="1.0" encoding="utf-8"?>
<p:tagLst xmlns:p="http://schemas.openxmlformats.org/presentationml/2006/main">
  <p:tag name="KSO_WM_SLIDE_ID" val="custom2023030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4"/>
  <p:tag name="KSO_WM_SLIDE_LAYOUT" val="a_b_f"/>
  <p:tag name="KSO_WM_SLIDE_LAYOUT_CNT" val="1_1_1"/>
  <p:tag name="KSO_WM_TEMPLATE_THUMBS_INDEX" val="1、9"/>
  <p:tag name="KSO_WM_SLIDE_CONTENT_AREA" val="{&quot;left&quot;:&quot;53.35&quot;,&quot;top&quot;:&quot;85.9&quot;,&quot;width&quot;:&quot;768.1&quot;,&quot;height&quot;:&quot;338&quot;}"/>
  <p:tag name="KSO_WM_SLIDE_THEME_ID" val="3303289"/>
  <p:tag name="KSO_WM_SLIDE_THEME_NAME" val="蓝色弥散风主题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04_6*b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22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6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4_6*l_h_i*1_1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1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4_6*l_h_i*1_2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2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4_6*l_h_i*1_3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3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4_6*l_h_i*1_4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4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0304_6*l_h_i*1_5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5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custom20230304_6*l_h_i*1_6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6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solidLine&quot;:{&quot;brightness&quot;:0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6_1"/>
  <p:tag name="KSO_WM_TEMPLATE_CATEGORY" val="custom"/>
  <p:tag name="KSO_WM_TEMPLATE_INDEX" val="2023030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04_6*l_h_a*1_6_1"/>
  <p:tag name="KSO_WM_DIAGRAM_VERSION" val="3"/>
  <p:tag name="KSO_WM_UNIT_PRESET_TEXT" val="添加目录文本"/>
  <p:tag name="KSO_WM_DIAGRAM_MAX_ITEMCNT" val="6"/>
  <p:tag name="KSO_WM_DIAGRAM_MIN_ITEMCNT" val="2"/>
  <p:tag name="KSO_WM_DIAGRAM_VIRTUALLY_FRAME" val="{&quot;height&quot;:448.7249606299212,&quot;width&quot;:5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1.xml><?xml version="1.0" encoding="utf-8"?>
<p:tagLst xmlns:p="http://schemas.openxmlformats.org/presentationml/2006/main">
  <p:tag name="KSO_WM_SLIDE_ID" val="custom20230304_6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30304"/>
  <p:tag name="KSO_WM_SLIDE_LAYOUT" val="a_b_l"/>
  <p:tag name="KSO_WM_SLIDE_LAYOUT_CNT" val="1_1_1"/>
  <p:tag name="KSO_WM_TEMPLATE_THUMBS_INDEX" val="1、4、7、12、13、14、15、16、17、18、20、24、25、28、33、36、40、43、44"/>
  <p:tag name="KSO_WM_DIAGRAM_GROUP_CODE" val="l1-1"/>
  <p:tag name="KSO_WM_SLIDE_DIAGTYPE" val="l"/>
  <p:tag name="KSO_WM_SLIDE_THEME_ID" val="3303289"/>
  <p:tag name="KSO_WM_SLIDE_THEME_NAME" val="蓝色弥散风主题"/>
</p:tagLst>
</file>

<file path=ppt/tags/tag24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244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3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3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3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3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3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3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3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3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3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3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3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3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28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2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285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32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3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3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330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61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3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7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47_3*l_h_i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2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38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7_3*l_h_f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47_3*l_h_i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8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7_3*l_h_f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47_3*l_h_i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7_3*l_h_f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47_3*l_h_i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8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7_3*l_h_f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1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39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4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394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6_3*l_h_i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6_3*l_h_i*1_1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6_3*l_h_a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6_3*l_h_i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6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6_3*l_h_i*1_2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6_3*l_h_a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6_3*l_h_i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7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6_3*l_h_i*1_3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6_3*l_h_a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6_3*l_h_i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8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6_3*l_h_i*1_4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6_3*l_h_a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08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4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26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4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30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3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40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44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5"/>
</p:tagLst>
</file>

<file path=ppt/tags/tag4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443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4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5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57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4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i*1_1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i*1_1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f*1_1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i*1_2_2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i*1_2_1"/>
  <p:tag name="KSO_WM_TEMPLATE_CATEGORY" val="diagram"/>
  <p:tag name="KSO_WM_TEMPLATE_INDEX" val="20231351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1_1*l_h_f*1_2_1"/>
  <p:tag name="KSO_WM_TEMPLATE_CATEGORY" val="diagram"/>
  <p:tag name="KSO_WM_TEMPLATE_INDEX" val="20231351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VALUE" val="36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70.1846456692914,&quot;width&quot;:805.553779527559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65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4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1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1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6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1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1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1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7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1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73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47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4_7*e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06"/>
</p:tagLst>
</file>

<file path=ppt/tags/tag4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7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476.xml><?xml version="1.0" encoding="utf-8"?>
<p:tagLst xmlns:p="http://schemas.openxmlformats.org/presentationml/2006/main">
  <p:tag name="KSO_WM_SLIDE_ID" val="custom2023030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0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148.25&quot;,&quot;top&quot;:&quot;103.45&quot;,&quot;width&quot;:&quot;667.2&quot;,&quot;height&quot;:&quot;308.85&quot;}"/>
  <p:tag name="KSO_WM_SLIDE_THEME_ID" val="3303289"/>
  <p:tag name="KSO_WM_SLIDE_THEME_NAME" val="蓝色弥散风主题"/>
</p:tagLst>
</file>

<file path=ppt/tags/tag4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8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8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94.xml><?xml version="1.0" encoding="utf-8"?>
<p:tagLst xmlns:p="http://schemas.openxmlformats.org/presentationml/2006/main">
  <p:tag name="KSO_WM_TEMPLATE_CATEGORY" val="custom"/>
  <p:tag name="KSO_WM_TEMPLATE_INDEX" val="20230987"/>
  <p:tag name="KSO_WM_SLIDE_THEME_ID" val="3303289"/>
  <p:tag name="KSO_WM_SLIDE_THEME_NAME" val="蓝色弥散风主题"/>
  <p:tag name="KSO_WM_SLIDE_TYPE" val="text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12.xml><?xml version="1.0" encoding="utf-8"?>
<p:tagLst xmlns:p="http://schemas.openxmlformats.org/presentationml/2006/main">
  <p:tag name="KSO_WM_SLIDE_THEME_ID" val="3303289"/>
  <p:tag name="KSO_WM_SLIDE_THEME_NAME" val="蓝色弥散风主题"/>
  <p:tag name="KSO_WM_SLIDE_TYPE" val="text"/>
</p:tagLst>
</file>

<file path=ppt/tags/tag51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4_9*f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5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4_9*a*1"/>
  <p:tag name="KSO_WM_TEMPLATE_CATEGORY" val="custom"/>
  <p:tag name="KSO_WM_TEMPLATE_INDEX" val="20230304"/>
  <p:tag name="KSO_WM_UNIT_LAYERLEVEL" val="1"/>
  <p:tag name="KSO_WM_TAG_VERSION" val="1.0"/>
  <p:tag name="KSO_WM_BEAUTIFY_FLAG" val="#wm#"/>
  <p:tag name="KSO_WM_UNIT_CONTENT_GROUP_TYPE" val="contentchip"/>
  <p:tag name="KSO_WM_UNIT_PRESET_TEXT" val="THANK YOU"/>
</p:tagLst>
</file>

<file path=ppt/tags/tag515.xml><?xml version="1.0" encoding="utf-8"?>
<p:tagLst xmlns:p="http://schemas.openxmlformats.org/presentationml/2006/main">
  <p:tag name="KSO_WM_SLIDE_ID" val="custom20230304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04"/>
  <p:tag name="KSO_WM_SLIDE_LAYOUT" val="a_f"/>
  <p:tag name="KSO_WM_SLIDE_LAYOUT_CNT" val="1_1"/>
  <p:tag name="KSO_WM_TEMPLATE_THUMBS_INDEX" val="1、4、7、12、13、14、15、16、17、18、20、24、25、28、33、36、40、43、44"/>
  <p:tag name="KSO_WM_SLIDE_CONTENT_AREA" val="{&quot;left&quot;:&quot;53.35&quot;,&quot;top&quot;:&quot;85.9&quot;,&quot;width&quot;:&quot;768.1&quot;,&quot;height&quot;:&quot;338&quot;}"/>
  <p:tag name="KSO_WM_SLIDE_THEME_ID" val="3303289"/>
  <p:tag name="KSO_WM_SLIDE_THEME_NAME" val="蓝色弥散风主题"/>
</p:tagLst>
</file>

<file path=ppt/tags/tag516.xml><?xml version="1.0" encoding="utf-8"?>
<p:tagLst xmlns:p="http://schemas.openxmlformats.org/presentationml/2006/main">
  <p:tag name="commondata" val="eyJoZGlkIjoiYzVlY2Y0YzZkYWYzNzA2YzFkODE0ZTMyNGM0MmJjMmMifQ=="/>
</p:tagLst>
</file>

<file path=ppt/tags/tag5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5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5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7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75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9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1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1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5*i*1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2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85">
      <a:dk1>
        <a:srgbClr val="000000"/>
      </a:dk1>
      <a:lt1>
        <a:srgbClr val="FFFFFF"/>
      </a:lt1>
      <a:dk2>
        <a:srgbClr val="001B68"/>
      </a:dk2>
      <a:lt2>
        <a:srgbClr val="E5ECFF"/>
      </a:lt2>
      <a:accent1>
        <a:srgbClr val="2B60FF"/>
      </a:accent1>
      <a:accent2>
        <a:srgbClr val="3175F3"/>
      </a:accent2>
      <a:accent3>
        <a:srgbClr val="368BE7"/>
      </a:accent3>
      <a:accent4>
        <a:srgbClr val="3CA0DC"/>
      </a:accent4>
      <a:accent5>
        <a:srgbClr val="41B6D0"/>
      </a:accent5>
      <a:accent6>
        <a:srgbClr val="47CBC4"/>
      </a:accent6>
      <a:hlink>
        <a:srgbClr val="00B0F0"/>
      </a:hlink>
      <a:folHlink>
        <a:srgbClr val="954D72"/>
      </a:folHlink>
    </a:clrScheme>
    <a:fontScheme name="自定义 82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WPS 演示</Application>
  <PresentationFormat>宽屏</PresentationFormat>
  <Paragraphs>240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Calibri</vt:lpstr>
      <vt:lpstr>微软雅黑</vt:lpstr>
      <vt:lpstr>Arial</vt:lpstr>
      <vt:lpstr>MiSans Normal</vt:lpstr>
      <vt:lpstr>MiSans</vt:lpstr>
      <vt:lpstr>Wingdings</vt:lpstr>
      <vt:lpstr>MiSans Heavy</vt:lpstr>
      <vt:lpstr>WPS</vt:lpstr>
      <vt:lpstr>Office 主题</vt:lpstr>
      <vt:lpstr>澳门理工大学的发展和未来前景</vt:lpstr>
      <vt:lpstr>目录</vt:lpstr>
      <vt:lpstr>澳门理工大学的概况</vt:lpstr>
      <vt:lpstr>学校的背景和历史</vt:lpstr>
      <vt:lpstr>学校的规模和设施</vt:lpstr>
      <vt:lpstr>学校的师资力量</vt:lpstr>
      <vt:lpstr>澳门理工大学的发展历程</vt:lpstr>
      <vt:lpstr>成立初期的发展</vt:lpstr>
      <vt:lpstr>近年来的发展成就</vt:lpstr>
      <vt:lpstr>未来发展的规划</vt:lpstr>
      <vt:lpstr>澳门理工大学的教学特色</vt:lpstr>
      <vt:lpstr>教学质量和课程设置</vt:lpstr>
      <vt:lpstr>科研实力和成果转化</vt:lpstr>
      <vt:lpstr>学生活动和校园文化</vt:lpstr>
      <vt:lpstr>澳门理工大学的国际交流与合作</vt:lpstr>
      <vt:lpstr>国际交流与合作的项目和成果</vt:lpstr>
      <vt:lpstr>国际交流与合作的合作伙伴和机构</vt:lpstr>
      <vt:lpstr>国际交流与合作的未来计划</vt:lpstr>
      <vt:lpstr>澳门理工大学的未来前景</vt:lpstr>
      <vt:lpstr>未来发展的战略规划</vt:lpstr>
      <vt:lpstr>未来发展的重点领域和方向</vt:lpstr>
      <vt:lpstr>未来发展的挑战和机遇</vt:lpstr>
      <vt:lpstr>总结与展望</vt:lpstr>
      <vt:lpstr>对澳门理工大学发展的总结</vt:lpstr>
      <vt:lpstr>对澳门理工大学未来的展望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3</cp:revision>
  <dcterms:created xsi:type="dcterms:W3CDTF">2023-08-09T12:44:00Z</dcterms:created>
  <dcterms:modified xsi:type="dcterms:W3CDTF">2023-12-14T11:50:52Z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