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035" y="177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界面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15" y="638810"/>
            <a:ext cx="9541510" cy="4986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5215" y="5995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</a:t>
            </a:r>
            <a:r>
              <a:rPr lang="zh-CN" altLang="en-US"/>
              <a:t>地址：http://gemlab.site:50510/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035" y="177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排查</a:t>
            </a:r>
            <a:endParaRPr lang="zh-CN" altLang="en-US" sz="24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15620" y="1162685"/>
          <a:ext cx="10476230" cy="609600"/>
        </p:xfrm>
        <a:graphic>
          <a:graphicData uri="http://schemas.openxmlformats.org/drawingml/2006/table">
            <a:tbl>
              <a:tblPr/>
              <a:tblGrid>
                <a:gridCol w="2618105"/>
                <a:gridCol w="2617787"/>
                <a:gridCol w="2620963"/>
                <a:gridCol w="2619375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Top1_ACC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AUC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0.873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0.819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0.919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5620" y="794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置信度为</a:t>
            </a:r>
            <a:r>
              <a:rPr lang="en-US" altLang="zh-CN"/>
              <a:t>1</a:t>
            </a:r>
            <a:r>
              <a:rPr lang="zh-CN" altLang="en-US"/>
              <a:t>？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21970" y="1946275"/>
          <a:ext cx="10476230" cy="609600"/>
        </p:xfrm>
        <a:graphic>
          <a:graphicData uri="http://schemas.openxmlformats.org/drawingml/2006/table">
            <a:tbl>
              <a:tblPr/>
              <a:tblGrid>
                <a:gridCol w="2618105"/>
                <a:gridCol w="2617787"/>
                <a:gridCol w="2620963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1970" y="247904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训练与推理的</a:t>
            </a:r>
            <a:r>
              <a:rPr lang="zh-CN" altLang="en-US"/>
              <a:t>预处理？</a:t>
            </a:r>
            <a:endParaRPr lang="zh-CN" altLang="en-US"/>
          </a:p>
          <a:p>
            <a:r>
              <a:rPr lang="zh-CN" altLang="en-US"/>
              <a:t>推理时，调用了与训练时一样的预处理函数（</a:t>
            </a:r>
            <a:r>
              <a:rPr lang="zh-CN" altLang="en-US"/>
              <a:t>封装）。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3830955"/>
            <a:ext cx="2389505" cy="24041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1970" y="3401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汇影推理</a:t>
            </a:r>
            <a:r>
              <a:rPr lang="zh-CN" altLang="en-US"/>
              <a:t>图片？</a:t>
            </a:r>
            <a:endParaRPr lang="zh-CN" altLang="en-US"/>
          </a:p>
        </p:txBody>
      </p:sp>
      <p:pic>
        <p:nvPicPr>
          <p:cNvPr id="12" name="图片 11" descr="54174ca8-0540-4e48-9967-a4789b3ed88f_332_overlay_thum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20" y="3501390"/>
            <a:ext cx="1743075" cy="28276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675" y="6235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</a:t>
            </a:r>
            <a:r>
              <a:rPr lang="zh-CN" altLang="en-US"/>
              <a:t>影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419475" y="6362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BCDR</a:t>
            </a:r>
            <a:r>
              <a:rPr lang="zh-CN" altLang="en-US"/>
              <a:t>，</a:t>
            </a:r>
            <a:r>
              <a:rPr lang="zh-CN" altLang="en-US"/>
              <a:t>葡萄牙</a:t>
            </a:r>
            <a:endParaRPr lang="zh-CN" altLang="en-US"/>
          </a:p>
        </p:txBody>
      </p:sp>
      <p:pic>
        <p:nvPicPr>
          <p:cNvPr id="16" name="图片 15" descr="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055" y="3559810"/>
            <a:ext cx="2061210" cy="26803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998335" y="6329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其它多数</a:t>
            </a:r>
            <a:r>
              <a:rPr lang="zh-CN" altLang="en-US"/>
              <a:t>数据集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035" y="177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钼靶</a:t>
            </a:r>
            <a:r>
              <a:rPr lang="zh-CN" altLang="en-US" sz="2400"/>
              <a:t>工作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1500" y="1282065"/>
            <a:ext cx="8061325" cy="40868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611880" y="659130"/>
            <a:ext cx="1261110" cy="1045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0920" y="434340"/>
            <a:ext cx="328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Swin-Transformer -&gt; </a:t>
            </a:r>
            <a:r>
              <a:rPr lang="zh-CN" altLang="en-US"/>
              <a:t>更</a:t>
            </a:r>
            <a:r>
              <a:rPr lang="zh-CN" altLang="en-US"/>
              <a:t>轻量</a:t>
            </a:r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3"/>
            </p:custDataLst>
          </p:nvPr>
        </p:nvCxnSpPr>
        <p:spPr>
          <a:xfrm flipH="1">
            <a:off x="3041015" y="4812030"/>
            <a:ext cx="464820" cy="841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72870" y="5699760"/>
            <a:ext cx="442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CLIP</a:t>
            </a:r>
            <a:r>
              <a:rPr lang="zh-CN" altLang="en-US"/>
              <a:t>是一个经典的文本</a:t>
            </a:r>
            <a:r>
              <a:rPr lang="en-US" altLang="zh-CN"/>
              <a:t>-</a:t>
            </a:r>
            <a:r>
              <a:rPr lang="zh-CN" altLang="en-US"/>
              <a:t>图像结构。</a:t>
            </a:r>
            <a:r>
              <a:rPr lang="en-US" altLang="zh-CN"/>
              <a:t>INBreast</a:t>
            </a:r>
            <a:r>
              <a:rPr lang="zh-CN" altLang="en-US"/>
              <a:t>带有图像的病态描述</a:t>
            </a:r>
            <a:r>
              <a:rPr lang="en-US" altLang="zh-CN"/>
              <a:t> + </a:t>
            </a:r>
            <a:r>
              <a:rPr lang="zh-CN" altLang="en-US"/>
              <a:t>机器</a:t>
            </a:r>
            <a:r>
              <a:rPr lang="zh-CN" altLang="en-US"/>
              <a:t>型号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YzVlY2Y0YzZkYWYzNzA2YzFkODE0ZTMyNGM0MmJjM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39</cp:revision>
  <dcterms:created xsi:type="dcterms:W3CDTF">2023-08-09T12:44:00Z</dcterms:created>
  <dcterms:modified xsi:type="dcterms:W3CDTF">2023-11-23T03:36:39Z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