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456" r:id="rId3"/>
    <p:sldId id="461" r:id="rId4"/>
    <p:sldId id="462" r:id="rId5"/>
    <p:sldId id="463" r:id="rId6"/>
    <p:sldId id="301" r:id="rId7"/>
  </p:sldIdLst>
  <p:sldSz cx="12192000" cy="6858000"/>
  <p:notesSz cx="12192000" cy="6858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8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7246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834" y="114"/>
      </p:cViewPr>
      <p:guideLst>
        <p:guide orient="horz" pos="2874"/>
        <p:guide pos="21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8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8FBB7B-694A-47BF-865D-2F44C1051453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BD5427FF-4EB1-4006-BF7F-42158E0C512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数据</a:t>
          </a:r>
          <a:r>
            <a:rPr lang="zh-CN" altLang="en-US"/>
            <a:t/>
          </a:r>
          <a:endParaRPr lang="zh-CN" altLang="en-US"/>
        </a:p>
      </dgm:t>
    </dgm:pt>
    <dgm:pt modelId="{A2F6D805-3B53-408A-A2A3-20BC3BF0D242}" cxnId="{94558D67-3D9F-4B9B-BE76-44032D94549A}" type="parTrans">
      <dgm:prSet/>
      <dgm:spPr/>
      <dgm:t>
        <a:bodyPr/>
        <a:p>
          <a:endParaRPr lang="zh-CN" altLang="en-US"/>
        </a:p>
      </dgm:t>
    </dgm:pt>
    <dgm:pt modelId="{D47F9812-1256-4E44-A6BE-BEC559BE8FF3}" cxnId="{94558D67-3D9F-4B9B-BE76-44032D94549A}" type="sibTrans">
      <dgm:prSet/>
      <dgm:spPr/>
      <dgm:t>
        <a:bodyPr/>
        <a:p>
          <a:endParaRPr lang="zh-CN" altLang="en-US"/>
        </a:p>
      </dgm:t>
    </dgm:pt>
    <dgm:pt modelId="{3A7B819B-DBE9-4610-B22A-5573EA6D532D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400"/>
            <a:t>预训练</a:t>
          </a:r>
          <a:r>
            <a:rPr lang="zh-CN" altLang="en-US" sz="2400"/>
            <a:t>数据</a:t>
          </a:r>
          <a:r>
            <a:rPr lang="zh-CN" altLang="en-US" sz="2400"/>
            <a:t/>
          </a:r>
          <a:endParaRPr lang="zh-CN" altLang="en-US" sz="2400"/>
        </a:p>
      </dgm:t>
    </dgm:pt>
    <dgm:pt modelId="{DC4BEA23-BF6E-42AD-9BF0-CFBDE86A80F1}" cxnId="{2B5530BD-013F-4791-90CE-2A11E3B58762}" type="parTrans">
      <dgm:prSet/>
      <dgm:spPr/>
      <dgm:t>
        <a:bodyPr/>
        <a:p>
          <a:endParaRPr lang="zh-CN" altLang="en-US"/>
        </a:p>
      </dgm:t>
    </dgm:pt>
    <dgm:pt modelId="{0BF6ACD3-AE1A-4691-8CBE-DBE77AB8A685}" cxnId="{2B5530BD-013F-4791-90CE-2A11E3B58762}" type="sibTrans">
      <dgm:prSet/>
      <dgm:spPr/>
      <dgm:t>
        <a:bodyPr/>
        <a:p>
          <a:endParaRPr lang="zh-CN" altLang="en-US"/>
        </a:p>
      </dgm:t>
    </dgm:pt>
    <dgm:pt modelId="{B19F9737-4F6A-4EA6-9C61-24C869493559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400"/>
            <a:t>监督</a:t>
          </a:r>
          <a:r>
            <a:rPr lang="zh-CN" altLang="en-US" sz="2400"/>
            <a:t>微调</a:t>
          </a:r>
          <a:r>
            <a:rPr lang="zh-CN" altLang="en-US" sz="2400"/>
            <a:t>数据</a:t>
          </a:r>
          <a:endParaRPr lang="zh-CN" altLang="en-US" sz="2400"/>
        </a:p>
      </dgm:t>
    </dgm:pt>
    <dgm:pt modelId="{BA875971-3E1F-43A3-892E-96B41B9892FB}" cxnId="{E3EC75F4-39BA-4B5A-9991-9440502E1214}" type="parTrans">
      <dgm:prSet/>
      <dgm:spPr/>
    </dgm:pt>
    <dgm:pt modelId="{36CA0E2E-293D-4F53-9500-7C199A1198FB}" cxnId="{E3EC75F4-39BA-4B5A-9991-9440502E1214}" type="sibTrans">
      <dgm:prSet/>
      <dgm:spPr/>
    </dgm:pt>
    <dgm:pt modelId="{44D172C8-25AE-4F69-A0AB-CF694F11B98F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400"/>
            <a:t>奖励</a:t>
          </a:r>
          <a:r>
            <a:rPr lang="zh-CN" altLang="en-US" sz="2400"/>
            <a:t>模型</a:t>
          </a:r>
          <a:r>
            <a:rPr lang="zh-CN" altLang="en-US" sz="2400"/>
            <a:t>数据</a:t>
          </a:r>
          <a:r>
            <a:rPr lang="zh-CN" altLang="en-US" sz="2400"/>
            <a:t/>
          </a:r>
          <a:endParaRPr lang="zh-CN" altLang="en-US" sz="2400"/>
        </a:p>
      </dgm:t>
    </dgm:pt>
    <dgm:pt modelId="{B8B8DB11-34D4-4291-AFF0-C58C8F0D9DCB}" cxnId="{6564460C-68A6-4DFD-B3CE-13E797ADA1ED}" type="parTrans">
      <dgm:prSet/>
      <dgm:spPr/>
    </dgm:pt>
    <dgm:pt modelId="{2DBA5474-BD4D-4452-8B48-3799A04C013F}" cxnId="{6564460C-68A6-4DFD-B3CE-13E797ADA1ED}" type="sibTrans">
      <dgm:prSet/>
      <dgm:spPr/>
    </dgm:pt>
    <dgm:pt modelId="{FE969E54-0D5D-4815-BDC4-3309E2F7325D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模型</a:t>
          </a:r>
          <a:r>
            <a:rPr lang="zh-CN" altLang="en-US"/>
            <a:t/>
          </a:r>
          <a:endParaRPr lang="zh-CN" altLang="en-US"/>
        </a:p>
      </dgm:t>
    </dgm:pt>
    <dgm:pt modelId="{B5D9FB86-EEBE-488F-B7DE-B7CF5C9166C5}" cxnId="{26D73694-7938-4BB5-A33C-19A3EC2CAB14}" type="parTrans">
      <dgm:prSet/>
      <dgm:spPr/>
      <dgm:t>
        <a:bodyPr/>
        <a:p>
          <a:endParaRPr lang="zh-CN" altLang="en-US"/>
        </a:p>
      </dgm:t>
    </dgm:pt>
    <dgm:pt modelId="{D7D19B67-C01A-45D3-B5C7-B7E1B18A9F62}" cxnId="{26D73694-7938-4BB5-A33C-19A3EC2CAB14}" type="sibTrans">
      <dgm:prSet/>
      <dgm:spPr/>
      <dgm:t>
        <a:bodyPr/>
        <a:p>
          <a:endParaRPr lang="zh-CN" altLang="en-US"/>
        </a:p>
      </dgm:t>
    </dgm:pt>
    <dgm:pt modelId="{35600F67-42C2-4D1B-B072-DC2A36FCB136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2400"/>
            <a:t>I</a:t>
          </a:r>
          <a:r>
            <a:rPr lang="en-US" altLang="zh-CN" sz="2400"/>
            <a:t>v</a:t>
          </a:r>
          <a:r>
            <a:rPr lang="en-US" altLang="zh-CN" sz="2400"/>
            <a:t>yGPT</a:t>
          </a:r>
          <a:r>
            <a:rPr lang="zh-CN" altLang="en-US" sz="2400"/>
            <a:t/>
          </a:r>
          <a:endParaRPr lang="zh-CN" altLang="en-US" sz="2400"/>
        </a:p>
      </dgm:t>
    </dgm:pt>
    <dgm:pt modelId="{B4BC79E1-FDBA-43D1-A988-1BE8090EDA7A}" cxnId="{9D78CD3D-8B3D-46DE-8DAB-21A8072FE43A}" type="parTrans">
      <dgm:prSet/>
      <dgm:spPr/>
      <dgm:t>
        <a:bodyPr/>
        <a:p>
          <a:endParaRPr lang="zh-CN" altLang="en-US"/>
        </a:p>
      </dgm:t>
    </dgm:pt>
    <dgm:pt modelId="{AD46A0AA-C45A-46D2-89AF-28390F99F9D0}" cxnId="{9D78CD3D-8B3D-46DE-8DAB-21A8072FE43A}" type="sibTrans">
      <dgm:prSet/>
      <dgm:spPr/>
      <dgm:t>
        <a:bodyPr/>
        <a:p>
          <a:endParaRPr lang="zh-CN" altLang="en-US"/>
        </a:p>
      </dgm:t>
    </dgm:pt>
    <dgm:pt modelId="{2D339F44-AD97-499B-B26C-7466EF8B962A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2400"/>
            <a:t>C</a:t>
          </a:r>
          <a:r>
            <a:rPr lang="en-US" altLang="zh-CN" sz="2400"/>
            <a:t>areL</a:t>
          </a:r>
          <a:r>
            <a:rPr lang="en-US" altLang="zh-CN" sz="2400"/>
            <a:t>lama</a:t>
          </a:r>
          <a:r>
            <a:rPr lang="en-US" altLang="zh-CN" sz="2400"/>
            <a:t/>
          </a:r>
          <a:endParaRPr lang="en-US" altLang="zh-CN" sz="2400"/>
        </a:p>
      </dgm:t>
    </dgm:pt>
    <dgm:pt modelId="{A7F9B89C-C876-4635-8D57-82532CCE7D24}" cxnId="{B6274F32-428B-4CDA-B4AC-341CF49F6DE5}" type="parTrans">
      <dgm:prSet/>
      <dgm:spPr/>
    </dgm:pt>
    <dgm:pt modelId="{5077CC1D-9232-437E-AD09-FA402032EE34}" cxnId="{B6274F32-428B-4CDA-B4AC-341CF49F6DE5}" type="sibTrans">
      <dgm:prSet/>
      <dgm:spPr/>
    </dgm:pt>
    <dgm:pt modelId="{61F0DC84-7FFF-4FDD-9B5D-40960093AE83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知识库</a:t>
          </a:r>
          <a:r>
            <a:rPr lang="zh-CN" altLang="en-US"/>
            <a:t/>
          </a:r>
          <a:endParaRPr lang="zh-CN" altLang="en-US"/>
        </a:p>
      </dgm:t>
    </dgm:pt>
    <dgm:pt modelId="{2CB3CEFC-83E6-4DB9-B636-5287ACC11553}" cxnId="{292238AA-6361-4CBB-92BB-DC117A8CFA20}" type="parTrans">
      <dgm:prSet/>
      <dgm:spPr/>
      <dgm:t>
        <a:bodyPr/>
        <a:p>
          <a:endParaRPr lang="zh-CN" altLang="en-US"/>
        </a:p>
      </dgm:t>
    </dgm:pt>
    <dgm:pt modelId="{1FAE29ED-22A2-40FA-904A-0706E8542FE7}" cxnId="{292238AA-6361-4CBB-92BB-DC117A8CFA20}" type="sibTrans">
      <dgm:prSet/>
      <dgm:spPr/>
      <dgm:t>
        <a:bodyPr/>
        <a:p>
          <a:endParaRPr lang="zh-CN" altLang="en-US"/>
        </a:p>
      </dgm:t>
    </dgm:pt>
    <dgm:pt modelId="{2C0D9F89-7CE9-4195-96AC-FB27D6AA2EF6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400"/>
            <a:t>医学</a:t>
          </a:r>
          <a:r>
            <a:rPr lang="zh-CN" altLang="en-US" sz="2400"/>
            <a:t>书籍</a:t>
          </a:r>
          <a:r>
            <a:rPr lang="zh-CN" altLang="en-US" sz="2400"/>
            <a:t/>
          </a:r>
          <a:endParaRPr lang="zh-CN" altLang="en-US" sz="2400"/>
        </a:p>
      </dgm:t>
    </dgm:pt>
    <dgm:pt modelId="{24D9371C-2787-474E-A690-5A09190A9707}" cxnId="{9695EEA6-78C0-4B6A-AC63-D0CAD0DD88C0}" type="parTrans">
      <dgm:prSet/>
      <dgm:spPr/>
      <dgm:t>
        <a:bodyPr/>
        <a:p>
          <a:endParaRPr lang="zh-CN" altLang="en-US"/>
        </a:p>
      </dgm:t>
    </dgm:pt>
    <dgm:pt modelId="{39E6AF7E-E529-4319-B552-AB363EF4CE26}" cxnId="{9695EEA6-78C0-4B6A-AC63-D0CAD0DD88C0}" type="sibTrans">
      <dgm:prSet/>
      <dgm:spPr/>
      <dgm:t>
        <a:bodyPr/>
        <a:p>
          <a:endParaRPr lang="zh-CN" altLang="en-US"/>
        </a:p>
      </dgm:t>
    </dgm:pt>
    <dgm:pt modelId="{EDDF3240-2F02-4B04-8A36-70AC6B7C7D42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400"/>
            <a:t>诊疗</a:t>
          </a:r>
          <a:r>
            <a:rPr lang="zh-CN" altLang="en-US" sz="2400"/>
            <a:t>报告</a:t>
          </a:r>
          <a:r>
            <a:rPr lang="zh-CN" altLang="en-US" sz="2400"/>
            <a:t/>
          </a:r>
          <a:endParaRPr lang="zh-CN" altLang="en-US" sz="2400"/>
        </a:p>
      </dgm:t>
    </dgm:pt>
    <dgm:pt modelId="{631628FA-4752-4599-BAE3-DD3AED040EF4}" cxnId="{84F751C5-8750-42D9-86AB-405F30B6B6C3}" type="parTrans">
      <dgm:prSet/>
      <dgm:spPr/>
    </dgm:pt>
    <dgm:pt modelId="{6B182781-03D6-4363-8CE7-848BA6057373}" cxnId="{84F751C5-8750-42D9-86AB-405F30B6B6C3}" type="sibTrans">
      <dgm:prSet/>
      <dgm:spPr/>
    </dgm:pt>
    <dgm:pt modelId="{D5FB6A06-3991-4223-AD64-C4F7F6F4DF69}" type="pres">
      <dgm:prSet presAssocID="{468FBB7B-694A-47BF-865D-2F44C1051453}" presName="Name0" presStyleCnt="0">
        <dgm:presLayoutVars>
          <dgm:dir/>
          <dgm:animLvl val="lvl"/>
          <dgm:resizeHandles val="exact"/>
        </dgm:presLayoutVars>
      </dgm:prSet>
      <dgm:spPr/>
    </dgm:pt>
    <dgm:pt modelId="{5EB24CCF-928A-4018-A934-89F31F564A83}" type="pres">
      <dgm:prSet presAssocID="{BD5427FF-4EB1-4006-BF7F-42158E0C5129}" presName="composite" presStyleCnt="0"/>
      <dgm:spPr/>
    </dgm:pt>
    <dgm:pt modelId="{5D9704F8-5A95-419F-B794-1E2F82666BDB}" type="pres">
      <dgm:prSet presAssocID="{BD5427FF-4EB1-4006-BF7F-42158E0C512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0A6D3D8-DBC2-45B6-8DEF-789A72552BB4}" type="pres">
      <dgm:prSet presAssocID="{BD5427FF-4EB1-4006-BF7F-42158E0C5129}" presName="desTx" presStyleLbl="alignAccFollowNode1" presStyleIdx="0" presStyleCnt="3">
        <dgm:presLayoutVars>
          <dgm:bulletEnabled val="1"/>
        </dgm:presLayoutVars>
      </dgm:prSet>
      <dgm:spPr/>
    </dgm:pt>
    <dgm:pt modelId="{C4F6D2AE-A2A5-43DC-B705-8E8ECE0E1613}" type="pres">
      <dgm:prSet presAssocID="{D47F9812-1256-4E44-A6BE-BEC559BE8FF3}" presName="space" presStyleCnt="0"/>
      <dgm:spPr/>
    </dgm:pt>
    <dgm:pt modelId="{C1832C44-4F6B-4ABA-88DC-7D5A80779E4B}" type="pres">
      <dgm:prSet presAssocID="{FE969E54-0D5D-4815-BDC4-3309E2F7325D}" presName="composite" presStyleCnt="0"/>
      <dgm:spPr/>
    </dgm:pt>
    <dgm:pt modelId="{3E0BA246-3456-471B-AD87-1436FD251DD8}" type="pres">
      <dgm:prSet presAssocID="{FE969E54-0D5D-4815-BDC4-3309E2F7325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3CF15AD-8A19-4E9A-9BED-239A79CAF737}" type="pres">
      <dgm:prSet presAssocID="{FE969E54-0D5D-4815-BDC4-3309E2F7325D}" presName="desTx" presStyleLbl="alignAccFollowNode1" presStyleIdx="1" presStyleCnt="3">
        <dgm:presLayoutVars>
          <dgm:bulletEnabled val="1"/>
        </dgm:presLayoutVars>
      </dgm:prSet>
      <dgm:spPr/>
    </dgm:pt>
    <dgm:pt modelId="{F4639A07-76C8-4329-80D5-712628979A9A}" type="pres">
      <dgm:prSet presAssocID="{D7D19B67-C01A-45D3-B5C7-B7E1B18A9F62}" presName="space" presStyleCnt="0"/>
      <dgm:spPr/>
    </dgm:pt>
    <dgm:pt modelId="{7F710124-E259-48A5-9895-471DE20AF50E}" type="pres">
      <dgm:prSet presAssocID="{61F0DC84-7FFF-4FDD-9B5D-40960093AE83}" presName="composite" presStyleCnt="0"/>
      <dgm:spPr/>
    </dgm:pt>
    <dgm:pt modelId="{FC453BFD-315B-4968-86FA-B7D3125F3320}" type="pres">
      <dgm:prSet presAssocID="{61F0DC84-7FFF-4FDD-9B5D-40960093AE8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357C82A-FE93-416B-AFBF-A74F9E99C4E4}" type="pres">
      <dgm:prSet presAssocID="{61F0DC84-7FFF-4FDD-9B5D-40960093AE8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4558D67-3D9F-4B9B-BE76-44032D94549A}" srcId="{468FBB7B-694A-47BF-865D-2F44C1051453}" destId="{BD5427FF-4EB1-4006-BF7F-42158E0C5129}" srcOrd="0" destOrd="0" parTransId="{A2F6D805-3B53-408A-A2A3-20BC3BF0D242}" sibTransId="{D47F9812-1256-4E44-A6BE-BEC559BE8FF3}"/>
    <dgm:cxn modelId="{2B5530BD-013F-4791-90CE-2A11E3B58762}" srcId="{BD5427FF-4EB1-4006-BF7F-42158E0C5129}" destId="{3A7B819B-DBE9-4610-B22A-5573EA6D532D}" srcOrd="0" destOrd="0" parTransId="{DC4BEA23-BF6E-42AD-9BF0-CFBDE86A80F1}" sibTransId="{0BF6ACD3-AE1A-4691-8CBE-DBE77AB8A685}"/>
    <dgm:cxn modelId="{E3EC75F4-39BA-4B5A-9991-9440502E1214}" srcId="{BD5427FF-4EB1-4006-BF7F-42158E0C5129}" destId="{B19F9737-4F6A-4EA6-9C61-24C869493559}" srcOrd="1" destOrd="0" parTransId="{BA875971-3E1F-43A3-892E-96B41B9892FB}" sibTransId="{36CA0E2E-293D-4F53-9500-7C199A1198FB}"/>
    <dgm:cxn modelId="{6564460C-68A6-4DFD-B3CE-13E797ADA1ED}" srcId="{BD5427FF-4EB1-4006-BF7F-42158E0C5129}" destId="{44D172C8-25AE-4F69-A0AB-CF694F11B98F}" srcOrd="2" destOrd="0" parTransId="{B8B8DB11-34D4-4291-AFF0-C58C8F0D9DCB}" sibTransId="{2DBA5474-BD4D-4452-8B48-3799A04C013F}"/>
    <dgm:cxn modelId="{26D73694-7938-4BB5-A33C-19A3EC2CAB14}" srcId="{468FBB7B-694A-47BF-865D-2F44C1051453}" destId="{FE969E54-0D5D-4815-BDC4-3309E2F7325D}" srcOrd="1" destOrd="0" parTransId="{B5D9FB86-EEBE-488F-B7DE-B7CF5C9166C5}" sibTransId="{D7D19B67-C01A-45D3-B5C7-B7E1B18A9F62}"/>
    <dgm:cxn modelId="{9D78CD3D-8B3D-46DE-8DAB-21A8072FE43A}" srcId="{FE969E54-0D5D-4815-BDC4-3309E2F7325D}" destId="{35600F67-42C2-4D1B-B072-DC2A36FCB136}" srcOrd="0" destOrd="1" parTransId="{B4BC79E1-FDBA-43D1-A988-1BE8090EDA7A}" sibTransId="{AD46A0AA-C45A-46D2-89AF-28390F99F9D0}"/>
    <dgm:cxn modelId="{B6274F32-428B-4CDA-B4AC-341CF49F6DE5}" srcId="{FE969E54-0D5D-4815-BDC4-3309E2F7325D}" destId="{2D339F44-AD97-499B-B26C-7466EF8B962A}" srcOrd="1" destOrd="1" parTransId="{A7F9B89C-C876-4635-8D57-82532CCE7D24}" sibTransId="{5077CC1D-9232-437E-AD09-FA402032EE34}"/>
    <dgm:cxn modelId="{292238AA-6361-4CBB-92BB-DC117A8CFA20}" srcId="{468FBB7B-694A-47BF-865D-2F44C1051453}" destId="{61F0DC84-7FFF-4FDD-9B5D-40960093AE83}" srcOrd="2" destOrd="0" parTransId="{2CB3CEFC-83E6-4DB9-B636-5287ACC11553}" sibTransId="{1FAE29ED-22A2-40FA-904A-0706E8542FE7}"/>
    <dgm:cxn modelId="{9695EEA6-78C0-4B6A-AC63-D0CAD0DD88C0}" srcId="{61F0DC84-7FFF-4FDD-9B5D-40960093AE83}" destId="{2C0D9F89-7CE9-4195-96AC-FB27D6AA2EF6}" srcOrd="0" destOrd="2" parTransId="{24D9371C-2787-474E-A690-5A09190A9707}" sibTransId="{39E6AF7E-E529-4319-B552-AB363EF4CE26}"/>
    <dgm:cxn modelId="{84F751C5-8750-42D9-86AB-405F30B6B6C3}" srcId="{61F0DC84-7FFF-4FDD-9B5D-40960093AE83}" destId="{EDDF3240-2F02-4B04-8A36-70AC6B7C7D42}" srcOrd="1" destOrd="2" parTransId="{631628FA-4752-4599-BAE3-DD3AED040EF4}" sibTransId="{6B182781-03D6-4363-8CE7-848BA6057373}"/>
    <dgm:cxn modelId="{787F7AF0-1516-4EF0-B01C-70ABFB95EDBE}" type="presOf" srcId="{468FBB7B-694A-47BF-865D-2F44C1051453}" destId="{D5FB6A06-3991-4223-AD64-C4F7F6F4DF69}" srcOrd="0" destOrd="0" presId="urn:microsoft.com/office/officeart/2005/8/layout/hList1"/>
    <dgm:cxn modelId="{DF6C64CD-EB49-4C10-B26A-833D3523369A}" type="presParOf" srcId="{D5FB6A06-3991-4223-AD64-C4F7F6F4DF69}" destId="{5EB24CCF-928A-4018-A934-89F31F564A83}" srcOrd="0" destOrd="0" presId="urn:microsoft.com/office/officeart/2005/8/layout/hList1"/>
    <dgm:cxn modelId="{656A8E01-448B-4390-A897-7DABFB68301A}" type="presParOf" srcId="{5EB24CCF-928A-4018-A934-89F31F564A83}" destId="{5D9704F8-5A95-419F-B794-1E2F82666BDB}" srcOrd="0" destOrd="0" presId="urn:microsoft.com/office/officeart/2005/8/layout/hList1"/>
    <dgm:cxn modelId="{29B6B343-BD4E-474C-848E-27149D4F567D}" type="presOf" srcId="{BD5427FF-4EB1-4006-BF7F-42158E0C5129}" destId="{5D9704F8-5A95-419F-B794-1E2F82666BDB}" srcOrd="0" destOrd="0" presId="urn:microsoft.com/office/officeart/2005/8/layout/hList1"/>
    <dgm:cxn modelId="{B2BCD543-9C59-4310-81A1-D2E214807437}" type="presParOf" srcId="{5EB24CCF-928A-4018-A934-89F31F564A83}" destId="{C0A6D3D8-DBC2-45B6-8DEF-789A72552BB4}" srcOrd="1" destOrd="0" presId="urn:microsoft.com/office/officeart/2005/8/layout/hList1"/>
    <dgm:cxn modelId="{481381E5-1686-4BDB-884A-36E420170BA9}" type="presOf" srcId="{3A7B819B-DBE9-4610-B22A-5573EA6D532D}" destId="{C0A6D3D8-DBC2-45B6-8DEF-789A72552BB4}" srcOrd="0" destOrd="0" presId="urn:microsoft.com/office/officeart/2005/8/layout/hList1"/>
    <dgm:cxn modelId="{352DCAAD-394F-494A-8B23-E703891838B1}" type="presOf" srcId="{B19F9737-4F6A-4EA6-9C61-24C869493559}" destId="{C0A6D3D8-DBC2-45B6-8DEF-789A72552BB4}" srcOrd="0" destOrd="1" presId="urn:microsoft.com/office/officeart/2005/8/layout/hList1"/>
    <dgm:cxn modelId="{D2DA9EDD-06E0-47C6-A258-A4304F71AD23}" type="presOf" srcId="{44D172C8-25AE-4F69-A0AB-CF694F11B98F}" destId="{C0A6D3D8-DBC2-45B6-8DEF-789A72552BB4}" srcOrd="0" destOrd="2" presId="urn:microsoft.com/office/officeart/2005/8/layout/hList1"/>
    <dgm:cxn modelId="{398D8FDF-53F7-4141-A5E9-3DC4B6AD0278}" type="presParOf" srcId="{D5FB6A06-3991-4223-AD64-C4F7F6F4DF69}" destId="{C4F6D2AE-A2A5-43DC-B705-8E8ECE0E1613}" srcOrd="1" destOrd="0" presId="urn:microsoft.com/office/officeart/2005/8/layout/hList1"/>
    <dgm:cxn modelId="{0B866E8C-82C4-460C-81F4-B591CF65247A}" type="presParOf" srcId="{D5FB6A06-3991-4223-AD64-C4F7F6F4DF69}" destId="{C1832C44-4F6B-4ABA-88DC-7D5A80779E4B}" srcOrd="2" destOrd="0" presId="urn:microsoft.com/office/officeart/2005/8/layout/hList1"/>
    <dgm:cxn modelId="{EF3E316C-2E87-4EC6-A91B-9268FD3B30DB}" type="presParOf" srcId="{C1832C44-4F6B-4ABA-88DC-7D5A80779E4B}" destId="{3E0BA246-3456-471B-AD87-1436FD251DD8}" srcOrd="0" destOrd="2" presId="urn:microsoft.com/office/officeart/2005/8/layout/hList1"/>
    <dgm:cxn modelId="{6BBF1D59-678D-4B87-90C4-81C8370D96B0}" type="presOf" srcId="{FE969E54-0D5D-4815-BDC4-3309E2F7325D}" destId="{3E0BA246-3456-471B-AD87-1436FD251DD8}" srcOrd="0" destOrd="0" presId="urn:microsoft.com/office/officeart/2005/8/layout/hList1"/>
    <dgm:cxn modelId="{B45E50C8-0F1D-4C7A-9F15-6CC54DFB8544}" type="presParOf" srcId="{C1832C44-4F6B-4ABA-88DC-7D5A80779E4B}" destId="{33CF15AD-8A19-4E9A-9BED-239A79CAF737}" srcOrd="1" destOrd="2" presId="urn:microsoft.com/office/officeart/2005/8/layout/hList1"/>
    <dgm:cxn modelId="{DAB70E19-7C29-430E-8D85-C8363FA40119}" type="presOf" srcId="{35600F67-42C2-4D1B-B072-DC2A36FCB136}" destId="{33CF15AD-8A19-4E9A-9BED-239A79CAF737}" srcOrd="0" destOrd="0" presId="urn:microsoft.com/office/officeart/2005/8/layout/hList1"/>
    <dgm:cxn modelId="{59CACE99-EEEC-4EAF-B01A-B492D19339C6}" type="presOf" srcId="{2D339F44-AD97-499B-B26C-7466EF8B962A}" destId="{33CF15AD-8A19-4E9A-9BED-239A79CAF737}" srcOrd="0" destOrd="1" presId="urn:microsoft.com/office/officeart/2005/8/layout/hList1"/>
    <dgm:cxn modelId="{2184CAD9-A4CF-4131-863D-6ACB6963BA32}" type="presParOf" srcId="{D5FB6A06-3991-4223-AD64-C4F7F6F4DF69}" destId="{F4639A07-76C8-4329-80D5-712628979A9A}" srcOrd="3" destOrd="0" presId="urn:microsoft.com/office/officeart/2005/8/layout/hList1"/>
    <dgm:cxn modelId="{8E286E1C-2DF7-4CA7-A938-4C520DC36943}" type="presParOf" srcId="{D5FB6A06-3991-4223-AD64-C4F7F6F4DF69}" destId="{7F710124-E259-48A5-9895-471DE20AF50E}" srcOrd="4" destOrd="0" presId="urn:microsoft.com/office/officeart/2005/8/layout/hList1"/>
    <dgm:cxn modelId="{F6E2F1FE-01A6-411E-8F86-8ED83247383C}" type="presParOf" srcId="{7F710124-E259-48A5-9895-471DE20AF50E}" destId="{FC453BFD-315B-4968-86FA-B7D3125F3320}" srcOrd="0" destOrd="4" presId="urn:microsoft.com/office/officeart/2005/8/layout/hList1"/>
    <dgm:cxn modelId="{A33D71B8-9430-4C8A-A412-8B6AFF620A36}" type="presOf" srcId="{61F0DC84-7FFF-4FDD-9B5D-40960093AE83}" destId="{FC453BFD-315B-4968-86FA-B7D3125F3320}" srcOrd="0" destOrd="0" presId="urn:microsoft.com/office/officeart/2005/8/layout/hList1"/>
    <dgm:cxn modelId="{DAB02E78-9A18-4D04-A811-3222D04F84EC}" type="presParOf" srcId="{7F710124-E259-48A5-9895-471DE20AF50E}" destId="{B357C82A-FE93-416B-AFBF-A74F9E99C4E4}" srcOrd="1" destOrd="4" presId="urn:microsoft.com/office/officeart/2005/8/layout/hList1"/>
    <dgm:cxn modelId="{6253983B-2B92-42A6-B34C-FCE9041D8532}" type="presOf" srcId="{2C0D9F89-7CE9-4195-96AC-FB27D6AA2EF6}" destId="{B357C82A-FE93-416B-AFBF-A74F9E99C4E4}" srcOrd="0" destOrd="0" presId="urn:microsoft.com/office/officeart/2005/8/layout/hList1"/>
    <dgm:cxn modelId="{8B4F69BD-EA95-4318-97A7-77C3676D93D2}" type="presOf" srcId="{EDDF3240-2F02-4B04-8A36-70AC6B7C7D42}" destId="{B357C82A-FE93-416B-AFBF-A74F9E99C4E4}" srcOrd="0" destOrd="1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5D9704F8-5A95-419F-B794-1E2F82666BDB}">
      <dsp:nvSpPr>
        <dsp:cNvPr id="3" name="矩形 2"/>
        <dsp:cNvSpPr/>
      </dsp:nvSpPr>
      <dsp:spPr bwMode="white">
        <a:xfrm>
          <a:off x="0" y="1291298"/>
          <a:ext cx="2478049" cy="99122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98704" tIns="170688" rIns="298704" bIns="170688" anchor="ctr"/>
        <a:lstStyle>
          <a:lvl1pPr algn="ctr">
            <a:defRPr sz="4200"/>
          </a:lvl1pPr>
          <a:lvl2pPr marL="285750" indent="-285750" algn="ctr">
            <a:defRPr sz="3200"/>
          </a:lvl2pPr>
          <a:lvl3pPr marL="571500" indent="-285750" algn="ctr">
            <a:defRPr sz="3200"/>
          </a:lvl3pPr>
          <a:lvl4pPr marL="857250" indent="-285750" algn="ctr">
            <a:defRPr sz="3200"/>
          </a:lvl4pPr>
          <a:lvl5pPr marL="1143000" indent="-285750" algn="ctr">
            <a:defRPr sz="3200"/>
          </a:lvl5pPr>
          <a:lvl6pPr marL="1428750" indent="-285750" algn="ctr">
            <a:defRPr sz="3200"/>
          </a:lvl6pPr>
          <a:lvl7pPr marL="1714500" indent="-285750" algn="ctr">
            <a:defRPr sz="3200"/>
          </a:lvl7pPr>
          <a:lvl8pPr marL="2000250" indent="-285750" algn="ctr">
            <a:defRPr sz="3200"/>
          </a:lvl8pPr>
          <a:lvl9pPr marL="2286000" indent="-285750" algn="ctr">
            <a:defRPr sz="3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数据</a:t>
          </a:r>
          <a:endParaRPr lang="zh-CN" altLang="en-US"/>
        </a:p>
      </dsp:txBody>
      <dsp:txXfrm>
        <a:off x="0" y="1291298"/>
        <a:ext cx="2478049" cy="991220"/>
      </dsp:txXfrm>
    </dsp:sp>
    <dsp:sp modelId="{C0A6D3D8-DBC2-45B6-8DEF-789A72552BB4}">
      <dsp:nvSpPr>
        <dsp:cNvPr id="4" name="矩形 3"/>
        <dsp:cNvSpPr/>
      </dsp:nvSpPr>
      <dsp:spPr bwMode="white">
        <a:xfrm>
          <a:off x="0" y="2282517"/>
          <a:ext cx="2478049" cy="184464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28016" tIns="128016" rIns="170688" bIns="192024" anchor="t"/>
        <a:lstStyle>
          <a:lvl1pPr algn="l">
            <a:defRPr sz="4200"/>
          </a:lvl1pPr>
          <a:lvl2pPr marL="285750" indent="-285750" algn="l">
            <a:defRPr sz="4200"/>
          </a:lvl2pPr>
          <a:lvl3pPr marL="571500" indent="-285750" algn="l">
            <a:defRPr sz="4200"/>
          </a:lvl3pPr>
          <a:lvl4pPr marL="857250" indent="-285750" algn="l">
            <a:defRPr sz="4200"/>
          </a:lvl4pPr>
          <a:lvl5pPr marL="1143000" indent="-285750" algn="l">
            <a:defRPr sz="4200"/>
          </a:lvl5pPr>
          <a:lvl6pPr marL="1428750" indent="-285750" algn="l">
            <a:defRPr sz="4200"/>
          </a:lvl6pPr>
          <a:lvl7pPr marL="1714500" indent="-285750" algn="l">
            <a:defRPr sz="4200"/>
          </a:lvl7pPr>
          <a:lvl8pPr marL="2000250" indent="-285750" algn="l">
            <a:defRPr sz="4200"/>
          </a:lvl8pPr>
          <a:lvl9pPr marL="2286000" indent="-285750" algn="l">
            <a:defRPr sz="42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>
              <a:solidFill>
                <a:schemeClr val="dk1"/>
              </a:solidFill>
            </a:rPr>
            <a:t>预训练</a:t>
          </a:r>
          <a:r>
            <a:rPr lang="zh-CN" altLang="en-US" sz="2400">
              <a:solidFill>
                <a:schemeClr val="dk1"/>
              </a:solidFill>
            </a:rPr>
            <a:t>数据</a:t>
          </a:r>
          <a:endParaRPr lang="zh-CN" altLang="en-US" sz="24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>
              <a:solidFill>
                <a:schemeClr val="dk1"/>
              </a:solidFill>
            </a:rPr>
            <a:t>监督</a:t>
          </a:r>
          <a:r>
            <a:rPr lang="zh-CN" altLang="en-US" sz="2400">
              <a:solidFill>
                <a:schemeClr val="dk1"/>
              </a:solidFill>
            </a:rPr>
            <a:t>微调</a:t>
          </a:r>
          <a:r>
            <a:rPr lang="zh-CN" altLang="en-US" sz="2400">
              <a:solidFill>
                <a:schemeClr val="dk1"/>
              </a:solidFill>
            </a:rPr>
            <a:t>数据</a:t>
          </a:r>
          <a:endParaRPr lang="zh-CN" altLang="en-US" sz="24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>
              <a:solidFill>
                <a:schemeClr val="dk1"/>
              </a:solidFill>
            </a:rPr>
            <a:t>奖励</a:t>
          </a:r>
          <a:r>
            <a:rPr lang="zh-CN" altLang="en-US" sz="2400">
              <a:solidFill>
                <a:schemeClr val="dk1"/>
              </a:solidFill>
            </a:rPr>
            <a:t>模型</a:t>
          </a:r>
          <a:r>
            <a:rPr lang="zh-CN" altLang="en-US" sz="2400">
              <a:solidFill>
                <a:schemeClr val="dk1"/>
              </a:solidFill>
            </a:rPr>
            <a:t>数据</a:t>
          </a:r>
          <a:endParaRPr lang="zh-CN" altLang="en-US" sz="2400">
            <a:solidFill>
              <a:schemeClr val="dk1"/>
            </a:solidFill>
          </a:endParaRPr>
        </a:p>
      </dsp:txBody>
      <dsp:txXfrm>
        <a:off x="0" y="2282517"/>
        <a:ext cx="2478049" cy="1844640"/>
      </dsp:txXfrm>
    </dsp:sp>
    <dsp:sp modelId="{3E0BA246-3456-471B-AD87-1436FD251DD8}">
      <dsp:nvSpPr>
        <dsp:cNvPr id="5" name="矩形 4"/>
        <dsp:cNvSpPr/>
      </dsp:nvSpPr>
      <dsp:spPr bwMode="white">
        <a:xfrm>
          <a:off x="2824976" y="1291298"/>
          <a:ext cx="2478049" cy="99122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98704" tIns="170688" rIns="298704" bIns="170688" anchor="ctr"/>
        <a:lstStyle>
          <a:lvl1pPr algn="ctr">
            <a:defRPr sz="4200"/>
          </a:lvl1pPr>
          <a:lvl2pPr marL="285750" indent="-285750" algn="ctr">
            <a:defRPr sz="3200"/>
          </a:lvl2pPr>
          <a:lvl3pPr marL="571500" indent="-285750" algn="ctr">
            <a:defRPr sz="3200"/>
          </a:lvl3pPr>
          <a:lvl4pPr marL="857250" indent="-285750" algn="ctr">
            <a:defRPr sz="3200"/>
          </a:lvl4pPr>
          <a:lvl5pPr marL="1143000" indent="-285750" algn="ctr">
            <a:defRPr sz="3200"/>
          </a:lvl5pPr>
          <a:lvl6pPr marL="1428750" indent="-285750" algn="ctr">
            <a:defRPr sz="3200"/>
          </a:lvl6pPr>
          <a:lvl7pPr marL="1714500" indent="-285750" algn="ctr">
            <a:defRPr sz="3200"/>
          </a:lvl7pPr>
          <a:lvl8pPr marL="2000250" indent="-285750" algn="ctr">
            <a:defRPr sz="3200"/>
          </a:lvl8pPr>
          <a:lvl9pPr marL="2286000" indent="-285750" algn="ctr">
            <a:defRPr sz="3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模型</a:t>
          </a:r>
          <a:endParaRPr lang="zh-CN" altLang="en-US"/>
        </a:p>
      </dsp:txBody>
      <dsp:txXfrm>
        <a:off x="2824976" y="1291298"/>
        <a:ext cx="2478049" cy="991220"/>
      </dsp:txXfrm>
    </dsp:sp>
    <dsp:sp modelId="{33CF15AD-8A19-4E9A-9BED-239A79CAF737}">
      <dsp:nvSpPr>
        <dsp:cNvPr id="6" name="矩形 5"/>
        <dsp:cNvSpPr/>
      </dsp:nvSpPr>
      <dsp:spPr bwMode="white">
        <a:xfrm>
          <a:off x="2824976" y="2282517"/>
          <a:ext cx="2478049" cy="184464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28016" tIns="128016" rIns="170688" bIns="192024" anchor="t"/>
        <a:lstStyle>
          <a:lvl1pPr algn="l">
            <a:defRPr sz="4200"/>
          </a:lvl1pPr>
          <a:lvl2pPr marL="285750" indent="-285750" algn="l">
            <a:defRPr sz="4200"/>
          </a:lvl2pPr>
          <a:lvl3pPr marL="571500" indent="-285750" algn="l">
            <a:defRPr sz="4200"/>
          </a:lvl3pPr>
          <a:lvl4pPr marL="857250" indent="-285750" algn="l">
            <a:defRPr sz="4200"/>
          </a:lvl4pPr>
          <a:lvl5pPr marL="1143000" indent="-285750" algn="l">
            <a:defRPr sz="4200"/>
          </a:lvl5pPr>
          <a:lvl6pPr marL="1428750" indent="-285750" algn="l">
            <a:defRPr sz="4200"/>
          </a:lvl6pPr>
          <a:lvl7pPr marL="1714500" indent="-285750" algn="l">
            <a:defRPr sz="4200"/>
          </a:lvl7pPr>
          <a:lvl8pPr marL="2000250" indent="-285750" algn="l">
            <a:defRPr sz="4200"/>
          </a:lvl8pPr>
          <a:lvl9pPr marL="2286000" indent="-285750" algn="l">
            <a:defRPr sz="42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>
              <a:solidFill>
                <a:schemeClr val="dk1"/>
              </a:solidFill>
            </a:rPr>
            <a:t>I</a:t>
          </a:r>
          <a:r>
            <a:rPr lang="en-US" altLang="zh-CN" sz="2400">
              <a:solidFill>
                <a:schemeClr val="dk1"/>
              </a:solidFill>
            </a:rPr>
            <a:t>v</a:t>
          </a:r>
          <a:r>
            <a:rPr lang="en-US" altLang="zh-CN" sz="2400">
              <a:solidFill>
                <a:schemeClr val="dk1"/>
              </a:solidFill>
            </a:rPr>
            <a:t>yGPT</a:t>
          </a:r>
          <a:endParaRPr lang="zh-CN" altLang="en-US" sz="24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>
              <a:solidFill>
                <a:schemeClr val="dk1"/>
              </a:solidFill>
            </a:rPr>
            <a:t>C</a:t>
          </a:r>
          <a:r>
            <a:rPr lang="en-US" altLang="zh-CN" sz="2400">
              <a:solidFill>
                <a:schemeClr val="dk1"/>
              </a:solidFill>
            </a:rPr>
            <a:t>areL</a:t>
          </a:r>
          <a:r>
            <a:rPr lang="en-US" altLang="zh-CN" sz="2400">
              <a:solidFill>
                <a:schemeClr val="dk1"/>
              </a:solidFill>
            </a:rPr>
            <a:t>lama</a:t>
          </a:r>
          <a:endParaRPr lang="en-US" altLang="zh-CN" sz="2400">
            <a:solidFill>
              <a:schemeClr val="dk1"/>
            </a:solidFill>
          </a:endParaRPr>
        </a:p>
      </dsp:txBody>
      <dsp:txXfrm>
        <a:off x="2824976" y="2282517"/>
        <a:ext cx="2478049" cy="1844640"/>
      </dsp:txXfrm>
    </dsp:sp>
    <dsp:sp modelId="{FC453BFD-315B-4968-86FA-B7D3125F3320}">
      <dsp:nvSpPr>
        <dsp:cNvPr id="7" name="矩形 6"/>
        <dsp:cNvSpPr/>
      </dsp:nvSpPr>
      <dsp:spPr bwMode="white">
        <a:xfrm>
          <a:off x="5649951" y="1291298"/>
          <a:ext cx="2478049" cy="99122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98704" tIns="170688" rIns="298704" bIns="170688" anchor="ctr"/>
        <a:lstStyle>
          <a:lvl1pPr algn="ctr">
            <a:defRPr sz="4200"/>
          </a:lvl1pPr>
          <a:lvl2pPr marL="285750" indent="-285750" algn="ctr">
            <a:defRPr sz="3200"/>
          </a:lvl2pPr>
          <a:lvl3pPr marL="571500" indent="-285750" algn="ctr">
            <a:defRPr sz="3200"/>
          </a:lvl3pPr>
          <a:lvl4pPr marL="857250" indent="-285750" algn="ctr">
            <a:defRPr sz="3200"/>
          </a:lvl4pPr>
          <a:lvl5pPr marL="1143000" indent="-285750" algn="ctr">
            <a:defRPr sz="3200"/>
          </a:lvl5pPr>
          <a:lvl6pPr marL="1428750" indent="-285750" algn="ctr">
            <a:defRPr sz="3200"/>
          </a:lvl6pPr>
          <a:lvl7pPr marL="1714500" indent="-285750" algn="ctr">
            <a:defRPr sz="3200"/>
          </a:lvl7pPr>
          <a:lvl8pPr marL="2000250" indent="-285750" algn="ctr">
            <a:defRPr sz="3200"/>
          </a:lvl8pPr>
          <a:lvl9pPr marL="2286000" indent="-285750" algn="ctr">
            <a:defRPr sz="3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知识库</a:t>
          </a:r>
          <a:endParaRPr lang="zh-CN" altLang="en-US"/>
        </a:p>
      </dsp:txBody>
      <dsp:txXfrm>
        <a:off x="5649951" y="1291298"/>
        <a:ext cx="2478049" cy="991220"/>
      </dsp:txXfrm>
    </dsp:sp>
    <dsp:sp modelId="{B357C82A-FE93-416B-AFBF-A74F9E99C4E4}">
      <dsp:nvSpPr>
        <dsp:cNvPr id="8" name="矩形 7"/>
        <dsp:cNvSpPr/>
      </dsp:nvSpPr>
      <dsp:spPr bwMode="white">
        <a:xfrm>
          <a:off x="5649951" y="2282517"/>
          <a:ext cx="2478049" cy="184464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28016" tIns="128016" rIns="170688" bIns="192024" anchor="t"/>
        <a:lstStyle>
          <a:lvl1pPr algn="l">
            <a:defRPr sz="4200"/>
          </a:lvl1pPr>
          <a:lvl2pPr marL="285750" indent="-285750" algn="l">
            <a:defRPr sz="4200"/>
          </a:lvl2pPr>
          <a:lvl3pPr marL="571500" indent="-285750" algn="l">
            <a:defRPr sz="4200"/>
          </a:lvl3pPr>
          <a:lvl4pPr marL="857250" indent="-285750" algn="l">
            <a:defRPr sz="4200"/>
          </a:lvl4pPr>
          <a:lvl5pPr marL="1143000" indent="-285750" algn="l">
            <a:defRPr sz="4200"/>
          </a:lvl5pPr>
          <a:lvl6pPr marL="1428750" indent="-285750" algn="l">
            <a:defRPr sz="4200"/>
          </a:lvl6pPr>
          <a:lvl7pPr marL="1714500" indent="-285750" algn="l">
            <a:defRPr sz="4200"/>
          </a:lvl7pPr>
          <a:lvl8pPr marL="2000250" indent="-285750" algn="l">
            <a:defRPr sz="4200"/>
          </a:lvl8pPr>
          <a:lvl9pPr marL="2286000" indent="-285750" algn="l">
            <a:defRPr sz="42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>
              <a:solidFill>
                <a:schemeClr val="dk1"/>
              </a:solidFill>
            </a:rPr>
            <a:t>医学</a:t>
          </a:r>
          <a:r>
            <a:rPr lang="zh-CN" altLang="en-US" sz="2400">
              <a:solidFill>
                <a:schemeClr val="dk1"/>
              </a:solidFill>
            </a:rPr>
            <a:t>书籍</a:t>
          </a:r>
          <a:endParaRPr lang="zh-CN" altLang="en-US" sz="24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>
              <a:solidFill>
                <a:schemeClr val="dk1"/>
              </a:solidFill>
            </a:rPr>
            <a:t>诊疗</a:t>
          </a:r>
          <a:r>
            <a:rPr lang="zh-CN" altLang="en-US" sz="2400">
              <a:solidFill>
                <a:schemeClr val="dk1"/>
              </a:solidFill>
            </a:rPr>
            <a:t>报告</a:t>
          </a:r>
          <a:endParaRPr lang="zh-CN" altLang="en-US" sz="2400">
            <a:solidFill>
              <a:schemeClr val="dk1"/>
            </a:solidFill>
          </a:endParaRPr>
        </a:p>
      </dsp:txBody>
      <dsp:txXfrm>
        <a:off x="5649951" y="2282517"/>
        <a:ext cx="2478049" cy="1844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CD7D-0742-4322-B9A4-11BE1F8FB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FB514-8521-4D9E-BB3A-2ACD3555FA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2218" y="746252"/>
            <a:ext cx="106275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 marL="12700" algn="l" defTabSz="914400" rtl="0" eaLnBrk="1" latinLnBrk="0" hangingPunct="1">
              <a:lnSpc>
                <a:spcPct val="100000"/>
              </a:lnSpc>
              <a:spcBef>
                <a:spcPts val="185"/>
              </a:spcBef>
              <a:defRPr lang="en-US" sz="1400" b="0" i="0" kern="1200" spc="-10" smtClean="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057400" y="60198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7239000" y="6127522"/>
            <a:ext cx="1184909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Methodology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0.png"/><Relationship Id="rId14" Type="http://schemas.openxmlformats.org/officeDocument/2006/relationships/image" Target="../media/image9.png"/><Relationship Id="rId13" Type="http://schemas.openxmlformats.org/officeDocument/2006/relationships/image" Target="../media/image8.png"/><Relationship Id="rId12" Type="http://schemas.openxmlformats.org/officeDocument/2006/relationships/image" Target="../media/image7.png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33877" y="6142482"/>
            <a:ext cx="6564630" cy="0"/>
          </a:xfrm>
          <a:custGeom>
            <a:avLst/>
            <a:gdLst/>
            <a:ahLst/>
            <a:cxnLst/>
            <a:rect l="l" t="t" r="r" b="b"/>
            <a:pathLst>
              <a:path w="6564630">
                <a:moveTo>
                  <a:pt x="0" y="0"/>
                </a:moveTo>
                <a:lnTo>
                  <a:pt x="6564503" y="0"/>
                </a:lnTo>
              </a:path>
            </a:pathLst>
          </a:custGeom>
          <a:ln w="1981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52703" y="398377"/>
            <a:ext cx="1958409" cy="47009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92136" y="243361"/>
            <a:ext cx="95639" cy="13746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9101392" y="371792"/>
            <a:ext cx="476884" cy="471170"/>
          </a:xfrm>
          <a:custGeom>
            <a:avLst/>
            <a:gdLst/>
            <a:ahLst/>
            <a:cxnLst/>
            <a:rect l="l" t="t" r="r" b="b"/>
            <a:pathLst>
              <a:path w="476884" h="471169">
                <a:moveTo>
                  <a:pt x="476592" y="235318"/>
                </a:moveTo>
                <a:lnTo>
                  <a:pt x="471754" y="187871"/>
                </a:lnTo>
                <a:lnTo>
                  <a:pt x="457873" y="143700"/>
                </a:lnTo>
                <a:lnTo>
                  <a:pt x="435914" y="103720"/>
                </a:lnTo>
                <a:lnTo>
                  <a:pt x="406831" y="68897"/>
                </a:lnTo>
                <a:lnTo>
                  <a:pt x="371563" y="40170"/>
                </a:lnTo>
                <a:lnTo>
                  <a:pt x="331089" y="18491"/>
                </a:lnTo>
                <a:lnTo>
                  <a:pt x="286346" y="4775"/>
                </a:lnTo>
                <a:lnTo>
                  <a:pt x="238290" y="0"/>
                </a:lnTo>
                <a:lnTo>
                  <a:pt x="190309" y="4775"/>
                </a:lnTo>
                <a:lnTo>
                  <a:pt x="145605" y="18491"/>
                </a:lnTo>
                <a:lnTo>
                  <a:pt x="105130" y="40170"/>
                </a:lnTo>
                <a:lnTo>
                  <a:pt x="69850" y="68897"/>
                </a:lnTo>
                <a:lnTo>
                  <a:pt x="40741" y="103720"/>
                </a:lnTo>
                <a:lnTo>
                  <a:pt x="18745" y="143700"/>
                </a:lnTo>
                <a:lnTo>
                  <a:pt x="4838" y="187871"/>
                </a:lnTo>
                <a:lnTo>
                  <a:pt x="0" y="235318"/>
                </a:lnTo>
                <a:lnTo>
                  <a:pt x="4838" y="282676"/>
                </a:lnTo>
                <a:lnTo>
                  <a:pt x="18745" y="326821"/>
                </a:lnTo>
                <a:lnTo>
                  <a:pt x="40741" y="366788"/>
                </a:lnTo>
                <a:lnTo>
                  <a:pt x="66090" y="397154"/>
                </a:lnTo>
                <a:lnTo>
                  <a:pt x="105498" y="430987"/>
                </a:lnTo>
                <a:lnTo>
                  <a:pt x="145846" y="452678"/>
                </a:lnTo>
                <a:lnTo>
                  <a:pt x="190423" y="466382"/>
                </a:lnTo>
                <a:lnTo>
                  <a:pt x="238290" y="471157"/>
                </a:lnTo>
                <a:lnTo>
                  <a:pt x="286169" y="466382"/>
                </a:lnTo>
                <a:lnTo>
                  <a:pt x="330784" y="452678"/>
                </a:lnTo>
                <a:lnTo>
                  <a:pt x="371170" y="430987"/>
                </a:lnTo>
                <a:lnTo>
                  <a:pt x="406361" y="402259"/>
                </a:lnTo>
                <a:lnTo>
                  <a:pt x="406742" y="401802"/>
                </a:lnTo>
                <a:lnTo>
                  <a:pt x="435914" y="366915"/>
                </a:lnTo>
                <a:lnTo>
                  <a:pt x="457873" y="326936"/>
                </a:lnTo>
                <a:lnTo>
                  <a:pt x="471754" y="282752"/>
                </a:lnTo>
                <a:lnTo>
                  <a:pt x="476592" y="235318"/>
                </a:lnTo>
                <a:close/>
              </a:path>
            </a:pathLst>
          </a:custGeom>
          <a:solidFill>
            <a:srgbClr val="0069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140395" y="410341"/>
            <a:ext cx="398780" cy="393700"/>
          </a:xfrm>
          <a:custGeom>
            <a:avLst/>
            <a:gdLst/>
            <a:ahLst/>
            <a:cxnLst/>
            <a:rect l="l" t="t" r="r" b="b"/>
            <a:pathLst>
              <a:path w="398779" h="393700">
                <a:moveTo>
                  <a:pt x="199293" y="0"/>
                </a:moveTo>
                <a:lnTo>
                  <a:pt x="153597" y="5206"/>
                </a:lnTo>
                <a:lnTo>
                  <a:pt x="111649" y="20031"/>
                </a:lnTo>
                <a:lnTo>
                  <a:pt x="74646" y="43283"/>
                </a:lnTo>
                <a:lnTo>
                  <a:pt x="43782" y="73773"/>
                </a:lnTo>
                <a:lnTo>
                  <a:pt x="20256" y="110310"/>
                </a:lnTo>
                <a:lnTo>
                  <a:pt x="5263" y="151702"/>
                </a:lnTo>
                <a:lnTo>
                  <a:pt x="0" y="196760"/>
                </a:lnTo>
                <a:lnTo>
                  <a:pt x="5263" y="241901"/>
                </a:lnTo>
                <a:lnTo>
                  <a:pt x="20256" y="283326"/>
                </a:lnTo>
                <a:lnTo>
                  <a:pt x="43783" y="319858"/>
                </a:lnTo>
                <a:lnTo>
                  <a:pt x="74646" y="350320"/>
                </a:lnTo>
                <a:lnTo>
                  <a:pt x="111650" y="373536"/>
                </a:lnTo>
                <a:lnTo>
                  <a:pt x="153598" y="388328"/>
                </a:lnTo>
                <a:lnTo>
                  <a:pt x="199294" y="393520"/>
                </a:lnTo>
                <a:lnTo>
                  <a:pt x="244989" y="388328"/>
                </a:lnTo>
                <a:lnTo>
                  <a:pt x="286937" y="373536"/>
                </a:lnTo>
                <a:lnTo>
                  <a:pt x="323941" y="350320"/>
                </a:lnTo>
                <a:lnTo>
                  <a:pt x="354804" y="319858"/>
                </a:lnTo>
                <a:lnTo>
                  <a:pt x="378331" y="283326"/>
                </a:lnTo>
                <a:lnTo>
                  <a:pt x="393324" y="241901"/>
                </a:lnTo>
                <a:lnTo>
                  <a:pt x="398587" y="196760"/>
                </a:lnTo>
                <a:lnTo>
                  <a:pt x="393324" y="151619"/>
                </a:lnTo>
                <a:lnTo>
                  <a:pt x="378331" y="110194"/>
                </a:lnTo>
                <a:lnTo>
                  <a:pt x="354804" y="73662"/>
                </a:lnTo>
                <a:lnTo>
                  <a:pt x="323941" y="43200"/>
                </a:lnTo>
                <a:lnTo>
                  <a:pt x="286937" y="19984"/>
                </a:lnTo>
                <a:lnTo>
                  <a:pt x="244989" y="5192"/>
                </a:lnTo>
                <a:lnTo>
                  <a:pt x="1992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44460" y="414433"/>
            <a:ext cx="174390" cy="17272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144518" y="627575"/>
            <a:ext cx="174867" cy="17223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360527" y="627044"/>
            <a:ext cx="174400" cy="17271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359992" y="414382"/>
            <a:ext cx="174868" cy="172245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9577720" y="585299"/>
            <a:ext cx="62865" cy="44450"/>
          </a:xfrm>
          <a:custGeom>
            <a:avLst/>
            <a:gdLst/>
            <a:ahLst/>
            <a:cxnLst/>
            <a:rect l="l" t="t" r="r" b="b"/>
            <a:pathLst>
              <a:path w="62865" h="44450">
                <a:moveTo>
                  <a:pt x="35263" y="23664"/>
                </a:moveTo>
                <a:lnTo>
                  <a:pt x="16029" y="23664"/>
                </a:lnTo>
                <a:lnTo>
                  <a:pt x="16077" y="27386"/>
                </a:lnTo>
                <a:lnTo>
                  <a:pt x="16514" y="29779"/>
                </a:lnTo>
                <a:lnTo>
                  <a:pt x="16636" y="30311"/>
                </a:lnTo>
                <a:lnTo>
                  <a:pt x="17364" y="32970"/>
                </a:lnTo>
                <a:lnTo>
                  <a:pt x="16563" y="33236"/>
                </a:lnTo>
                <a:lnTo>
                  <a:pt x="16029" y="33502"/>
                </a:lnTo>
                <a:lnTo>
                  <a:pt x="15494" y="34034"/>
                </a:lnTo>
                <a:lnTo>
                  <a:pt x="10953" y="36959"/>
                </a:lnTo>
                <a:lnTo>
                  <a:pt x="14158" y="44138"/>
                </a:lnTo>
                <a:lnTo>
                  <a:pt x="19501" y="43340"/>
                </a:lnTo>
                <a:lnTo>
                  <a:pt x="19769" y="43340"/>
                </a:lnTo>
                <a:lnTo>
                  <a:pt x="19501" y="41745"/>
                </a:lnTo>
                <a:lnTo>
                  <a:pt x="20303" y="39883"/>
                </a:lnTo>
                <a:lnTo>
                  <a:pt x="31294" y="39883"/>
                </a:lnTo>
                <a:lnTo>
                  <a:pt x="31409" y="39617"/>
                </a:lnTo>
                <a:lnTo>
                  <a:pt x="24043" y="39617"/>
                </a:lnTo>
                <a:lnTo>
                  <a:pt x="22707" y="38820"/>
                </a:lnTo>
                <a:lnTo>
                  <a:pt x="21639" y="37224"/>
                </a:lnTo>
                <a:lnTo>
                  <a:pt x="22173" y="36693"/>
                </a:lnTo>
                <a:lnTo>
                  <a:pt x="23776" y="36161"/>
                </a:lnTo>
                <a:lnTo>
                  <a:pt x="43011" y="36161"/>
                </a:lnTo>
                <a:lnTo>
                  <a:pt x="38202" y="34034"/>
                </a:lnTo>
                <a:lnTo>
                  <a:pt x="33928" y="32704"/>
                </a:lnTo>
                <a:lnTo>
                  <a:pt x="34008" y="32438"/>
                </a:lnTo>
                <a:lnTo>
                  <a:pt x="19501" y="32438"/>
                </a:lnTo>
                <a:lnTo>
                  <a:pt x="18700" y="30045"/>
                </a:lnTo>
                <a:lnTo>
                  <a:pt x="18214" y="27386"/>
                </a:lnTo>
                <a:lnTo>
                  <a:pt x="18166" y="23930"/>
                </a:lnTo>
                <a:lnTo>
                  <a:pt x="35243" y="23930"/>
                </a:lnTo>
                <a:lnTo>
                  <a:pt x="35263" y="23664"/>
                </a:lnTo>
                <a:close/>
              </a:path>
              <a:path w="62865" h="44450">
                <a:moveTo>
                  <a:pt x="31294" y="39883"/>
                </a:moveTo>
                <a:lnTo>
                  <a:pt x="20303" y="39883"/>
                </a:lnTo>
                <a:lnTo>
                  <a:pt x="21906" y="42276"/>
                </a:lnTo>
                <a:lnTo>
                  <a:pt x="23776" y="43606"/>
                </a:lnTo>
                <a:lnTo>
                  <a:pt x="28317" y="43606"/>
                </a:lnTo>
                <a:lnTo>
                  <a:pt x="30722" y="41213"/>
                </a:lnTo>
                <a:lnTo>
                  <a:pt x="31294" y="39883"/>
                </a:lnTo>
                <a:close/>
              </a:path>
              <a:path w="62865" h="44450">
                <a:moveTo>
                  <a:pt x="45301" y="37490"/>
                </a:moveTo>
                <a:lnTo>
                  <a:pt x="32592" y="37490"/>
                </a:lnTo>
                <a:lnTo>
                  <a:pt x="34462" y="38022"/>
                </a:lnTo>
                <a:lnTo>
                  <a:pt x="39805" y="43606"/>
                </a:lnTo>
                <a:lnTo>
                  <a:pt x="50224" y="42542"/>
                </a:lnTo>
                <a:lnTo>
                  <a:pt x="55834" y="41745"/>
                </a:lnTo>
                <a:lnTo>
                  <a:pt x="56417" y="40149"/>
                </a:lnTo>
                <a:lnTo>
                  <a:pt x="49957" y="40149"/>
                </a:lnTo>
                <a:lnTo>
                  <a:pt x="45301" y="37490"/>
                </a:lnTo>
                <a:close/>
              </a:path>
              <a:path w="62865" h="44450">
                <a:moveTo>
                  <a:pt x="51025" y="33768"/>
                </a:moveTo>
                <a:lnTo>
                  <a:pt x="50892" y="34034"/>
                </a:lnTo>
                <a:lnTo>
                  <a:pt x="50834" y="34566"/>
                </a:lnTo>
                <a:lnTo>
                  <a:pt x="51292" y="36161"/>
                </a:lnTo>
                <a:lnTo>
                  <a:pt x="51559" y="36959"/>
                </a:lnTo>
                <a:lnTo>
                  <a:pt x="53430" y="38554"/>
                </a:lnTo>
                <a:lnTo>
                  <a:pt x="52628" y="39086"/>
                </a:lnTo>
                <a:lnTo>
                  <a:pt x="49957" y="40149"/>
                </a:lnTo>
                <a:lnTo>
                  <a:pt x="56417" y="40149"/>
                </a:lnTo>
                <a:lnTo>
                  <a:pt x="56902" y="38820"/>
                </a:lnTo>
                <a:lnTo>
                  <a:pt x="57704" y="36959"/>
                </a:lnTo>
                <a:lnTo>
                  <a:pt x="52895" y="34566"/>
                </a:lnTo>
                <a:lnTo>
                  <a:pt x="52628" y="34300"/>
                </a:lnTo>
                <a:lnTo>
                  <a:pt x="51025" y="33768"/>
                </a:lnTo>
                <a:close/>
              </a:path>
              <a:path w="62865" h="44450">
                <a:moveTo>
                  <a:pt x="43011" y="36161"/>
                </a:moveTo>
                <a:lnTo>
                  <a:pt x="23776" y="36161"/>
                </a:lnTo>
                <a:lnTo>
                  <a:pt x="26715" y="36693"/>
                </a:lnTo>
                <a:lnTo>
                  <a:pt x="29386" y="36959"/>
                </a:lnTo>
                <a:lnTo>
                  <a:pt x="28050" y="38820"/>
                </a:lnTo>
                <a:lnTo>
                  <a:pt x="26715" y="39617"/>
                </a:lnTo>
                <a:lnTo>
                  <a:pt x="31409" y="39617"/>
                </a:lnTo>
                <a:lnTo>
                  <a:pt x="32325" y="37490"/>
                </a:lnTo>
                <a:lnTo>
                  <a:pt x="45301" y="37490"/>
                </a:lnTo>
                <a:lnTo>
                  <a:pt x="43011" y="36161"/>
                </a:lnTo>
                <a:close/>
              </a:path>
              <a:path w="62865" h="44450">
                <a:moveTo>
                  <a:pt x="23509" y="31375"/>
                </a:moveTo>
                <a:lnTo>
                  <a:pt x="19501" y="32438"/>
                </a:lnTo>
                <a:lnTo>
                  <a:pt x="34008" y="32438"/>
                </a:lnTo>
                <a:lnTo>
                  <a:pt x="34088" y="32172"/>
                </a:lnTo>
                <a:lnTo>
                  <a:pt x="31523" y="32172"/>
                </a:lnTo>
                <a:lnTo>
                  <a:pt x="30187" y="31907"/>
                </a:lnTo>
                <a:lnTo>
                  <a:pt x="29119" y="31641"/>
                </a:lnTo>
                <a:lnTo>
                  <a:pt x="28050" y="31641"/>
                </a:lnTo>
                <a:lnTo>
                  <a:pt x="23509" y="31375"/>
                </a:lnTo>
                <a:close/>
              </a:path>
              <a:path w="62865" h="44450">
                <a:moveTo>
                  <a:pt x="35243" y="23930"/>
                </a:moveTo>
                <a:lnTo>
                  <a:pt x="32859" y="23930"/>
                </a:lnTo>
                <a:lnTo>
                  <a:pt x="32592" y="27121"/>
                </a:lnTo>
                <a:lnTo>
                  <a:pt x="31939" y="30311"/>
                </a:lnTo>
                <a:lnTo>
                  <a:pt x="31523" y="32172"/>
                </a:lnTo>
                <a:lnTo>
                  <a:pt x="34088" y="32172"/>
                </a:lnTo>
                <a:lnTo>
                  <a:pt x="34649" y="30311"/>
                </a:lnTo>
                <a:lnTo>
                  <a:pt x="34753" y="29779"/>
                </a:lnTo>
                <a:lnTo>
                  <a:pt x="35078" y="26057"/>
                </a:lnTo>
                <a:lnTo>
                  <a:pt x="35243" y="23930"/>
                </a:lnTo>
                <a:close/>
              </a:path>
              <a:path w="62865" h="44450">
                <a:moveTo>
                  <a:pt x="14158" y="0"/>
                </a:moveTo>
                <a:lnTo>
                  <a:pt x="10953" y="7179"/>
                </a:lnTo>
                <a:lnTo>
                  <a:pt x="15494" y="10103"/>
                </a:lnTo>
                <a:lnTo>
                  <a:pt x="16028" y="10369"/>
                </a:lnTo>
                <a:lnTo>
                  <a:pt x="16830" y="10901"/>
                </a:lnTo>
                <a:lnTo>
                  <a:pt x="17364" y="11167"/>
                </a:lnTo>
                <a:lnTo>
                  <a:pt x="16563" y="13826"/>
                </a:lnTo>
                <a:lnTo>
                  <a:pt x="16028" y="20473"/>
                </a:lnTo>
                <a:lnTo>
                  <a:pt x="0" y="20473"/>
                </a:lnTo>
                <a:lnTo>
                  <a:pt x="0" y="23664"/>
                </a:lnTo>
                <a:lnTo>
                  <a:pt x="49155" y="23664"/>
                </a:lnTo>
                <a:lnTo>
                  <a:pt x="55032" y="27386"/>
                </a:lnTo>
                <a:lnTo>
                  <a:pt x="56368" y="30311"/>
                </a:lnTo>
                <a:lnTo>
                  <a:pt x="56902" y="31641"/>
                </a:lnTo>
                <a:lnTo>
                  <a:pt x="61978" y="26057"/>
                </a:lnTo>
                <a:lnTo>
                  <a:pt x="62129" y="23664"/>
                </a:lnTo>
                <a:lnTo>
                  <a:pt x="62245" y="20739"/>
                </a:lnTo>
                <a:lnTo>
                  <a:pt x="18166" y="20739"/>
                </a:lnTo>
                <a:lnTo>
                  <a:pt x="18700" y="14624"/>
                </a:lnTo>
                <a:lnTo>
                  <a:pt x="19501" y="12231"/>
                </a:lnTo>
                <a:lnTo>
                  <a:pt x="34168" y="12231"/>
                </a:lnTo>
                <a:lnTo>
                  <a:pt x="33928" y="11433"/>
                </a:lnTo>
                <a:lnTo>
                  <a:pt x="38202" y="10103"/>
                </a:lnTo>
                <a:lnTo>
                  <a:pt x="41808" y="8508"/>
                </a:lnTo>
                <a:lnTo>
                  <a:pt x="23509" y="8508"/>
                </a:lnTo>
                <a:lnTo>
                  <a:pt x="21906" y="7976"/>
                </a:lnTo>
                <a:lnTo>
                  <a:pt x="21371" y="7444"/>
                </a:lnTo>
                <a:lnTo>
                  <a:pt x="22707" y="6115"/>
                </a:lnTo>
                <a:lnTo>
                  <a:pt x="24043" y="5051"/>
                </a:lnTo>
                <a:lnTo>
                  <a:pt x="31523" y="5051"/>
                </a:lnTo>
                <a:lnTo>
                  <a:pt x="31122" y="4254"/>
                </a:lnTo>
                <a:lnTo>
                  <a:pt x="20303" y="4254"/>
                </a:lnTo>
                <a:lnTo>
                  <a:pt x="19845" y="2658"/>
                </a:lnTo>
                <a:lnTo>
                  <a:pt x="19769" y="797"/>
                </a:lnTo>
                <a:lnTo>
                  <a:pt x="19501" y="797"/>
                </a:lnTo>
                <a:lnTo>
                  <a:pt x="14158" y="0"/>
                </a:lnTo>
                <a:close/>
              </a:path>
              <a:path w="62865" h="44450">
                <a:moveTo>
                  <a:pt x="34248" y="12496"/>
                </a:moveTo>
                <a:lnTo>
                  <a:pt x="31523" y="12496"/>
                </a:lnTo>
                <a:lnTo>
                  <a:pt x="32325" y="14889"/>
                </a:lnTo>
                <a:lnTo>
                  <a:pt x="32859" y="20739"/>
                </a:lnTo>
                <a:lnTo>
                  <a:pt x="62245" y="20739"/>
                </a:lnTo>
                <a:lnTo>
                  <a:pt x="62245" y="20473"/>
                </a:lnTo>
                <a:lnTo>
                  <a:pt x="35263" y="20473"/>
                </a:lnTo>
                <a:lnTo>
                  <a:pt x="35174" y="16751"/>
                </a:lnTo>
                <a:lnTo>
                  <a:pt x="34729" y="14092"/>
                </a:lnTo>
                <a:lnTo>
                  <a:pt x="34248" y="12496"/>
                </a:lnTo>
                <a:close/>
              </a:path>
              <a:path w="62865" h="44450">
                <a:moveTo>
                  <a:pt x="57170" y="11965"/>
                </a:moveTo>
                <a:lnTo>
                  <a:pt x="55882" y="14889"/>
                </a:lnTo>
                <a:lnTo>
                  <a:pt x="55032" y="16751"/>
                </a:lnTo>
                <a:lnTo>
                  <a:pt x="49155" y="20473"/>
                </a:lnTo>
                <a:lnTo>
                  <a:pt x="62245" y="20473"/>
                </a:lnTo>
                <a:lnTo>
                  <a:pt x="62245" y="17548"/>
                </a:lnTo>
                <a:lnTo>
                  <a:pt x="57170" y="11965"/>
                </a:lnTo>
                <a:close/>
              </a:path>
              <a:path w="62865" h="44450">
                <a:moveTo>
                  <a:pt x="34168" y="12231"/>
                </a:moveTo>
                <a:lnTo>
                  <a:pt x="19501" y="12231"/>
                </a:lnTo>
                <a:lnTo>
                  <a:pt x="23509" y="13294"/>
                </a:lnTo>
                <a:lnTo>
                  <a:pt x="28050" y="13028"/>
                </a:lnTo>
                <a:lnTo>
                  <a:pt x="29119" y="13028"/>
                </a:lnTo>
                <a:lnTo>
                  <a:pt x="30187" y="12762"/>
                </a:lnTo>
                <a:lnTo>
                  <a:pt x="31523" y="12496"/>
                </a:lnTo>
                <a:lnTo>
                  <a:pt x="34248" y="12496"/>
                </a:lnTo>
                <a:lnTo>
                  <a:pt x="34168" y="12231"/>
                </a:lnTo>
                <a:close/>
              </a:path>
              <a:path w="62865" h="44450">
                <a:moveTo>
                  <a:pt x="56368" y="3988"/>
                </a:moveTo>
                <a:lnTo>
                  <a:pt x="50224" y="3988"/>
                </a:lnTo>
                <a:lnTo>
                  <a:pt x="52628" y="5051"/>
                </a:lnTo>
                <a:lnTo>
                  <a:pt x="53429" y="5583"/>
                </a:lnTo>
                <a:lnTo>
                  <a:pt x="51559" y="7179"/>
                </a:lnTo>
                <a:lnTo>
                  <a:pt x="51292" y="7976"/>
                </a:lnTo>
                <a:lnTo>
                  <a:pt x="50491" y="9838"/>
                </a:lnTo>
                <a:lnTo>
                  <a:pt x="51025" y="10369"/>
                </a:lnTo>
                <a:lnTo>
                  <a:pt x="52628" y="9838"/>
                </a:lnTo>
                <a:lnTo>
                  <a:pt x="52895" y="9572"/>
                </a:lnTo>
                <a:lnTo>
                  <a:pt x="57704" y="7179"/>
                </a:lnTo>
                <a:lnTo>
                  <a:pt x="56796" y="5051"/>
                </a:lnTo>
                <a:lnTo>
                  <a:pt x="56368" y="3988"/>
                </a:lnTo>
                <a:close/>
              </a:path>
              <a:path w="62865" h="44450">
                <a:moveTo>
                  <a:pt x="31523" y="5051"/>
                </a:moveTo>
                <a:lnTo>
                  <a:pt x="26714" y="5051"/>
                </a:lnTo>
                <a:lnTo>
                  <a:pt x="28050" y="6115"/>
                </a:lnTo>
                <a:lnTo>
                  <a:pt x="29119" y="7710"/>
                </a:lnTo>
                <a:lnTo>
                  <a:pt x="26714" y="7976"/>
                </a:lnTo>
                <a:lnTo>
                  <a:pt x="23509" y="8508"/>
                </a:lnTo>
                <a:lnTo>
                  <a:pt x="41808" y="8508"/>
                </a:lnTo>
                <a:lnTo>
                  <a:pt x="43011" y="7976"/>
                </a:lnTo>
                <a:lnTo>
                  <a:pt x="45300" y="6647"/>
                </a:lnTo>
                <a:lnTo>
                  <a:pt x="32325" y="6647"/>
                </a:lnTo>
                <a:lnTo>
                  <a:pt x="31523" y="5051"/>
                </a:lnTo>
                <a:close/>
              </a:path>
              <a:path w="62865" h="44450">
                <a:moveTo>
                  <a:pt x="39805" y="797"/>
                </a:moveTo>
                <a:lnTo>
                  <a:pt x="34462" y="6115"/>
                </a:lnTo>
                <a:lnTo>
                  <a:pt x="32592" y="6647"/>
                </a:lnTo>
                <a:lnTo>
                  <a:pt x="45300" y="6647"/>
                </a:lnTo>
                <a:lnTo>
                  <a:pt x="46216" y="6115"/>
                </a:lnTo>
                <a:lnTo>
                  <a:pt x="50224" y="3988"/>
                </a:lnTo>
                <a:lnTo>
                  <a:pt x="56368" y="3988"/>
                </a:lnTo>
                <a:lnTo>
                  <a:pt x="55834" y="2658"/>
                </a:lnTo>
                <a:lnTo>
                  <a:pt x="50224" y="1595"/>
                </a:lnTo>
                <a:lnTo>
                  <a:pt x="47552" y="1329"/>
                </a:lnTo>
                <a:lnTo>
                  <a:pt x="39805" y="797"/>
                </a:lnTo>
                <a:close/>
              </a:path>
              <a:path w="62865" h="44450">
                <a:moveTo>
                  <a:pt x="28317" y="531"/>
                </a:moveTo>
                <a:lnTo>
                  <a:pt x="23509" y="531"/>
                </a:lnTo>
                <a:lnTo>
                  <a:pt x="21639" y="1861"/>
                </a:lnTo>
                <a:lnTo>
                  <a:pt x="20303" y="4254"/>
                </a:lnTo>
                <a:lnTo>
                  <a:pt x="31122" y="4254"/>
                </a:lnTo>
                <a:lnTo>
                  <a:pt x="30455" y="2924"/>
                </a:lnTo>
                <a:lnTo>
                  <a:pt x="28317" y="531"/>
                </a:lnTo>
                <a:close/>
              </a:path>
            </a:pathLst>
          </a:custGeom>
          <a:solidFill>
            <a:srgbClr val="64A2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155264" y="802628"/>
            <a:ext cx="370205" cy="102870"/>
          </a:xfrm>
          <a:custGeom>
            <a:avLst/>
            <a:gdLst/>
            <a:ahLst/>
            <a:cxnLst/>
            <a:rect l="l" t="t" r="r" b="b"/>
            <a:pathLst>
              <a:path w="370204" h="102869">
                <a:moveTo>
                  <a:pt x="96814" y="44574"/>
                </a:moveTo>
                <a:lnTo>
                  <a:pt x="9976" y="44574"/>
                </a:lnTo>
                <a:lnTo>
                  <a:pt x="16388" y="49626"/>
                </a:lnTo>
                <a:lnTo>
                  <a:pt x="31411" y="59655"/>
                </a:lnTo>
                <a:lnTo>
                  <a:pt x="65643" y="77013"/>
                </a:lnTo>
                <a:lnTo>
                  <a:pt x="117258" y="93972"/>
                </a:lnTo>
                <a:lnTo>
                  <a:pt x="184425" y="102804"/>
                </a:lnTo>
                <a:lnTo>
                  <a:pt x="185226" y="102804"/>
                </a:lnTo>
                <a:lnTo>
                  <a:pt x="252281" y="93972"/>
                </a:lnTo>
                <a:lnTo>
                  <a:pt x="303908" y="77013"/>
                </a:lnTo>
                <a:lnTo>
                  <a:pt x="334378" y="61591"/>
                </a:lnTo>
                <a:lnTo>
                  <a:pt x="180685" y="61591"/>
                </a:lnTo>
                <a:lnTo>
                  <a:pt x="179349" y="61325"/>
                </a:lnTo>
                <a:lnTo>
                  <a:pt x="119566" y="52530"/>
                </a:lnTo>
                <a:lnTo>
                  <a:pt x="96814" y="44574"/>
                </a:lnTo>
                <a:close/>
              </a:path>
              <a:path w="370204" h="102869">
                <a:moveTo>
                  <a:pt x="357425" y="0"/>
                </a:moveTo>
                <a:lnTo>
                  <a:pt x="349523" y="3361"/>
                </a:lnTo>
                <a:lnTo>
                  <a:pt x="329713" y="17989"/>
                </a:lnTo>
                <a:lnTo>
                  <a:pt x="296427" y="36232"/>
                </a:lnTo>
                <a:lnTo>
                  <a:pt x="249818" y="52530"/>
                </a:lnTo>
                <a:lnTo>
                  <a:pt x="190035" y="61325"/>
                </a:lnTo>
                <a:lnTo>
                  <a:pt x="188165" y="61325"/>
                </a:lnTo>
                <a:lnTo>
                  <a:pt x="186295" y="61591"/>
                </a:lnTo>
                <a:lnTo>
                  <a:pt x="334378" y="61591"/>
                </a:lnTo>
                <a:lnTo>
                  <a:pt x="338203" y="59655"/>
                </a:lnTo>
                <a:lnTo>
                  <a:pt x="353264" y="49626"/>
                </a:lnTo>
                <a:lnTo>
                  <a:pt x="359675" y="44574"/>
                </a:lnTo>
                <a:lnTo>
                  <a:pt x="366305" y="44574"/>
                </a:lnTo>
                <a:lnTo>
                  <a:pt x="366629" y="43149"/>
                </a:lnTo>
                <a:lnTo>
                  <a:pt x="368291" y="34636"/>
                </a:lnTo>
                <a:lnTo>
                  <a:pt x="369652" y="24379"/>
                </a:lnTo>
                <a:lnTo>
                  <a:pt x="369560" y="15592"/>
                </a:lnTo>
                <a:lnTo>
                  <a:pt x="367519" y="8932"/>
                </a:lnTo>
                <a:lnTo>
                  <a:pt x="363449" y="2796"/>
                </a:lnTo>
                <a:lnTo>
                  <a:pt x="357425" y="0"/>
                </a:lnTo>
                <a:close/>
              </a:path>
              <a:path w="370204" h="102869">
                <a:moveTo>
                  <a:pt x="12113" y="0"/>
                </a:moveTo>
                <a:lnTo>
                  <a:pt x="6169" y="2796"/>
                </a:lnTo>
                <a:lnTo>
                  <a:pt x="2128" y="8932"/>
                </a:lnTo>
                <a:lnTo>
                  <a:pt x="91" y="15592"/>
                </a:lnTo>
                <a:lnTo>
                  <a:pt x="0" y="24378"/>
                </a:lnTo>
                <a:lnTo>
                  <a:pt x="1360" y="34636"/>
                </a:lnTo>
                <a:lnTo>
                  <a:pt x="3022" y="43149"/>
                </a:lnTo>
                <a:lnTo>
                  <a:pt x="3831" y="46701"/>
                </a:lnTo>
                <a:lnTo>
                  <a:pt x="9976" y="44574"/>
                </a:lnTo>
                <a:lnTo>
                  <a:pt x="96814" y="44574"/>
                </a:lnTo>
                <a:lnTo>
                  <a:pt x="72957" y="36231"/>
                </a:lnTo>
                <a:lnTo>
                  <a:pt x="39671" y="17989"/>
                </a:lnTo>
                <a:lnTo>
                  <a:pt x="19860" y="3361"/>
                </a:lnTo>
                <a:lnTo>
                  <a:pt x="12113" y="0"/>
                </a:lnTo>
                <a:close/>
              </a:path>
              <a:path w="370204" h="102869">
                <a:moveTo>
                  <a:pt x="366305" y="44574"/>
                </a:moveTo>
                <a:lnTo>
                  <a:pt x="359675" y="44574"/>
                </a:lnTo>
                <a:lnTo>
                  <a:pt x="365820" y="46701"/>
                </a:lnTo>
                <a:lnTo>
                  <a:pt x="366305" y="445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9166835" y="821943"/>
            <a:ext cx="349885" cy="70485"/>
          </a:xfrm>
          <a:custGeom>
            <a:avLst/>
            <a:gdLst/>
            <a:ahLst/>
            <a:cxnLst/>
            <a:rect l="l" t="t" r="r" b="b"/>
            <a:pathLst>
              <a:path w="349884" h="70484">
                <a:moveTo>
                  <a:pt x="4546" y="19151"/>
                </a:moveTo>
                <a:lnTo>
                  <a:pt x="4279" y="18884"/>
                </a:lnTo>
                <a:lnTo>
                  <a:pt x="3213" y="18084"/>
                </a:lnTo>
                <a:lnTo>
                  <a:pt x="3746" y="17284"/>
                </a:lnTo>
                <a:lnTo>
                  <a:pt x="4013" y="17018"/>
                </a:lnTo>
                <a:lnTo>
                  <a:pt x="1600" y="17018"/>
                </a:lnTo>
                <a:lnTo>
                  <a:pt x="533" y="17018"/>
                </a:lnTo>
                <a:lnTo>
                  <a:pt x="0" y="17018"/>
                </a:lnTo>
                <a:lnTo>
                  <a:pt x="4279" y="19685"/>
                </a:lnTo>
                <a:lnTo>
                  <a:pt x="4546" y="19151"/>
                </a:lnTo>
                <a:close/>
              </a:path>
              <a:path w="349884" h="70484">
                <a:moveTo>
                  <a:pt x="16827" y="7454"/>
                </a:moveTo>
                <a:lnTo>
                  <a:pt x="16294" y="7188"/>
                </a:lnTo>
                <a:lnTo>
                  <a:pt x="14427" y="8483"/>
                </a:lnTo>
                <a:lnTo>
                  <a:pt x="14427" y="9842"/>
                </a:lnTo>
                <a:lnTo>
                  <a:pt x="13093" y="17284"/>
                </a:lnTo>
                <a:lnTo>
                  <a:pt x="8864" y="14630"/>
                </a:lnTo>
                <a:lnTo>
                  <a:pt x="8013" y="14097"/>
                </a:lnTo>
                <a:lnTo>
                  <a:pt x="14427" y="9842"/>
                </a:lnTo>
                <a:lnTo>
                  <a:pt x="14427" y="8483"/>
                </a:lnTo>
                <a:lnTo>
                  <a:pt x="5080" y="14897"/>
                </a:lnTo>
                <a:lnTo>
                  <a:pt x="4279" y="15697"/>
                </a:lnTo>
                <a:lnTo>
                  <a:pt x="2413" y="16751"/>
                </a:lnTo>
                <a:lnTo>
                  <a:pt x="4279" y="16751"/>
                </a:lnTo>
                <a:lnTo>
                  <a:pt x="4546" y="16484"/>
                </a:lnTo>
                <a:lnTo>
                  <a:pt x="7213" y="14630"/>
                </a:lnTo>
                <a:lnTo>
                  <a:pt x="12827" y="18351"/>
                </a:lnTo>
                <a:lnTo>
                  <a:pt x="12293" y="21005"/>
                </a:lnTo>
                <a:lnTo>
                  <a:pt x="12293" y="21272"/>
                </a:lnTo>
                <a:lnTo>
                  <a:pt x="12026" y="22339"/>
                </a:lnTo>
                <a:lnTo>
                  <a:pt x="11760" y="22606"/>
                </a:lnTo>
                <a:lnTo>
                  <a:pt x="11226" y="23406"/>
                </a:lnTo>
                <a:lnTo>
                  <a:pt x="9613" y="22339"/>
                </a:lnTo>
                <a:lnTo>
                  <a:pt x="9347" y="22872"/>
                </a:lnTo>
                <a:lnTo>
                  <a:pt x="14960" y="26327"/>
                </a:lnTo>
                <a:lnTo>
                  <a:pt x="13893" y="25527"/>
                </a:lnTo>
                <a:lnTo>
                  <a:pt x="13893" y="25260"/>
                </a:lnTo>
                <a:lnTo>
                  <a:pt x="14122" y="23406"/>
                </a:lnTo>
                <a:lnTo>
                  <a:pt x="15163" y="17284"/>
                </a:lnTo>
                <a:lnTo>
                  <a:pt x="16421" y="9842"/>
                </a:lnTo>
                <a:lnTo>
                  <a:pt x="16827" y="7454"/>
                </a:lnTo>
                <a:close/>
              </a:path>
              <a:path w="349884" h="70484">
                <a:moveTo>
                  <a:pt x="36868" y="20485"/>
                </a:moveTo>
                <a:lnTo>
                  <a:pt x="33934" y="18186"/>
                </a:lnTo>
                <a:lnTo>
                  <a:pt x="33934" y="19951"/>
                </a:lnTo>
                <a:lnTo>
                  <a:pt x="32321" y="22606"/>
                </a:lnTo>
                <a:lnTo>
                  <a:pt x="30721" y="24993"/>
                </a:lnTo>
                <a:lnTo>
                  <a:pt x="29654" y="24358"/>
                </a:lnTo>
                <a:lnTo>
                  <a:pt x="29654" y="27393"/>
                </a:lnTo>
                <a:lnTo>
                  <a:pt x="28587" y="29248"/>
                </a:lnTo>
                <a:lnTo>
                  <a:pt x="26720" y="32181"/>
                </a:lnTo>
                <a:lnTo>
                  <a:pt x="23774" y="30581"/>
                </a:lnTo>
                <a:lnTo>
                  <a:pt x="21107" y="28981"/>
                </a:lnTo>
                <a:lnTo>
                  <a:pt x="20840" y="28727"/>
                </a:lnTo>
                <a:lnTo>
                  <a:pt x="21374" y="27927"/>
                </a:lnTo>
                <a:lnTo>
                  <a:pt x="21704" y="27393"/>
                </a:lnTo>
                <a:lnTo>
                  <a:pt x="24841" y="22339"/>
                </a:lnTo>
                <a:lnTo>
                  <a:pt x="26987" y="23672"/>
                </a:lnTo>
                <a:lnTo>
                  <a:pt x="27787" y="24206"/>
                </a:lnTo>
                <a:lnTo>
                  <a:pt x="28321" y="24993"/>
                </a:lnTo>
                <a:lnTo>
                  <a:pt x="29121" y="26060"/>
                </a:lnTo>
                <a:lnTo>
                  <a:pt x="29654" y="27393"/>
                </a:lnTo>
                <a:lnTo>
                  <a:pt x="29654" y="24358"/>
                </a:lnTo>
                <a:lnTo>
                  <a:pt x="28054" y="23406"/>
                </a:lnTo>
                <a:lnTo>
                  <a:pt x="27520" y="23139"/>
                </a:lnTo>
                <a:lnTo>
                  <a:pt x="26238" y="22339"/>
                </a:lnTo>
                <a:lnTo>
                  <a:pt x="25387" y="21805"/>
                </a:lnTo>
                <a:lnTo>
                  <a:pt x="28587" y="17018"/>
                </a:lnTo>
                <a:lnTo>
                  <a:pt x="28854" y="16751"/>
                </a:lnTo>
                <a:lnTo>
                  <a:pt x="28854" y="16484"/>
                </a:lnTo>
                <a:lnTo>
                  <a:pt x="29387" y="16751"/>
                </a:lnTo>
                <a:lnTo>
                  <a:pt x="29654" y="16751"/>
                </a:lnTo>
                <a:lnTo>
                  <a:pt x="29921" y="17018"/>
                </a:lnTo>
                <a:lnTo>
                  <a:pt x="32054" y="18084"/>
                </a:lnTo>
                <a:lnTo>
                  <a:pt x="33934" y="19951"/>
                </a:lnTo>
                <a:lnTo>
                  <a:pt x="33934" y="18186"/>
                </a:lnTo>
                <a:lnTo>
                  <a:pt x="33134" y="17551"/>
                </a:lnTo>
                <a:lnTo>
                  <a:pt x="31254" y="16484"/>
                </a:lnTo>
                <a:lnTo>
                  <a:pt x="25120" y="12763"/>
                </a:lnTo>
                <a:lnTo>
                  <a:pt x="25120" y="13030"/>
                </a:lnTo>
                <a:lnTo>
                  <a:pt x="26720" y="14097"/>
                </a:lnTo>
                <a:lnTo>
                  <a:pt x="26987" y="14630"/>
                </a:lnTo>
                <a:lnTo>
                  <a:pt x="25920" y="16230"/>
                </a:lnTo>
                <a:lnTo>
                  <a:pt x="19773" y="25793"/>
                </a:lnTo>
                <a:lnTo>
                  <a:pt x="18973" y="27127"/>
                </a:lnTo>
                <a:lnTo>
                  <a:pt x="18440" y="27393"/>
                </a:lnTo>
                <a:lnTo>
                  <a:pt x="16560" y="26327"/>
                </a:lnTo>
                <a:lnTo>
                  <a:pt x="16294" y="26860"/>
                </a:lnTo>
                <a:lnTo>
                  <a:pt x="23507" y="31381"/>
                </a:lnTo>
                <a:lnTo>
                  <a:pt x="28321" y="34302"/>
                </a:lnTo>
                <a:lnTo>
                  <a:pt x="30238" y="32181"/>
                </a:lnTo>
                <a:lnTo>
                  <a:pt x="30721" y="31648"/>
                </a:lnTo>
                <a:lnTo>
                  <a:pt x="31254" y="30848"/>
                </a:lnTo>
                <a:lnTo>
                  <a:pt x="32600" y="28727"/>
                </a:lnTo>
                <a:lnTo>
                  <a:pt x="31521" y="26593"/>
                </a:lnTo>
                <a:lnTo>
                  <a:pt x="29921" y="24993"/>
                </a:lnTo>
                <a:lnTo>
                  <a:pt x="30988" y="25260"/>
                </a:lnTo>
                <a:lnTo>
                  <a:pt x="33134" y="26060"/>
                </a:lnTo>
                <a:lnTo>
                  <a:pt x="36868" y="20485"/>
                </a:lnTo>
                <a:close/>
              </a:path>
              <a:path w="349884" h="70484">
                <a:moveTo>
                  <a:pt x="55841" y="28981"/>
                </a:moveTo>
                <a:lnTo>
                  <a:pt x="55308" y="28727"/>
                </a:lnTo>
                <a:lnTo>
                  <a:pt x="55029" y="28981"/>
                </a:lnTo>
                <a:lnTo>
                  <a:pt x="54495" y="29248"/>
                </a:lnTo>
                <a:lnTo>
                  <a:pt x="53962" y="28981"/>
                </a:lnTo>
                <a:lnTo>
                  <a:pt x="53428" y="28460"/>
                </a:lnTo>
                <a:lnTo>
                  <a:pt x="52628" y="27127"/>
                </a:lnTo>
                <a:lnTo>
                  <a:pt x="51295" y="26327"/>
                </a:lnTo>
                <a:lnTo>
                  <a:pt x="49428" y="25260"/>
                </a:lnTo>
                <a:lnTo>
                  <a:pt x="46748" y="25260"/>
                </a:lnTo>
                <a:lnTo>
                  <a:pt x="45148" y="27660"/>
                </a:lnTo>
                <a:lnTo>
                  <a:pt x="43815" y="29781"/>
                </a:lnTo>
                <a:lnTo>
                  <a:pt x="44615" y="31648"/>
                </a:lnTo>
                <a:lnTo>
                  <a:pt x="45948" y="34036"/>
                </a:lnTo>
                <a:lnTo>
                  <a:pt x="48094" y="38023"/>
                </a:lnTo>
                <a:lnTo>
                  <a:pt x="48094" y="38823"/>
                </a:lnTo>
                <a:lnTo>
                  <a:pt x="47282" y="40157"/>
                </a:lnTo>
                <a:lnTo>
                  <a:pt x="46748" y="41224"/>
                </a:lnTo>
                <a:lnTo>
                  <a:pt x="45148" y="42011"/>
                </a:lnTo>
                <a:lnTo>
                  <a:pt x="43281" y="40957"/>
                </a:lnTo>
                <a:lnTo>
                  <a:pt x="40347" y="39090"/>
                </a:lnTo>
                <a:lnTo>
                  <a:pt x="40881" y="35636"/>
                </a:lnTo>
                <a:lnTo>
                  <a:pt x="41148" y="34302"/>
                </a:lnTo>
                <a:lnTo>
                  <a:pt x="40614" y="34036"/>
                </a:lnTo>
                <a:lnTo>
                  <a:pt x="38468" y="39090"/>
                </a:lnTo>
                <a:lnTo>
                  <a:pt x="39001" y="39357"/>
                </a:lnTo>
                <a:lnTo>
                  <a:pt x="39535" y="38823"/>
                </a:lnTo>
                <a:lnTo>
                  <a:pt x="40081" y="39090"/>
                </a:lnTo>
                <a:lnTo>
                  <a:pt x="40881" y="39624"/>
                </a:lnTo>
                <a:lnTo>
                  <a:pt x="41414" y="40957"/>
                </a:lnTo>
                <a:lnTo>
                  <a:pt x="43014" y="42011"/>
                </a:lnTo>
                <a:lnTo>
                  <a:pt x="46215" y="43878"/>
                </a:lnTo>
                <a:lnTo>
                  <a:pt x="49161" y="42811"/>
                </a:lnTo>
                <a:lnTo>
                  <a:pt x="50228" y="40957"/>
                </a:lnTo>
                <a:lnTo>
                  <a:pt x="52895" y="36703"/>
                </a:lnTo>
                <a:lnTo>
                  <a:pt x="45948" y="31648"/>
                </a:lnTo>
                <a:lnTo>
                  <a:pt x="48628" y="27127"/>
                </a:lnTo>
                <a:lnTo>
                  <a:pt x="50228" y="27127"/>
                </a:lnTo>
                <a:lnTo>
                  <a:pt x="51295" y="27660"/>
                </a:lnTo>
                <a:lnTo>
                  <a:pt x="53695" y="28981"/>
                </a:lnTo>
                <a:lnTo>
                  <a:pt x="53962" y="31648"/>
                </a:lnTo>
                <a:lnTo>
                  <a:pt x="53162" y="33769"/>
                </a:lnTo>
                <a:lnTo>
                  <a:pt x="53695" y="34036"/>
                </a:lnTo>
                <a:lnTo>
                  <a:pt x="55841" y="28981"/>
                </a:lnTo>
                <a:close/>
              </a:path>
              <a:path w="349884" h="70484">
                <a:moveTo>
                  <a:pt x="71869" y="36703"/>
                </a:moveTo>
                <a:lnTo>
                  <a:pt x="71335" y="36436"/>
                </a:lnTo>
                <a:lnTo>
                  <a:pt x="70802" y="36969"/>
                </a:lnTo>
                <a:lnTo>
                  <a:pt x="69989" y="36703"/>
                </a:lnTo>
                <a:lnTo>
                  <a:pt x="69456" y="36436"/>
                </a:lnTo>
                <a:lnTo>
                  <a:pt x="68389" y="34836"/>
                </a:lnTo>
                <a:lnTo>
                  <a:pt x="66967" y="34302"/>
                </a:lnTo>
                <a:lnTo>
                  <a:pt x="66255" y="34036"/>
                </a:lnTo>
                <a:lnTo>
                  <a:pt x="62242" y="32181"/>
                </a:lnTo>
                <a:lnTo>
                  <a:pt x="57175" y="33235"/>
                </a:lnTo>
                <a:lnTo>
                  <a:pt x="52095" y="44411"/>
                </a:lnTo>
                <a:lnTo>
                  <a:pt x="55308" y="48399"/>
                </a:lnTo>
                <a:lnTo>
                  <a:pt x="63322" y="51854"/>
                </a:lnTo>
                <a:lnTo>
                  <a:pt x="65493" y="50520"/>
                </a:lnTo>
                <a:lnTo>
                  <a:pt x="66789" y="49733"/>
                </a:lnTo>
                <a:lnTo>
                  <a:pt x="66522" y="49199"/>
                </a:lnTo>
                <a:lnTo>
                  <a:pt x="65455" y="49466"/>
                </a:lnTo>
                <a:lnTo>
                  <a:pt x="63055" y="50520"/>
                </a:lnTo>
                <a:lnTo>
                  <a:pt x="57175" y="47866"/>
                </a:lnTo>
                <a:lnTo>
                  <a:pt x="63588" y="34302"/>
                </a:lnTo>
                <a:lnTo>
                  <a:pt x="65189" y="34302"/>
                </a:lnTo>
                <a:lnTo>
                  <a:pt x="66255" y="34836"/>
                </a:lnTo>
                <a:lnTo>
                  <a:pt x="69189" y="36169"/>
                </a:lnTo>
                <a:lnTo>
                  <a:pt x="69989" y="38823"/>
                </a:lnTo>
                <a:lnTo>
                  <a:pt x="69456" y="41490"/>
                </a:lnTo>
                <a:lnTo>
                  <a:pt x="69723" y="42011"/>
                </a:lnTo>
                <a:lnTo>
                  <a:pt x="71755" y="36969"/>
                </a:lnTo>
                <a:lnTo>
                  <a:pt x="71869" y="36703"/>
                </a:lnTo>
                <a:close/>
              </a:path>
              <a:path w="349884" h="70484">
                <a:moveTo>
                  <a:pt x="80949" y="39624"/>
                </a:moveTo>
                <a:lnTo>
                  <a:pt x="73736" y="37236"/>
                </a:lnTo>
                <a:lnTo>
                  <a:pt x="73469" y="37757"/>
                </a:lnTo>
                <a:lnTo>
                  <a:pt x="75603" y="38557"/>
                </a:lnTo>
                <a:lnTo>
                  <a:pt x="75603" y="38823"/>
                </a:lnTo>
                <a:lnTo>
                  <a:pt x="75069" y="40690"/>
                </a:lnTo>
                <a:lnTo>
                  <a:pt x="71335" y="51320"/>
                </a:lnTo>
                <a:lnTo>
                  <a:pt x="70535" y="52920"/>
                </a:lnTo>
                <a:lnTo>
                  <a:pt x="70269" y="53187"/>
                </a:lnTo>
                <a:lnTo>
                  <a:pt x="68122" y="52654"/>
                </a:lnTo>
                <a:lnTo>
                  <a:pt x="68122" y="53187"/>
                </a:lnTo>
                <a:lnTo>
                  <a:pt x="75336" y="55575"/>
                </a:lnTo>
                <a:lnTo>
                  <a:pt x="75336" y="55041"/>
                </a:lnTo>
                <a:lnTo>
                  <a:pt x="73469" y="54508"/>
                </a:lnTo>
                <a:lnTo>
                  <a:pt x="72936" y="53987"/>
                </a:lnTo>
                <a:lnTo>
                  <a:pt x="73736" y="52120"/>
                </a:lnTo>
                <a:lnTo>
                  <a:pt x="77470" y="41490"/>
                </a:lnTo>
                <a:lnTo>
                  <a:pt x="78282" y="39624"/>
                </a:lnTo>
                <a:lnTo>
                  <a:pt x="78816" y="39624"/>
                </a:lnTo>
                <a:lnTo>
                  <a:pt x="80683" y="40157"/>
                </a:lnTo>
                <a:lnTo>
                  <a:pt x="80949" y="39624"/>
                </a:lnTo>
                <a:close/>
              </a:path>
              <a:path w="349884" h="70484">
                <a:moveTo>
                  <a:pt x="94310" y="43345"/>
                </a:moveTo>
                <a:lnTo>
                  <a:pt x="88696" y="41744"/>
                </a:lnTo>
                <a:lnTo>
                  <a:pt x="81216" y="39624"/>
                </a:lnTo>
                <a:lnTo>
                  <a:pt x="81216" y="40157"/>
                </a:lnTo>
                <a:lnTo>
                  <a:pt x="83350" y="41224"/>
                </a:lnTo>
                <a:lnTo>
                  <a:pt x="79082" y="55841"/>
                </a:lnTo>
                <a:lnTo>
                  <a:pt x="78549" y="55841"/>
                </a:lnTo>
                <a:lnTo>
                  <a:pt x="76936" y="55575"/>
                </a:lnTo>
                <a:lnTo>
                  <a:pt x="76669" y="56108"/>
                </a:lnTo>
                <a:lnTo>
                  <a:pt x="90030" y="59829"/>
                </a:lnTo>
                <a:lnTo>
                  <a:pt x="91363" y="57708"/>
                </a:lnTo>
                <a:lnTo>
                  <a:pt x="92697" y="55575"/>
                </a:lnTo>
                <a:lnTo>
                  <a:pt x="91897" y="55308"/>
                </a:lnTo>
                <a:lnTo>
                  <a:pt x="90030" y="57442"/>
                </a:lnTo>
                <a:lnTo>
                  <a:pt x="88696" y="57708"/>
                </a:lnTo>
                <a:lnTo>
                  <a:pt x="85496" y="56908"/>
                </a:lnTo>
                <a:lnTo>
                  <a:pt x="81749" y="55841"/>
                </a:lnTo>
                <a:lnTo>
                  <a:pt x="83616" y="48666"/>
                </a:lnTo>
                <a:lnTo>
                  <a:pt x="87363" y="49733"/>
                </a:lnTo>
                <a:lnTo>
                  <a:pt x="89496" y="50520"/>
                </a:lnTo>
                <a:lnTo>
                  <a:pt x="89763" y="50787"/>
                </a:lnTo>
                <a:lnTo>
                  <a:pt x="89496" y="52920"/>
                </a:lnTo>
                <a:lnTo>
                  <a:pt x="90030" y="53187"/>
                </a:lnTo>
                <a:lnTo>
                  <a:pt x="91097" y="49466"/>
                </a:lnTo>
                <a:lnTo>
                  <a:pt x="91630" y="47599"/>
                </a:lnTo>
                <a:lnTo>
                  <a:pt x="91097" y="47332"/>
                </a:lnTo>
                <a:lnTo>
                  <a:pt x="90297" y="48933"/>
                </a:lnTo>
                <a:lnTo>
                  <a:pt x="89763" y="49466"/>
                </a:lnTo>
                <a:lnTo>
                  <a:pt x="87630" y="48933"/>
                </a:lnTo>
                <a:lnTo>
                  <a:pt x="86690" y="48666"/>
                </a:lnTo>
                <a:lnTo>
                  <a:pt x="83883" y="47866"/>
                </a:lnTo>
                <a:lnTo>
                  <a:pt x="85496" y="42545"/>
                </a:lnTo>
                <a:lnTo>
                  <a:pt x="85763" y="41744"/>
                </a:lnTo>
                <a:lnTo>
                  <a:pt x="86029" y="41744"/>
                </a:lnTo>
                <a:lnTo>
                  <a:pt x="86563" y="42011"/>
                </a:lnTo>
                <a:lnTo>
                  <a:pt x="90030" y="42811"/>
                </a:lnTo>
                <a:lnTo>
                  <a:pt x="92697" y="43611"/>
                </a:lnTo>
                <a:lnTo>
                  <a:pt x="93243" y="44145"/>
                </a:lnTo>
                <a:lnTo>
                  <a:pt x="92976" y="46532"/>
                </a:lnTo>
                <a:lnTo>
                  <a:pt x="93510" y="46799"/>
                </a:lnTo>
                <a:lnTo>
                  <a:pt x="94310" y="43345"/>
                </a:lnTo>
                <a:close/>
              </a:path>
              <a:path w="349884" h="70484">
                <a:moveTo>
                  <a:pt x="112534" y="47967"/>
                </a:moveTo>
                <a:lnTo>
                  <a:pt x="112102" y="47866"/>
                </a:lnTo>
                <a:lnTo>
                  <a:pt x="107391" y="46799"/>
                </a:lnTo>
                <a:lnTo>
                  <a:pt x="107391" y="47332"/>
                </a:lnTo>
                <a:lnTo>
                  <a:pt x="109004" y="47866"/>
                </a:lnTo>
                <a:lnTo>
                  <a:pt x="109537" y="48133"/>
                </a:lnTo>
                <a:lnTo>
                  <a:pt x="109004" y="51054"/>
                </a:lnTo>
                <a:lnTo>
                  <a:pt x="107124" y="59296"/>
                </a:lnTo>
                <a:lnTo>
                  <a:pt x="101498" y="47866"/>
                </a:lnTo>
                <a:lnTo>
                  <a:pt x="100177" y="45212"/>
                </a:lnTo>
                <a:lnTo>
                  <a:pt x="95910" y="44145"/>
                </a:lnTo>
                <a:lnTo>
                  <a:pt x="95910" y="44678"/>
                </a:lnTo>
                <a:lnTo>
                  <a:pt x="96977" y="44945"/>
                </a:lnTo>
                <a:lnTo>
                  <a:pt x="97243" y="44945"/>
                </a:lnTo>
                <a:lnTo>
                  <a:pt x="98044" y="46532"/>
                </a:lnTo>
                <a:lnTo>
                  <a:pt x="95592" y="57708"/>
                </a:lnTo>
                <a:lnTo>
                  <a:pt x="95110" y="60096"/>
                </a:lnTo>
                <a:lnTo>
                  <a:pt x="94310" y="60363"/>
                </a:lnTo>
                <a:lnTo>
                  <a:pt x="92430" y="60096"/>
                </a:lnTo>
                <a:lnTo>
                  <a:pt x="92430" y="60629"/>
                </a:lnTo>
                <a:lnTo>
                  <a:pt x="98310" y="61963"/>
                </a:lnTo>
                <a:lnTo>
                  <a:pt x="98577" y="61429"/>
                </a:lnTo>
                <a:lnTo>
                  <a:pt x="96710" y="60896"/>
                </a:lnTo>
                <a:lnTo>
                  <a:pt x="96443" y="60363"/>
                </a:lnTo>
                <a:lnTo>
                  <a:pt x="97040" y="57442"/>
                </a:lnTo>
                <a:lnTo>
                  <a:pt x="99110" y="47866"/>
                </a:lnTo>
                <a:lnTo>
                  <a:pt x="107124" y="63817"/>
                </a:lnTo>
                <a:lnTo>
                  <a:pt x="107657" y="63817"/>
                </a:lnTo>
                <a:lnTo>
                  <a:pt x="108686" y="59296"/>
                </a:lnTo>
                <a:lnTo>
                  <a:pt x="110604" y="50787"/>
                </a:lnTo>
                <a:lnTo>
                  <a:pt x="111137" y="47866"/>
                </a:lnTo>
                <a:lnTo>
                  <a:pt x="111937" y="47866"/>
                </a:lnTo>
                <a:lnTo>
                  <a:pt x="112534" y="47967"/>
                </a:lnTo>
                <a:close/>
              </a:path>
              <a:path w="349884" h="70484">
                <a:moveTo>
                  <a:pt x="113538" y="48133"/>
                </a:moveTo>
                <a:lnTo>
                  <a:pt x="112534" y="47967"/>
                </a:lnTo>
                <a:lnTo>
                  <a:pt x="113271" y="48133"/>
                </a:lnTo>
                <a:lnTo>
                  <a:pt x="113538" y="48133"/>
                </a:lnTo>
                <a:close/>
              </a:path>
              <a:path w="349884" h="70484">
                <a:moveTo>
                  <a:pt x="128765" y="50253"/>
                </a:moveTo>
                <a:lnTo>
                  <a:pt x="114338" y="47866"/>
                </a:lnTo>
                <a:lnTo>
                  <a:pt x="113538" y="52120"/>
                </a:lnTo>
                <a:lnTo>
                  <a:pt x="114071" y="52120"/>
                </a:lnTo>
                <a:lnTo>
                  <a:pt x="115138" y="49466"/>
                </a:lnTo>
                <a:lnTo>
                  <a:pt x="115684" y="48933"/>
                </a:lnTo>
                <a:lnTo>
                  <a:pt x="119951" y="49733"/>
                </a:lnTo>
                <a:lnTo>
                  <a:pt x="117817" y="62230"/>
                </a:lnTo>
                <a:lnTo>
                  <a:pt x="117284" y="64084"/>
                </a:lnTo>
                <a:lnTo>
                  <a:pt x="117284" y="64617"/>
                </a:lnTo>
                <a:lnTo>
                  <a:pt x="114871" y="64350"/>
                </a:lnTo>
                <a:lnTo>
                  <a:pt x="114871" y="64884"/>
                </a:lnTo>
                <a:lnTo>
                  <a:pt x="122351" y="66217"/>
                </a:lnTo>
                <a:lnTo>
                  <a:pt x="122897" y="65684"/>
                </a:lnTo>
                <a:lnTo>
                  <a:pt x="120751" y="65151"/>
                </a:lnTo>
                <a:lnTo>
                  <a:pt x="120484" y="64617"/>
                </a:lnTo>
                <a:lnTo>
                  <a:pt x="122897" y="50253"/>
                </a:lnTo>
                <a:lnTo>
                  <a:pt x="126898" y="51054"/>
                </a:lnTo>
                <a:lnTo>
                  <a:pt x="127698" y="51587"/>
                </a:lnTo>
                <a:lnTo>
                  <a:pt x="127698" y="54508"/>
                </a:lnTo>
                <a:lnTo>
                  <a:pt x="128231" y="54508"/>
                </a:lnTo>
                <a:lnTo>
                  <a:pt x="128765" y="50253"/>
                </a:lnTo>
                <a:close/>
              </a:path>
              <a:path w="349884" h="70484">
                <a:moveTo>
                  <a:pt x="137045" y="51320"/>
                </a:moveTo>
                <a:lnTo>
                  <a:pt x="129565" y="50253"/>
                </a:lnTo>
                <a:lnTo>
                  <a:pt x="129565" y="50787"/>
                </a:lnTo>
                <a:lnTo>
                  <a:pt x="131711" y="51320"/>
                </a:lnTo>
                <a:lnTo>
                  <a:pt x="131978" y="51587"/>
                </a:lnTo>
                <a:lnTo>
                  <a:pt x="130098" y="64617"/>
                </a:lnTo>
                <a:lnTo>
                  <a:pt x="130098" y="66484"/>
                </a:lnTo>
                <a:lnTo>
                  <a:pt x="129565" y="66738"/>
                </a:lnTo>
                <a:lnTo>
                  <a:pt x="127431" y="66484"/>
                </a:lnTo>
                <a:lnTo>
                  <a:pt x="127165" y="67005"/>
                </a:lnTo>
                <a:lnTo>
                  <a:pt x="134645" y="68072"/>
                </a:lnTo>
                <a:lnTo>
                  <a:pt x="134645" y="67538"/>
                </a:lnTo>
                <a:lnTo>
                  <a:pt x="132778" y="67271"/>
                </a:lnTo>
                <a:lnTo>
                  <a:pt x="132245" y="66738"/>
                </a:lnTo>
                <a:lnTo>
                  <a:pt x="134112" y="53721"/>
                </a:lnTo>
                <a:lnTo>
                  <a:pt x="134645" y="51854"/>
                </a:lnTo>
                <a:lnTo>
                  <a:pt x="135178" y="51587"/>
                </a:lnTo>
                <a:lnTo>
                  <a:pt x="137045" y="51854"/>
                </a:lnTo>
                <a:lnTo>
                  <a:pt x="137045" y="51320"/>
                </a:lnTo>
                <a:close/>
              </a:path>
              <a:path w="349884" h="70484">
                <a:moveTo>
                  <a:pt x="154152" y="69938"/>
                </a:moveTo>
                <a:lnTo>
                  <a:pt x="153085" y="69672"/>
                </a:lnTo>
                <a:lnTo>
                  <a:pt x="152539" y="69405"/>
                </a:lnTo>
                <a:lnTo>
                  <a:pt x="151650" y="66484"/>
                </a:lnTo>
                <a:lnTo>
                  <a:pt x="150672" y="63550"/>
                </a:lnTo>
                <a:lnTo>
                  <a:pt x="150495" y="63017"/>
                </a:lnTo>
                <a:lnTo>
                  <a:pt x="148094" y="55841"/>
                </a:lnTo>
                <a:lnTo>
                  <a:pt x="148005" y="55587"/>
                </a:lnTo>
                <a:lnTo>
                  <a:pt x="148005" y="63017"/>
                </a:lnTo>
                <a:lnTo>
                  <a:pt x="142125" y="62496"/>
                </a:lnTo>
                <a:lnTo>
                  <a:pt x="145872" y="55841"/>
                </a:lnTo>
                <a:lnTo>
                  <a:pt x="148005" y="63017"/>
                </a:lnTo>
                <a:lnTo>
                  <a:pt x="148005" y="55587"/>
                </a:lnTo>
                <a:lnTo>
                  <a:pt x="146939" y="52387"/>
                </a:lnTo>
                <a:lnTo>
                  <a:pt x="146405" y="52387"/>
                </a:lnTo>
                <a:lnTo>
                  <a:pt x="139725" y="64350"/>
                </a:lnTo>
                <a:lnTo>
                  <a:pt x="139192" y="65417"/>
                </a:lnTo>
                <a:lnTo>
                  <a:pt x="138125" y="67271"/>
                </a:lnTo>
                <a:lnTo>
                  <a:pt x="137045" y="68338"/>
                </a:lnTo>
                <a:lnTo>
                  <a:pt x="136245" y="68338"/>
                </a:lnTo>
                <a:lnTo>
                  <a:pt x="136245" y="68872"/>
                </a:lnTo>
                <a:lnTo>
                  <a:pt x="141325" y="69405"/>
                </a:lnTo>
                <a:lnTo>
                  <a:pt x="141325" y="68872"/>
                </a:lnTo>
                <a:lnTo>
                  <a:pt x="140792" y="68605"/>
                </a:lnTo>
                <a:lnTo>
                  <a:pt x="139725" y="68605"/>
                </a:lnTo>
                <a:lnTo>
                  <a:pt x="139725" y="66738"/>
                </a:lnTo>
                <a:lnTo>
                  <a:pt x="139992" y="66484"/>
                </a:lnTo>
                <a:lnTo>
                  <a:pt x="141592" y="63550"/>
                </a:lnTo>
                <a:lnTo>
                  <a:pt x="148272" y="64084"/>
                </a:lnTo>
                <a:lnTo>
                  <a:pt x="149072" y="66738"/>
                </a:lnTo>
                <a:lnTo>
                  <a:pt x="149136" y="67271"/>
                </a:lnTo>
                <a:lnTo>
                  <a:pt x="149339" y="68072"/>
                </a:lnTo>
                <a:lnTo>
                  <a:pt x="149339" y="69405"/>
                </a:lnTo>
                <a:lnTo>
                  <a:pt x="148539" y="69138"/>
                </a:lnTo>
                <a:lnTo>
                  <a:pt x="147472" y="69138"/>
                </a:lnTo>
                <a:lnTo>
                  <a:pt x="147472" y="69672"/>
                </a:lnTo>
                <a:lnTo>
                  <a:pt x="153885" y="70205"/>
                </a:lnTo>
                <a:lnTo>
                  <a:pt x="154152" y="69938"/>
                </a:lnTo>
                <a:close/>
              </a:path>
              <a:path w="349884" h="70484">
                <a:moveTo>
                  <a:pt x="179793" y="69938"/>
                </a:moveTo>
                <a:lnTo>
                  <a:pt x="178460" y="69672"/>
                </a:lnTo>
                <a:lnTo>
                  <a:pt x="178193" y="69405"/>
                </a:lnTo>
                <a:lnTo>
                  <a:pt x="176047" y="64350"/>
                </a:lnTo>
                <a:lnTo>
                  <a:pt x="175831" y="63817"/>
                </a:lnTo>
                <a:lnTo>
                  <a:pt x="173380" y="58000"/>
                </a:lnTo>
                <a:lnTo>
                  <a:pt x="173380" y="63817"/>
                </a:lnTo>
                <a:lnTo>
                  <a:pt x="167233" y="63550"/>
                </a:lnTo>
                <a:lnTo>
                  <a:pt x="170446" y="56642"/>
                </a:lnTo>
                <a:lnTo>
                  <a:pt x="173380" y="63817"/>
                </a:lnTo>
                <a:lnTo>
                  <a:pt x="173380" y="58000"/>
                </a:lnTo>
                <a:lnTo>
                  <a:pt x="172808" y="56642"/>
                </a:lnTo>
                <a:lnTo>
                  <a:pt x="171246" y="52920"/>
                </a:lnTo>
                <a:lnTo>
                  <a:pt x="170713" y="52920"/>
                </a:lnTo>
                <a:lnTo>
                  <a:pt x="165100" y="65417"/>
                </a:lnTo>
                <a:lnTo>
                  <a:pt x="164566" y="66484"/>
                </a:lnTo>
                <a:lnTo>
                  <a:pt x="163766" y="68338"/>
                </a:lnTo>
                <a:lnTo>
                  <a:pt x="162699" y="69405"/>
                </a:lnTo>
                <a:lnTo>
                  <a:pt x="161899" y="69405"/>
                </a:lnTo>
                <a:lnTo>
                  <a:pt x="161899" y="69938"/>
                </a:lnTo>
                <a:lnTo>
                  <a:pt x="166966" y="69938"/>
                </a:lnTo>
                <a:lnTo>
                  <a:pt x="166966" y="69405"/>
                </a:lnTo>
                <a:lnTo>
                  <a:pt x="165366" y="69405"/>
                </a:lnTo>
                <a:lnTo>
                  <a:pt x="165366" y="67538"/>
                </a:lnTo>
                <a:lnTo>
                  <a:pt x="165633" y="67271"/>
                </a:lnTo>
                <a:lnTo>
                  <a:pt x="166966" y="64350"/>
                </a:lnTo>
                <a:lnTo>
                  <a:pt x="173647" y="64617"/>
                </a:lnTo>
                <a:lnTo>
                  <a:pt x="174713" y="67005"/>
                </a:lnTo>
                <a:lnTo>
                  <a:pt x="174980" y="67271"/>
                </a:lnTo>
                <a:lnTo>
                  <a:pt x="175247" y="68072"/>
                </a:lnTo>
                <a:lnTo>
                  <a:pt x="175247" y="69672"/>
                </a:lnTo>
                <a:lnTo>
                  <a:pt x="173380" y="69672"/>
                </a:lnTo>
                <a:lnTo>
                  <a:pt x="173380" y="70205"/>
                </a:lnTo>
                <a:lnTo>
                  <a:pt x="179793" y="70459"/>
                </a:lnTo>
                <a:lnTo>
                  <a:pt x="179793" y="69938"/>
                </a:lnTo>
                <a:close/>
              </a:path>
              <a:path w="349884" h="70484">
                <a:moveTo>
                  <a:pt x="198767" y="64884"/>
                </a:moveTo>
                <a:lnTo>
                  <a:pt x="198678" y="59563"/>
                </a:lnTo>
                <a:lnTo>
                  <a:pt x="198501" y="55575"/>
                </a:lnTo>
                <a:lnTo>
                  <a:pt x="196354" y="54241"/>
                </a:lnTo>
                <a:lnTo>
                  <a:pt x="196088" y="54076"/>
                </a:lnTo>
                <a:lnTo>
                  <a:pt x="196088" y="69138"/>
                </a:lnTo>
                <a:lnTo>
                  <a:pt x="189674" y="69405"/>
                </a:lnTo>
                <a:lnTo>
                  <a:pt x="186740" y="69405"/>
                </a:lnTo>
                <a:lnTo>
                  <a:pt x="186474" y="69138"/>
                </a:lnTo>
                <a:lnTo>
                  <a:pt x="186436" y="67538"/>
                </a:lnTo>
                <a:lnTo>
                  <a:pt x="186029" y="57442"/>
                </a:lnTo>
                <a:lnTo>
                  <a:pt x="185940" y="54241"/>
                </a:lnTo>
                <a:lnTo>
                  <a:pt x="190474" y="54241"/>
                </a:lnTo>
                <a:lnTo>
                  <a:pt x="195935" y="64884"/>
                </a:lnTo>
                <a:lnTo>
                  <a:pt x="196088" y="69138"/>
                </a:lnTo>
                <a:lnTo>
                  <a:pt x="196088" y="54076"/>
                </a:lnTo>
                <a:lnTo>
                  <a:pt x="194221" y="52920"/>
                </a:lnTo>
                <a:lnTo>
                  <a:pt x="181127" y="53454"/>
                </a:lnTo>
                <a:lnTo>
                  <a:pt x="181127" y="53987"/>
                </a:lnTo>
                <a:lnTo>
                  <a:pt x="183273" y="53987"/>
                </a:lnTo>
                <a:lnTo>
                  <a:pt x="183540" y="54241"/>
                </a:lnTo>
                <a:lnTo>
                  <a:pt x="183616" y="59563"/>
                </a:lnTo>
                <a:lnTo>
                  <a:pt x="183743" y="64884"/>
                </a:lnTo>
                <a:lnTo>
                  <a:pt x="183807" y="69405"/>
                </a:lnTo>
                <a:lnTo>
                  <a:pt x="183540" y="69672"/>
                </a:lnTo>
                <a:lnTo>
                  <a:pt x="181660" y="69938"/>
                </a:lnTo>
                <a:lnTo>
                  <a:pt x="181927" y="69938"/>
                </a:lnTo>
                <a:lnTo>
                  <a:pt x="181927" y="70472"/>
                </a:lnTo>
                <a:lnTo>
                  <a:pt x="196888" y="69938"/>
                </a:lnTo>
                <a:lnTo>
                  <a:pt x="197091" y="69405"/>
                </a:lnTo>
                <a:lnTo>
                  <a:pt x="198767" y="64884"/>
                </a:lnTo>
                <a:close/>
              </a:path>
              <a:path w="349884" h="70484">
                <a:moveTo>
                  <a:pt x="223342" y="49987"/>
                </a:moveTo>
                <a:lnTo>
                  <a:pt x="217995" y="50520"/>
                </a:lnTo>
                <a:lnTo>
                  <a:pt x="217995" y="51054"/>
                </a:lnTo>
                <a:lnTo>
                  <a:pt x="220129" y="51054"/>
                </a:lnTo>
                <a:lnTo>
                  <a:pt x="220129" y="52654"/>
                </a:lnTo>
                <a:lnTo>
                  <a:pt x="219862" y="53721"/>
                </a:lnTo>
                <a:lnTo>
                  <a:pt x="219862" y="53987"/>
                </a:lnTo>
                <a:lnTo>
                  <a:pt x="217195" y="63817"/>
                </a:lnTo>
                <a:lnTo>
                  <a:pt x="212115" y="55841"/>
                </a:lnTo>
                <a:lnTo>
                  <a:pt x="211315" y="54508"/>
                </a:lnTo>
                <a:lnTo>
                  <a:pt x="210781" y="53454"/>
                </a:lnTo>
                <a:lnTo>
                  <a:pt x="210781" y="52387"/>
                </a:lnTo>
                <a:lnTo>
                  <a:pt x="211315" y="52387"/>
                </a:lnTo>
                <a:lnTo>
                  <a:pt x="212648" y="52120"/>
                </a:lnTo>
                <a:lnTo>
                  <a:pt x="212648" y="51587"/>
                </a:lnTo>
                <a:lnTo>
                  <a:pt x="205981" y="52387"/>
                </a:lnTo>
                <a:lnTo>
                  <a:pt x="205981" y="52920"/>
                </a:lnTo>
                <a:lnTo>
                  <a:pt x="207048" y="52920"/>
                </a:lnTo>
                <a:lnTo>
                  <a:pt x="207581" y="53187"/>
                </a:lnTo>
                <a:lnTo>
                  <a:pt x="208915" y="55308"/>
                </a:lnTo>
                <a:lnTo>
                  <a:pt x="216928" y="68338"/>
                </a:lnTo>
                <a:lnTo>
                  <a:pt x="217195" y="68338"/>
                </a:lnTo>
                <a:lnTo>
                  <a:pt x="221475" y="51320"/>
                </a:lnTo>
                <a:lnTo>
                  <a:pt x="221742" y="51054"/>
                </a:lnTo>
                <a:lnTo>
                  <a:pt x="223075" y="50787"/>
                </a:lnTo>
                <a:lnTo>
                  <a:pt x="223342" y="49987"/>
                </a:lnTo>
                <a:close/>
              </a:path>
              <a:path w="349884" h="70484">
                <a:moveTo>
                  <a:pt x="241236" y="59029"/>
                </a:moveTo>
                <a:lnTo>
                  <a:pt x="240436" y="59296"/>
                </a:lnTo>
                <a:lnTo>
                  <a:pt x="239903" y="62230"/>
                </a:lnTo>
                <a:lnTo>
                  <a:pt x="238836" y="63017"/>
                </a:lnTo>
                <a:lnTo>
                  <a:pt x="235623" y="63817"/>
                </a:lnTo>
                <a:lnTo>
                  <a:pt x="231889" y="64617"/>
                </a:lnTo>
                <a:lnTo>
                  <a:pt x="231508" y="63017"/>
                </a:lnTo>
                <a:lnTo>
                  <a:pt x="230289" y="57442"/>
                </a:lnTo>
                <a:lnTo>
                  <a:pt x="234289" y="56642"/>
                </a:lnTo>
                <a:lnTo>
                  <a:pt x="236435" y="56375"/>
                </a:lnTo>
                <a:lnTo>
                  <a:pt x="236702" y="56642"/>
                </a:lnTo>
                <a:lnTo>
                  <a:pt x="237502" y="58496"/>
                </a:lnTo>
                <a:lnTo>
                  <a:pt x="238036" y="58496"/>
                </a:lnTo>
                <a:lnTo>
                  <a:pt x="236702" y="52654"/>
                </a:lnTo>
                <a:lnTo>
                  <a:pt x="236169" y="52654"/>
                </a:lnTo>
                <a:lnTo>
                  <a:pt x="236435" y="54508"/>
                </a:lnTo>
                <a:lnTo>
                  <a:pt x="236169" y="55041"/>
                </a:lnTo>
                <a:lnTo>
                  <a:pt x="234022" y="55575"/>
                </a:lnTo>
                <a:lnTo>
                  <a:pt x="230022" y="56375"/>
                </a:lnTo>
                <a:lnTo>
                  <a:pt x="228955" y="50787"/>
                </a:lnTo>
                <a:lnTo>
                  <a:pt x="228777" y="50253"/>
                </a:lnTo>
                <a:lnTo>
                  <a:pt x="228688" y="49987"/>
                </a:lnTo>
                <a:lnTo>
                  <a:pt x="228955" y="49733"/>
                </a:lnTo>
                <a:lnTo>
                  <a:pt x="229489" y="49733"/>
                </a:lnTo>
                <a:lnTo>
                  <a:pt x="232956" y="48933"/>
                </a:lnTo>
                <a:lnTo>
                  <a:pt x="235889" y="48399"/>
                </a:lnTo>
                <a:lnTo>
                  <a:pt x="236702" y="48666"/>
                </a:lnTo>
                <a:lnTo>
                  <a:pt x="237502" y="50787"/>
                </a:lnTo>
                <a:lnTo>
                  <a:pt x="238036" y="50520"/>
                </a:lnTo>
                <a:lnTo>
                  <a:pt x="237540" y="48399"/>
                </a:lnTo>
                <a:lnTo>
                  <a:pt x="237236" y="47066"/>
                </a:lnTo>
                <a:lnTo>
                  <a:pt x="223875" y="49987"/>
                </a:lnTo>
                <a:lnTo>
                  <a:pt x="223875" y="50520"/>
                </a:lnTo>
                <a:lnTo>
                  <a:pt x="225475" y="50253"/>
                </a:lnTo>
                <a:lnTo>
                  <a:pt x="226009" y="50520"/>
                </a:lnTo>
                <a:lnTo>
                  <a:pt x="226542" y="52387"/>
                </a:lnTo>
                <a:lnTo>
                  <a:pt x="228955" y="63550"/>
                </a:lnTo>
                <a:lnTo>
                  <a:pt x="229222" y="65417"/>
                </a:lnTo>
                <a:lnTo>
                  <a:pt x="228688" y="65684"/>
                </a:lnTo>
                <a:lnTo>
                  <a:pt x="227076" y="66217"/>
                </a:lnTo>
                <a:lnTo>
                  <a:pt x="227076" y="66738"/>
                </a:lnTo>
                <a:lnTo>
                  <a:pt x="236994" y="64617"/>
                </a:lnTo>
                <a:lnTo>
                  <a:pt x="240703" y="63817"/>
                </a:lnTo>
                <a:lnTo>
                  <a:pt x="241236" y="59029"/>
                </a:lnTo>
                <a:close/>
              </a:path>
              <a:path w="349884" h="70484">
                <a:moveTo>
                  <a:pt x="259676" y="58242"/>
                </a:moveTo>
                <a:lnTo>
                  <a:pt x="259410" y="57975"/>
                </a:lnTo>
                <a:lnTo>
                  <a:pt x="259143" y="57708"/>
                </a:lnTo>
                <a:lnTo>
                  <a:pt x="258330" y="57975"/>
                </a:lnTo>
                <a:lnTo>
                  <a:pt x="257530" y="57708"/>
                </a:lnTo>
                <a:lnTo>
                  <a:pt x="251421" y="53721"/>
                </a:lnTo>
                <a:lnTo>
                  <a:pt x="251015" y="53454"/>
                </a:lnTo>
                <a:lnTo>
                  <a:pt x="249783" y="52654"/>
                </a:lnTo>
                <a:lnTo>
                  <a:pt x="250850" y="51854"/>
                </a:lnTo>
                <a:lnTo>
                  <a:pt x="251396" y="51587"/>
                </a:lnTo>
                <a:lnTo>
                  <a:pt x="247916" y="52920"/>
                </a:lnTo>
                <a:lnTo>
                  <a:pt x="245783" y="53454"/>
                </a:lnTo>
                <a:lnTo>
                  <a:pt x="243649" y="47332"/>
                </a:lnTo>
                <a:lnTo>
                  <a:pt x="243649" y="47066"/>
                </a:lnTo>
                <a:lnTo>
                  <a:pt x="243649" y="46532"/>
                </a:lnTo>
                <a:lnTo>
                  <a:pt x="244983" y="45999"/>
                </a:lnTo>
                <a:lnTo>
                  <a:pt x="249250" y="44945"/>
                </a:lnTo>
                <a:lnTo>
                  <a:pt x="250317" y="48133"/>
                </a:lnTo>
                <a:lnTo>
                  <a:pt x="251396" y="51587"/>
                </a:lnTo>
                <a:lnTo>
                  <a:pt x="254063" y="50253"/>
                </a:lnTo>
                <a:lnTo>
                  <a:pt x="252806" y="46532"/>
                </a:lnTo>
                <a:lnTo>
                  <a:pt x="252234" y="44945"/>
                </a:lnTo>
                <a:lnTo>
                  <a:pt x="251663" y="43345"/>
                </a:lnTo>
                <a:lnTo>
                  <a:pt x="247383" y="43878"/>
                </a:lnTo>
                <a:lnTo>
                  <a:pt x="245249" y="44678"/>
                </a:lnTo>
                <a:lnTo>
                  <a:pt x="238569" y="46799"/>
                </a:lnTo>
                <a:lnTo>
                  <a:pt x="238836" y="47332"/>
                </a:lnTo>
                <a:lnTo>
                  <a:pt x="240703" y="47066"/>
                </a:lnTo>
                <a:lnTo>
                  <a:pt x="241236" y="47066"/>
                </a:lnTo>
                <a:lnTo>
                  <a:pt x="241769" y="48933"/>
                </a:lnTo>
                <a:lnTo>
                  <a:pt x="244983" y="59563"/>
                </a:lnTo>
                <a:lnTo>
                  <a:pt x="245440" y="61163"/>
                </a:lnTo>
                <a:lnTo>
                  <a:pt x="245516" y="61963"/>
                </a:lnTo>
                <a:lnTo>
                  <a:pt x="243649" y="62750"/>
                </a:lnTo>
                <a:lnTo>
                  <a:pt x="243916" y="63284"/>
                </a:lnTo>
                <a:lnTo>
                  <a:pt x="250583" y="61163"/>
                </a:lnTo>
                <a:lnTo>
                  <a:pt x="250583" y="60629"/>
                </a:lnTo>
                <a:lnTo>
                  <a:pt x="248450" y="61163"/>
                </a:lnTo>
                <a:lnTo>
                  <a:pt x="248183" y="60629"/>
                </a:lnTo>
                <a:lnTo>
                  <a:pt x="246049" y="54241"/>
                </a:lnTo>
                <a:lnTo>
                  <a:pt x="247383" y="53721"/>
                </a:lnTo>
                <a:lnTo>
                  <a:pt x="255663" y="59563"/>
                </a:lnTo>
                <a:lnTo>
                  <a:pt x="259676" y="58242"/>
                </a:lnTo>
                <a:close/>
              </a:path>
              <a:path w="349884" h="70484">
                <a:moveTo>
                  <a:pt x="267157" y="55575"/>
                </a:moveTo>
                <a:lnTo>
                  <a:pt x="265277" y="56108"/>
                </a:lnTo>
                <a:lnTo>
                  <a:pt x="264744" y="55841"/>
                </a:lnTo>
                <a:lnTo>
                  <a:pt x="264210" y="53987"/>
                </a:lnTo>
                <a:lnTo>
                  <a:pt x="261277" y="43078"/>
                </a:lnTo>
                <a:lnTo>
                  <a:pt x="260743" y="40957"/>
                </a:lnTo>
                <a:lnTo>
                  <a:pt x="261277" y="40690"/>
                </a:lnTo>
                <a:lnTo>
                  <a:pt x="263144" y="40157"/>
                </a:lnTo>
                <a:lnTo>
                  <a:pt x="263144" y="39624"/>
                </a:lnTo>
                <a:lnTo>
                  <a:pt x="255663" y="41490"/>
                </a:lnTo>
                <a:lnTo>
                  <a:pt x="255930" y="42011"/>
                </a:lnTo>
                <a:lnTo>
                  <a:pt x="258064" y="41490"/>
                </a:lnTo>
                <a:lnTo>
                  <a:pt x="258330" y="41744"/>
                </a:lnTo>
                <a:lnTo>
                  <a:pt x="258876" y="43611"/>
                </a:lnTo>
                <a:lnTo>
                  <a:pt x="261810" y="54508"/>
                </a:lnTo>
                <a:lnTo>
                  <a:pt x="262077" y="56375"/>
                </a:lnTo>
                <a:lnTo>
                  <a:pt x="262077" y="56908"/>
                </a:lnTo>
                <a:lnTo>
                  <a:pt x="259943" y="57442"/>
                </a:lnTo>
                <a:lnTo>
                  <a:pt x="259676" y="57975"/>
                </a:lnTo>
                <a:lnTo>
                  <a:pt x="267157" y="56108"/>
                </a:lnTo>
                <a:lnTo>
                  <a:pt x="267157" y="55575"/>
                </a:lnTo>
                <a:close/>
              </a:path>
              <a:path w="349884" h="70484">
                <a:moveTo>
                  <a:pt x="279704" y="52387"/>
                </a:moveTo>
                <a:lnTo>
                  <a:pt x="279438" y="51854"/>
                </a:lnTo>
                <a:lnTo>
                  <a:pt x="277571" y="52654"/>
                </a:lnTo>
                <a:lnTo>
                  <a:pt x="277037" y="52120"/>
                </a:lnTo>
                <a:lnTo>
                  <a:pt x="272491" y="38023"/>
                </a:lnTo>
                <a:lnTo>
                  <a:pt x="273837" y="37490"/>
                </a:lnTo>
                <a:lnTo>
                  <a:pt x="276504" y="36703"/>
                </a:lnTo>
                <a:lnTo>
                  <a:pt x="277304" y="36969"/>
                </a:lnTo>
                <a:lnTo>
                  <a:pt x="278638" y="39357"/>
                </a:lnTo>
                <a:lnTo>
                  <a:pt x="279171" y="39090"/>
                </a:lnTo>
                <a:lnTo>
                  <a:pt x="277571" y="35102"/>
                </a:lnTo>
                <a:lnTo>
                  <a:pt x="263677" y="39624"/>
                </a:lnTo>
                <a:lnTo>
                  <a:pt x="265010" y="43878"/>
                </a:lnTo>
                <a:lnTo>
                  <a:pt x="265544" y="43611"/>
                </a:lnTo>
                <a:lnTo>
                  <a:pt x="265277" y="40957"/>
                </a:lnTo>
                <a:lnTo>
                  <a:pt x="265811" y="40157"/>
                </a:lnTo>
                <a:lnTo>
                  <a:pt x="268490" y="39357"/>
                </a:lnTo>
                <a:lnTo>
                  <a:pt x="269824" y="38823"/>
                </a:lnTo>
                <a:lnTo>
                  <a:pt x="273837" y="51054"/>
                </a:lnTo>
                <a:lnTo>
                  <a:pt x="274370" y="52920"/>
                </a:lnTo>
                <a:lnTo>
                  <a:pt x="274370" y="53454"/>
                </a:lnTo>
                <a:lnTo>
                  <a:pt x="272224" y="54241"/>
                </a:lnTo>
                <a:lnTo>
                  <a:pt x="272491" y="54775"/>
                </a:lnTo>
                <a:lnTo>
                  <a:pt x="279704" y="52387"/>
                </a:lnTo>
                <a:close/>
              </a:path>
              <a:path w="349884" h="70484">
                <a:moveTo>
                  <a:pt x="302412" y="42545"/>
                </a:moveTo>
                <a:lnTo>
                  <a:pt x="301345" y="43078"/>
                </a:lnTo>
                <a:lnTo>
                  <a:pt x="301078" y="42811"/>
                </a:lnTo>
                <a:lnTo>
                  <a:pt x="299478" y="41490"/>
                </a:lnTo>
                <a:lnTo>
                  <a:pt x="298272" y="40424"/>
                </a:lnTo>
                <a:lnTo>
                  <a:pt x="292798" y="35585"/>
                </a:lnTo>
                <a:lnTo>
                  <a:pt x="292798" y="39890"/>
                </a:lnTo>
                <a:lnTo>
                  <a:pt x="287451" y="42545"/>
                </a:lnTo>
                <a:lnTo>
                  <a:pt x="287185" y="34836"/>
                </a:lnTo>
                <a:lnTo>
                  <a:pt x="292798" y="39890"/>
                </a:lnTo>
                <a:lnTo>
                  <a:pt x="292798" y="35585"/>
                </a:lnTo>
                <a:lnTo>
                  <a:pt x="291960" y="34836"/>
                </a:lnTo>
                <a:lnTo>
                  <a:pt x="287451" y="30848"/>
                </a:lnTo>
                <a:lnTo>
                  <a:pt x="286918" y="31115"/>
                </a:lnTo>
                <a:lnTo>
                  <a:pt x="286994" y="34836"/>
                </a:lnTo>
                <a:lnTo>
                  <a:pt x="287096" y="48133"/>
                </a:lnTo>
                <a:lnTo>
                  <a:pt x="286918" y="48666"/>
                </a:lnTo>
                <a:lnTo>
                  <a:pt x="286651" y="49199"/>
                </a:lnTo>
                <a:lnTo>
                  <a:pt x="286118" y="49466"/>
                </a:lnTo>
                <a:lnTo>
                  <a:pt x="285851" y="49733"/>
                </a:lnTo>
                <a:lnTo>
                  <a:pt x="286118" y="50253"/>
                </a:lnTo>
                <a:lnTo>
                  <a:pt x="290093" y="48399"/>
                </a:lnTo>
                <a:lnTo>
                  <a:pt x="290664" y="48133"/>
                </a:lnTo>
                <a:lnTo>
                  <a:pt x="290398" y="47599"/>
                </a:lnTo>
                <a:lnTo>
                  <a:pt x="288798" y="48399"/>
                </a:lnTo>
                <a:lnTo>
                  <a:pt x="288251" y="47332"/>
                </a:lnTo>
                <a:lnTo>
                  <a:pt x="287985" y="47066"/>
                </a:lnTo>
                <a:lnTo>
                  <a:pt x="287883" y="44945"/>
                </a:lnTo>
                <a:lnTo>
                  <a:pt x="287718" y="43078"/>
                </a:lnTo>
                <a:lnTo>
                  <a:pt x="288950" y="42545"/>
                </a:lnTo>
                <a:lnTo>
                  <a:pt x="293865" y="40424"/>
                </a:lnTo>
                <a:lnTo>
                  <a:pt x="295998" y="42545"/>
                </a:lnTo>
                <a:lnTo>
                  <a:pt x="296545" y="43345"/>
                </a:lnTo>
                <a:lnTo>
                  <a:pt x="296811" y="43611"/>
                </a:lnTo>
                <a:lnTo>
                  <a:pt x="297078" y="44411"/>
                </a:lnTo>
                <a:lnTo>
                  <a:pt x="296265" y="44945"/>
                </a:lnTo>
                <a:lnTo>
                  <a:pt x="295465" y="45212"/>
                </a:lnTo>
                <a:lnTo>
                  <a:pt x="295732" y="45732"/>
                </a:lnTo>
                <a:lnTo>
                  <a:pt x="301612" y="43078"/>
                </a:lnTo>
                <a:lnTo>
                  <a:pt x="302412" y="42545"/>
                </a:lnTo>
                <a:close/>
              </a:path>
              <a:path w="349884" h="70484">
                <a:moveTo>
                  <a:pt x="312839" y="36703"/>
                </a:moveTo>
                <a:lnTo>
                  <a:pt x="312305" y="36169"/>
                </a:lnTo>
                <a:lnTo>
                  <a:pt x="310426" y="37236"/>
                </a:lnTo>
                <a:lnTo>
                  <a:pt x="309892" y="36969"/>
                </a:lnTo>
                <a:lnTo>
                  <a:pt x="309092" y="35369"/>
                </a:lnTo>
                <a:lnTo>
                  <a:pt x="302679" y="23939"/>
                </a:lnTo>
                <a:lnTo>
                  <a:pt x="306692" y="21539"/>
                </a:lnTo>
                <a:lnTo>
                  <a:pt x="307492" y="21805"/>
                </a:lnTo>
                <a:lnTo>
                  <a:pt x="309359" y="23939"/>
                </a:lnTo>
                <a:lnTo>
                  <a:pt x="309892" y="23672"/>
                </a:lnTo>
                <a:lnTo>
                  <a:pt x="307759" y="19951"/>
                </a:lnTo>
                <a:lnTo>
                  <a:pt x="294932" y="26860"/>
                </a:lnTo>
                <a:lnTo>
                  <a:pt x="296811" y="30848"/>
                </a:lnTo>
                <a:lnTo>
                  <a:pt x="297345" y="30581"/>
                </a:lnTo>
                <a:lnTo>
                  <a:pt x="296265" y="27927"/>
                </a:lnTo>
                <a:lnTo>
                  <a:pt x="296811" y="27127"/>
                </a:lnTo>
                <a:lnTo>
                  <a:pt x="299212" y="25793"/>
                </a:lnTo>
                <a:lnTo>
                  <a:pt x="300545" y="24993"/>
                </a:lnTo>
                <a:lnTo>
                  <a:pt x="306692" y="36169"/>
                </a:lnTo>
                <a:lnTo>
                  <a:pt x="307759" y="37757"/>
                </a:lnTo>
                <a:lnTo>
                  <a:pt x="308025" y="38290"/>
                </a:lnTo>
                <a:lnTo>
                  <a:pt x="305892" y="39624"/>
                </a:lnTo>
                <a:lnTo>
                  <a:pt x="306158" y="40157"/>
                </a:lnTo>
                <a:lnTo>
                  <a:pt x="312839" y="36703"/>
                </a:lnTo>
                <a:close/>
              </a:path>
              <a:path w="349884" h="70484">
                <a:moveTo>
                  <a:pt x="329133" y="27127"/>
                </a:moveTo>
                <a:lnTo>
                  <a:pt x="327266" y="22872"/>
                </a:lnTo>
                <a:lnTo>
                  <a:pt x="326732" y="23139"/>
                </a:lnTo>
                <a:lnTo>
                  <a:pt x="327266" y="26060"/>
                </a:lnTo>
                <a:lnTo>
                  <a:pt x="326453" y="27393"/>
                </a:lnTo>
                <a:lnTo>
                  <a:pt x="323786" y="28994"/>
                </a:lnTo>
                <a:lnTo>
                  <a:pt x="320586" y="30848"/>
                </a:lnTo>
                <a:lnTo>
                  <a:pt x="316572" y="24739"/>
                </a:lnTo>
                <a:lnTo>
                  <a:pt x="318312" y="23672"/>
                </a:lnTo>
                <a:lnTo>
                  <a:pt x="320052" y="22606"/>
                </a:lnTo>
                <a:lnTo>
                  <a:pt x="321919" y="21539"/>
                </a:lnTo>
                <a:lnTo>
                  <a:pt x="322453" y="21539"/>
                </a:lnTo>
                <a:lnTo>
                  <a:pt x="323786" y="23139"/>
                </a:lnTo>
                <a:lnTo>
                  <a:pt x="324319" y="22872"/>
                </a:lnTo>
                <a:lnTo>
                  <a:pt x="323481" y="21539"/>
                </a:lnTo>
                <a:lnTo>
                  <a:pt x="321119" y="17818"/>
                </a:lnTo>
                <a:lnTo>
                  <a:pt x="320586" y="18084"/>
                </a:lnTo>
                <a:lnTo>
                  <a:pt x="321386" y="19685"/>
                </a:lnTo>
                <a:lnTo>
                  <a:pt x="321386" y="20218"/>
                </a:lnTo>
                <a:lnTo>
                  <a:pt x="319519" y="21539"/>
                </a:lnTo>
                <a:lnTo>
                  <a:pt x="316039" y="23672"/>
                </a:lnTo>
                <a:lnTo>
                  <a:pt x="313588" y="19685"/>
                </a:lnTo>
                <a:lnTo>
                  <a:pt x="313105" y="18884"/>
                </a:lnTo>
                <a:lnTo>
                  <a:pt x="312572" y="18351"/>
                </a:lnTo>
                <a:lnTo>
                  <a:pt x="312839" y="18084"/>
                </a:lnTo>
                <a:lnTo>
                  <a:pt x="313372" y="17818"/>
                </a:lnTo>
                <a:lnTo>
                  <a:pt x="316306" y="15963"/>
                </a:lnTo>
                <a:lnTo>
                  <a:pt x="318706" y="14630"/>
                </a:lnTo>
                <a:lnTo>
                  <a:pt x="319519" y="14630"/>
                </a:lnTo>
                <a:lnTo>
                  <a:pt x="321119" y="16230"/>
                </a:lnTo>
                <a:lnTo>
                  <a:pt x="321652" y="15963"/>
                </a:lnTo>
                <a:lnTo>
                  <a:pt x="320878" y="14630"/>
                </a:lnTo>
                <a:lnTo>
                  <a:pt x="319786" y="12763"/>
                </a:lnTo>
                <a:lnTo>
                  <a:pt x="308025" y="19951"/>
                </a:lnTo>
                <a:lnTo>
                  <a:pt x="308292" y="20485"/>
                </a:lnTo>
                <a:lnTo>
                  <a:pt x="309892" y="19685"/>
                </a:lnTo>
                <a:lnTo>
                  <a:pt x="310426" y="19685"/>
                </a:lnTo>
                <a:lnTo>
                  <a:pt x="311505" y="21272"/>
                </a:lnTo>
                <a:lnTo>
                  <a:pt x="317639" y="30848"/>
                </a:lnTo>
                <a:lnTo>
                  <a:pt x="318706" y="32448"/>
                </a:lnTo>
                <a:lnTo>
                  <a:pt x="318173" y="32981"/>
                </a:lnTo>
                <a:lnTo>
                  <a:pt x="316839" y="34036"/>
                </a:lnTo>
                <a:lnTo>
                  <a:pt x="317106" y="34302"/>
                </a:lnTo>
                <a:lnTo>
                  <a:pt x="322897" y="30848"/>
                </a:lnTo>
                <a:lnTo>
                  <a:pt x="329133" y="27127"/>
                </a:lnTo>
                <a:close/>
              </a:path>
              <a:path w="349884" h="70484">
                <a:moveTo>
                  <a:pt x="349440" y="14097"/>
                </a:moveTo>
                <a:lnTo>
                  <a:pt x="349173" y="13563"/>
                </a:lnTo>
                <a:lnTo>
                  <a:pt x="347560" y="14363"/>
                </a:lnTo>
                <a:lnTo>
                  <a:pt x="347027" y="14363"/>
                </a:lnTo>
                <a:lnTo>
                  <a:pt x="345960" y="12763"/>
                </a:lnTo>
                <a:lnTo>
                  <a:pt x="340461" y="4787"/>
                </a:lnTo>
                <a:lnTo>
                  <a:pt x="339547" y="3467"/>
                </a:lnTo>
                <a:lnTo>
                  <a:pt x="338480" y="1600"/>
                </a:lnTo>
                <a:lnTo>
                  <a:pt x="338747" y="1333"/>
                </a:lnTo>
                <a:lnTo>
                  <a:pt x="340080" y="266"/>
                </a:lnTo>
                <a:lnTo>
                  <a:pt x="340080" y="0"/>
                </a:lnTo>
                <a:lnTo>
                  <a:pt x="335813" y="2933"/>
                </a:lnTo>
                <a:lnTo>
                  <a:pt x="338213" y="16751"/>
                </a:lnTo>
                <a:lnTo>
                  <a:pt x="331635" y="12763"/>
                </a:lnTo>
                <a:lnTo>
                  <a:pt x="329869" y="11709"/>
                </a:lnTo>
                <a:lnTo>
                  <a:pt x="325920" y="9309"/>
                </a:lnTo>
                <a:lnTo>
                  <a:pt x="321652" y="12242"/>
                </a:lnTo>
                <a:lnTo>
                  <a:pt x="321919" y="12763"/>
                </a:lnTo>
                <a:lnTo>
                  <a:pt x="323786" y="11709"/>
                </a:lnTo>
                <a:lnTo>
                  <a:pt x="324319" y="11709"/>
                </a:lnTo>
                <a:lnTo>
                  <a:pt x="325386" y="13296"/>
                </a:lnTo>
                <a:lnTo>
                  <a:pt x="331266" y="21805"/>
                </a:lnTo>
                <a:lnTo>
                  <a:pt x="332867" y="23939"/>
                </a:lnTo>
                <a:lnTo>
                  <a:pt x="332600" y="24739"/>
                </a:lnTo>
                <a:lnTo>
                  <a:pt x="331000" y="25793"/>
                </a:lnTo>
                <a:lnTo>
                  <a:pt x="331266" y="26327"/>
                </a:lnTo>
                <a:lnTo>
                  <a:pt x="335178" y="23672"/>
                </a:lnTo>
                <a:lnTo>
                  <a:pt x="336346" y="22872"/>
                </a:lnTo>
                <a:lnTo>
                  <a:pt x="336080" y="22606"/>
                </a:lnTo>
                <a:lnTo>
                  <a:pt x="334479" y="23672"/>
                </a:lnTo>
                <a:lnTo>
                  <a:pt x="333933" y="23406"/>
                </a:lnTo>
                <a:lnTo>
                  <a:pt x="332333" y="21272"/>
                </a:lnTo>
                <a:lnTo>
                  <a:pt x="326732" y="12763"/>
                </a:lnTo>
                <a:lnTo>
                  <a:pt x="339813" y="20739"/>
                </a:lnTo>
                <a:lnTo>
                  <a:pt x="340080" y="20485"/>
                </a:lnTo>
                <a:lnTo>
                  <a:pt x="339445" y="16751"/>
                </a:lnTo>
                <a:lnTo>
                  <a:pt x="337413" y="4787"/>
                </a:lnTo>
                <a:lnTo>
                  <a:pt x="343827" y="14363"/>
                </a:lnTo>
                <a:lnTo>
                  <a:pt x="344893" y="16230"/>
                </a:lnTo>
                <a:lnTo>
                  <a:pt x="344893" y="16751"/>
                </a:lnTo>
                <a:lnTo>
                  <a:pt x="343293" y="17818"/>
                </a:lnTo>
                <a:lnTo>
                  <a:pt x="343560" y="18084"/>
                </a:lnTo>
                <a:lnTo>
                  <a:pt x="349046" y="14363"/>
                </a:lnTo>
                <a:lnTo>
                  <a:pt x="349440" y="14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084285" y="774090"/>
            <a:ext cx="511175" cy="97790"/>
          </a:xfrm>
          <a:custGeom>
            <a:avLst/>
            <a:gdLst/>
            <a:ahLst/>
            <a:cxnLst/>
            <a:rect l="l" t="t" r="r" b="b"/>
            <a:pathLst>
              <a:path w="511175" h="97790">
                <a:moveTo>
                  <a:pt x="86728" y="92329"/>
                </a:moveTo>
                <a:lnTo>
                  <a:pt x="85775" y="85877"/>
                </a:lnTo>
                <a:lnTo>
                  <a:pt x="80149" y="81356"/>
                </a:lnTo>
                <a:lnTo>
                  <a:pt x="78816" y="81089"/>
                </a:lnTo>
                <a:lnTo>
                  <a:pt x="68122" y="77368"/>
                </a:lnTo>
                <a:lnTo>
                  <a:pt x="74269" y="75247"/>
                </a:lnTo>
                <a:lnTo>
                  <a:pt x="73456" y="71691"/>
                </a:lnTo>
                <a:lnTo>
                  <a:pt x="71805" y="63182"/>
                </a:lnTo>
                <a:lnTo>
                  <a:pt x="70434" y="52920"/>
                </a:lnTo>
                <a:lnTo>
                  <a:pt x="70535" y="44132"/>
                </a:lnTo>
                <a:lnTo>
                  <a:pt x="71335" y="39344"/>
                </a:lnTo>
                <a:lnTo>
                  <a:pt x="74002" y="32702"/>
                </a:lnTo>
                <a:lnTo>
                  <a:pt x="78282" y="30048"/>
                </a:lnTo>
                <a:lnTo>
                  <a:pt x="78549" y="30048"/>
                </a:lnTo>
                <a:lnTo>
                  <a:pt x="72936" y="26022"/>
                </a:lnTo>
                <a:lnTo>
                  <a:pt x="57873" y="16814"/>
                </a:lnTo>
                <a:lnTo>
                  <a:pt x="36055" y="6718"/>
                </a:lnTo>
                <a:lnTo>
                  <a:pt x="10160" y="0"/>
                </a:lnTo>
                <a:lnTo>
                  <a:pt x="22326" y="12065"/>
                </a:lnTo>
                <a:lnTo>
                  <a:pt x="32029" y="22936"/>
                </a:lnTo>
                <a:lnTo>
                  <a:pt x="38061" y="31102"/>
                </a:lnTo>
                <a:lnTo>
                  <a:pt x="39268" y="35090"/>
                </a:lnTo>
                <a:lnTo>
                  <a:pt x="32118" y="36626"/>
                </a:lnTo>
                <a:lnTo>
                  <a:pt x="18732" y="38188"/>
                </a:lnTo>
                <a:lnTo>
                  <a:pt x="0" y="39878"/>
                </a:lnTo>
                <a:lnTo>
                  <a:pt x="9359" y="43878"/>
                </a:lnTo>
                <a:lnTo>
                  <a:pt x="31826" y="55333"/>
                </a:lnTo>
                <a:lnTo>
                  <a:pt x="58953" y="73418"/>
                </a:lnTo>
                <a:lnTo>
                  <a:pt x="82283" y="97320"/>
                </a:lnTo>
                <a:lnTo>
                  <a:pt x="84924" y="97294"/>
                </a:lnTo>
                <a:lnTo>
                  <a:pt x="86728" y="92329"/>
                </a:lnTo>
                <a:close/>
              </a:path>
              <a:path w="511175" h="97790">
                <a:moveTo>
                  <a:pt x="510794" y="39878"/>
                </a:moveTo>
                <a:lnTo>
                  <a:pt x="492061" y="38188"/>
                </a:lnTo>
                <a:lnTo>
                  <a:pt x="478675" y="36626"/>
                </a:lnTo>
                <a:lnTo>
                  <a:pt x="471525" y="35090"/>
                </a:lnTo>
                <a:lnTo>
                  <a:pt x="472732" y="31102"/>
                </a:lnTo>
                <a:lnTo>
                  <a:pt x="478764" y="22936"/>
                </a:lnTo>
                <a:lnTo>
                  <a:pt x="488467" y="12065"/>
                </a:lnTo>
                <a:lnTo>
                  <a:pt x="500646" y="0"/>
                </a:lnTo>
                <a:lnTo>
                  <a:pt x="474738" y="6718"/>
                </a:lnTo>
                <a:lnTo>
                  <a:pt x="452920" y="16814"/>
                </a:lnTo>
                <a:lnTo>
                  <a:pt x="437870" y="26022"/>
                </a:lnTo>
                <a:lnTo>
                  <a:pt x="432257" y="30048"/>
                </a:lnTo>
                <a:lnTo>
                  <a:pt x="432523" y="30048"/>
                </a:lnTo>
                <a:lnTo>
                  <a:pt x="436791" y="32702"/>
                </a:lnTo>
                <a:lnTo>
                  <a:pt x="439470" y="39344"/>
                </a:lnTo>
                <a:lnTo>
                  <a:pt x="440270" y="44132"/>
                </a:lnTo>
                <a:lnTo>
                  <a:pt x="440359" y="52920"/>
                </a:lnTo>
                <a:lnTo>
                  <a:pt x="439000" y="63182"/>
                </a:lnTo>
                <a:lnTo>
                  <a:pt x="437337" y="71691"/>
                </a:lnTo>
                <a:lnTo>
                  <a:pt x="436524" y="75247"/>
                </a:lnTo>
                <a:lnTo>
                  <a:pt x="442671" y="77368"/>
                </a:lnTo>
                <a:lnTo>
                  <a:pt x="431990" y="81089"/>
                </a:lnTo>
                <a:lnTo>
                  <a:pt x="430911" y="81356"/>
                </a:lnTo>
                <a:lnTo>
                  <a:pt x="425132" y="85877"/>
                </a:lnTo>
                <a:lnTo>
                  <a:pt x="424103" y="92329"/>
                </a:lnTo>
                <a:lnTo>
                  <a:pt x="425881" y="97294"/>
                </a:lnTo>
                <a:lnTo>
                  <a:pt x="428510" y="97320"/>
                </a:lnTo>
                <a:lnTo>
                  <a:pt x="451739" y="73418"/>
                </a:lnTo>
                <a:lnTo>
                  <a:pt x="478866" y="55333"/>
                </a:lnTo>
                <a:lnTo>
                  <a:pt x="501396" y="43878"/>
                </a:lnTo>
                <a:lnTo>
                  <a:pt x="510794" y="398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9070669" y="771019"/>
            <a:ext cx="537210" cy="133350"/>
          </a:xfrm>
          <a:custGeom>
            <a:avLst/>
            <a:gdLst/>
            <a:ahLst/>
            <a:cxnLst/>
            <a:rect l="l" t="t" r="r" b="b"/>
            <a:pathLst>
              <a:path w="537209" h="133350">
                <a:moveTo>
                  <a:pt x="104486" y="81280"/>
                </a:moveTo>
                <a:lnTo>
                  <a:pt x="93235" y="81280"/>
                </a:lnTo>
                <a:lnTo>
                  <a:pt x="97042" y="83290"/>
                </a:lnTo>
                <a:lnTo>
                  <a:pt x="99379" y="83820"/>
                </a:lnTo>
                <a:lnTo>
                  <a:pt x="101100" y="85865"/>
                </a:lnTo>
                <a:lnTo>
                  <a:pt x="145630" y="110490"/>
                </a:lnTo>
                <a:lnTo>
                  <a:pt x="198613" y="128270"/>
                </a:lnTo>
                <a:lnTo>
                  <a:pt x="238299" y="133350"/>
                </a:lnTo>
                <a:lnTo>
                  <a:pt x="299330" y="133350"/>
                </a:lnTo>
                <a:lnTo>
                  <a:pt x="311824" y="132080"/>
                </a:lnTo>
                <a:lnTo>
                  <a:pt x="268752" y="132080"/>
                </a:lnTo>
                <a:lnTo>
                  <a:pt x="200746" y="123190"/>
                </a:lnTo>
                <a:lnTo>
                  <a:pt x="148869" y="105410"/>
                </a:lnTo>
                <a:lnTo>
                  <a:pt x="115325" y="87630"/>
                </a:lnTo>
                <a:lnTo>
                  <a:pt x="104486" y="81280"/>
                </a:lnTo>
                <a:close/>
              </a:path>
              <a:path w="537209" h="133350">
                <a:moveTo>
                  <a:pt x="454422" y="39370"/>
                </a:moveTo>
                <a:lnTo>
                  <a:pt x="448277" y="39370"/>
                </a:lnTo>
                <a:lnTo>
                  <a:pt x="448811" y="40640"/>
                </a:lnTo>
                <a:lnTo>
                  <a:pt x="449079" y="40640"/>
                </a:lnTo>
                <a:lnTo>
                  <a:pt x="449079" y="41910"/>
                </a:lnTo>
                <a:lnTo>
                  <a:pt x="449880" y="43180"/>
                </a:lnTo>
                <a:lnTo>
                  <a:pt x="450414" y="45720"/>
                </a:lnTo>
                <a:lnTo>
                  <a:pt x="450949" y="46990"/>
                </a:lnTo>
                <a:lnTo>
                  <a:pt x="451124" y="53340"/>
                </a:lnTo>
                <a:lnTo>
                  <a:pt x="450348" y="60960"/>
                </a:lnTo>
                <a:lnTo>
                  <a:pt x="449070" y="68580"/>
                </a:lnTo>
                <a:lnTo>
                  <a:pt x="447743" y="74930"/>
                </a:lnTo>
                <a:lnTo>
                  <a:pt x="445071" y="74930"/>
                </a:lnTo>
                <a:lnTo>
                  <a:pt x="440530" y="76200"/>
                </a:lnTo>
                <a:lnTo>
                  <a:pt x="389170" y="105410"/>
                </a:lnTo>
                <a:lnTo>
                  <a:pt x="337293" y="123190"/>
                </a:lnTo>
                <a:lnTo>
                  <a:pt x="269287" y="132080"/>
                </a:lnTo>
                <a:lnTo>
                  <a:pt x="311824" y="132080"/>
                </a:lnTo>
                <a:lnTo>
                  <a:pt x="388870" y="111760"/>
                </a:lnTo>
                <a:lnTo>
                  <a:pt x="423345" y="93980"/>
                </a:lnTo>
                <a:lnTo>
                  <a:pt x="437324" y="83820"/>
                </a:lnTo>
                <a:lnTo>
                  <a:pt x="439662" y="83290"/>
                </a:lnTo>
                <a:lnTo>
                  <a:pt x="443469" y="81280"/>
                </a:lnTo>
                <a:lnTo>
                  <a:pt x="454956" y="81280"/>
                </a:lnTo>
                <a:lnTo>
                  <a:pt x="454956" y="80010"/>
                </a:lnTo>
                <a:lnTo>
                  <a:pt x="454689" y="78740"/>
                </a:lnTo>
                <a:lnTo>
                  <a:pt x="453620" y="77470"/>
                </a:lnTo>
                <a:lnTo>
                  <a:pt x="454914" y="71120"/>
                </a:lnTo>
                <a:lnTo>
                  <a:pt x="456358" y="63500"/>
                </a:lnTo>
                <a:lnTo>
                  <a:pt x="457302" y="54610"/>
                </a:lnTo>
                <a:lnTo>
                  <a:pt x="457093" y="46990"/>
                </a:lnTo>
                <a:lnTo>
                  <a:pt x="456559" y="44450"/>
                </a:lnTo>
                <a:lnTo>
                  <a:pt x="455757" y="41910"/>
                </a:lnTo>
                <a:lnTo>
                  <a:pt x="454422" y="39370"/>
                </a:lnTo>
                <a:close/>
              </a:path>
              <a:path w="537209" h="133350">
                <a:moveTo>
                  <a:pt x="14693" y="0"/>
                </a:moveTo>
                <a:lnTo>
                  <a:pt x="21371" y="6350"/>
                </a:lnTo>
                <a:lnTo>
                  <a:pt x="31381" y="16510"/>
                </a:lnTo>
                <a:lnTo>
                  <a:pt x="39538" y="25400"/>
                </a:lnTo>
                <a:lnTo>
                  <a:pt x="45490" y="31750"/>
                </a:lnTo>
                <a:lnTo>
                  <a:pt x="48888" y="36830"/>
                </a:lnTo>
                <a:lnTo>
                  <a:pt x="42915" y="38100"/>
                </a:lnTo>
                <a:lnTo>
                  <a:pt x="34161" y="39370"/>
                </a:lnTo>
                <a:lnTo>
                  <a:pt x="23755" y="39370"/>
                </a:lnTo>
                <a:lnTo>
                  <a:pt x="12823" y="40639"/>
                </a:lnTo>
                <a:lnTo>
                  <a:pt x="0" y="41909"/>
                </a:lnTo>
                <a:lnTo>
                  <a:pt x="12021" y="45719"/>
                </a:lnTo>
                <a:lnTo>
                  <a:pt x="21513" y="50800"/>
                </a:lnTo>
                <a:lnTo>
                  <a:pt x="43679" y="62230"/>
                </a:lnTo>
                <a:lnTo>
                  <a:pt x="70252" y="80010"/>
                </a:lnTo>
                <a:lnTo>
                  <a:pt x="92968" y="102870"/>
                </a:lnTo>
                <a:lnTo>
                  <a:pt x="94036" y="104140"/>
                </a:lnTo>
                <a:lnTo>
                  <a:pt x="98044" y="104140"/>
                </a:lnTo>
                <a:lnTo>
                  <a:pt x="101517" y="102870"/>
                </a:lnTo>
                <a:lnTo>
                  <a:pt x="103119" y="97790"/>
                </a:lnTo>
                <a:lnTo>
                  <a:pt x="96975" y="97790"/>
                </a:lnTo>
                <a:lnTo>
                  <a:pt x="93502" y="92710"/>
                </a:lnTo>
                <a:lnTo>
                  <a:pt x="89762" y="88900"/>
                </a:lnTo>
                <a:lnTo>
                  <a:pt x="85488" y="85090"/>
                </a:lnTo>
                <a:lnTo>
                  <a:pt x="99942" y="85090"/>
                </a:lnTo>
                <a:lnTo>
                  <a:pt x="98044" y="83820"/>
                </a:lnTo>
                <a:lnTo>
                  <a:pt x="84152" y="83820"/>
                </a:lnTo>
                <a:lnTo>
                  <a:pt x="68845" y="71120"/>
                </a:lnTo>
                <a:lnTo>
                  <a:pt x="52862" y="59690"/>
                </a:lnTo>
                <a:lnTo>
                  <a:pt x="25379" y="45720"/>
                </a:lnTo>
                <a:lnTo>
                  <a:pt x="41086" y="44450"/>
                </a:lnTo>
                <a:lnTo>
                  <a:pt x="49656" y="43180"/>
                </a:lnTo>
                <a:lnTo>
                  <a:pt x="53367" y="41910"/>
                </a:lnTo>
                <a:lnTo>
                  <a:pt x="54498" y="40640"/>
                </a:lnTo>
                <a:lnTo>
                  <a:pt x="55300" y="40640"/>
                </a:lnTo>
                <a:lnTo>
                  <a:pt x="55834" y="39370"/>
                </a:lnTo>
                <a:lnTo>
                  <a:pt x="55834" y="38100"/>
                </a:lnTo>
                <a:lnTo>
                  <a:pt x="53705" y="33020"/>
                </a:lnTo>
                <a:lnTo>
                  <a:pt x="48020" y="25400"/>
                </a:lnTo>
                <a:lnTo>
                  <a:pt x="40431" y="16510"/>
                </a:lnTo>
                <a:lnTo>
                  <a:pt x="32592" y="8890"/>
                </a:lnTo>
                <a:lnTo>
                  <a:pt x="52709" y="8890"/>
                </a:lnTo>
                <a:lnTo>
                  <a:pt x="46930" y="6350"/>
                </a:lnTo>
                <a:lnTo>
                  <a:pt x="23776" y="1270"/>
                </a:lnTo>
                <a:lnTo>
                  <a:pt x="14693" y="0"/>
                </a:lnTo>
                <a:close/>
              </a:path>
              <a:path w="537209" h="133350">
                <a:moveTo>
                  <a:pt x="454956" y="81280"/>
                </a:moveTo>
                <a:lnTo>
                  <a:pt x="444537" y="81280"/>
                </a:lnTo>
                <a:lnTo>
                  <a:pt x="443469" y="82550"/>
                </a:lnTo>
                <a:lnTo>
                  <a:pt x="442934" y="82550"/>
                </a:lnTo>
                <a:lnTo>
                  <a:pt x="433851" y="97790"/>
                </a:lnTo>
                <a:lnTo>
                  <a:pt x="435454" y="102870"/>
                </a:lnTo>
                <a:lnTo>
                  <a:pt x="438660" y="104140"/>
                </a:lnTo>
                <a:lnTo>
                  <a:pt x="442667" y="104140"/>
                </a:lnTo>
                <a:lnTo>
                  <a:pt x="443736" y="102870"/>
                </a:lnTo>
                <a:lnTo>
                  <a:pt x="448784" y="97790"/>
                </a:lnTo>
                <a:lnTo>
                  <a:pt x="441064" y="97790"/>
                </a:lnTo>
                <a:lnTo>
                  <a:pt x="440530" y="96520"/>
                </a:lnTo>
                <a:lnTo>
                  <a:pt x="440263" y="93980"/>
                </a:lnTo>
                <a:lnTo>
                  <a:pt x="440797" y="92710"/>
                </a:lnTo>
                <a:lnTo>
                  <a:pt x="441331" y="90170"/>
                </a:lnTo>
                <a:lnTo>
                  <a:pt x="442934" y="88900"/>
                </a:lnTo>
                <a:lnTo>
                  <a:pt x="445071" y="87630"/>
                </a:lnTo>
                <a:lnTo>
                  <a:pt x="449346" y="86360"/>
                </a:lnTo>
                <a:lnTo>
                  <a:pt x="452284" y="85090"/>
                </a:lnTo>
                <a:lnTo>
                  <a:pt x="461404" y="85090"/>
                </a:lnTo>
                <a:lnTo>
                  <a:pt x="462666" y="83820"/>
                </a:lnTo>
                <a:lnTo>
                  <a:pt x="454155" y="83820"/>
                </a:lnTo>
                <a:lnTo>
                  <a:pt x="454689" y="82550"/>
                </a:lnTo>
                <a:lnTo>
                  <a:pt x="454956" y="81280"/>
                </a:lnTo>
                <a:close/>
              </a:path>
              <a:path w="537209" h="133350">
                <a:moveTo>
                  <a:pt x="99942" y="85090"/>
                </a:moveTo>
                <a:lnTo>
                  <a:pt x="85488" y="85090"/>
                </a:lnTo>
                <a:lnTo>
                  <a:pt x="88426" y="86360"/>
                </a:lnTo>
                <a:lnTo>
                  <a:pt x="92701" y="87630"/>
                </a:lnTo>
                <a:lnTo>
                  <a:pt x="95105" y="88900"/>
                </a:lnTo>
                <a:lnTo>
                  <a:pt x="96708" y="90170"/>
                </a:lnTo>
                <a:lnTo>
                  <a:pt x="97242" y="92710"/>
                </a:lnTo>
                <a:lnTo>
                  <a:pt x="97776" y="93980"/>
                </a:lnTo>
                <a:lnTo>
                  <a:pt x="97509" y="96520"/>
                </a:lnTo>
                <a:lnTo>
                  <a:pt x="96975" y="97790"/>
                </a:lnTo>
                <a:lnTo>
                  <a:pt x="103119" y="97790"/>
                </a:lnTo>
                <a:lnTo>
                  <a:pt x="102852" y="93980"/>
                </a:lnTo>
                <a:lnTo>
                  <a:pt x="102585" y="87630"/>
                </a:lnTo>
                <a:lnTo>
                  <a:pt x="101100" y="85865"/>
                </a:lnTo>
                <a:lnTo>
                  <a:pt x="99942" y="85090"/>
                </a:lnTo>
                <a:close/>
              </a:path>
              <a:path w="537209" h="133350">
                <a:moveTo>
                  <a:pt x="461404" y="85090"/>
                </a:moveTo>
                <a:lnTo>
                  <a:pt x="452284" y="85090"/>
                </a:lnTo>
                <a:lnTo>
                  <a:pt x="448277" y="88900"/>
                </a:lnTo>
                <a:lnTo>
                  <a:pt x="444537" y="92710"/>
                </a:lnTo>
                <a:lnTo>
                  <a:pt x="441064" y="97790"/>
                </a:lnTo>
                <a:lnTo>
                  <a:pt x="448784" y="97790"/>
                </a:lnTo>
                <a:lnTo>
                  <a:pt x="461404" y="85090"/>
                </a:lnTo>
                <a:close/>
              </a:path>
              <a:path w="537209" h="133350">
                <a:moveTo>
                  <a:pt x="52709" y="8890"/>
                </a:moveTo>
                <a:lnTo>
                  <a:pt x="32592" y="8890"/>
                </a:lnTo>
                <a:lnTo>
                  <a:pt x="50499" y="13970"/>
                </a:lnTo>
                <a:lnTo>
                  <a:pt x="66253" y="21590"/>
                </a:lnTo>
                <a:lnTo>
                  <a:pt x="78800" y="27940"/>
                </a:lnTo>
                <a:lnTo>
                  <a:pt x="87090" y="34290"/>
                </a:lnTo>
                <a:lnTo>
                  <a:pt x="99379" y="34290"/>
                </a:lnTo>
                <a:lnTo>
                  <a:pt x="157317" y="71120"/>
                </a:lnTo>
                <a:lnTo>
                  <a:pt x="204090" y="87630"/>
                </a:lnTo>
                <a:lnTo>
                  <a:pt x="263409" y="96520"/>
                </a:lnTo>
                <a:lnTo>
                  <a:pt x="274630" y="96520"/>
                </a:lnTo>
                <a:lnTo>
                  <a:pt x="308591" y="91440"/>
                </a:lnTo>
                <a:lnTo>
                  <a:pt x="265279" y="91440"/>
                </a:lnTo>
                <a:lnTo>
                  <a:pt x="205233" y="82550"/>
                </a:lnTo>
                <a:lnTo>
                  <a:pt x="159455" y="67310"/>
                </a:lnTo>
                <a:lnTo>
                  <a:pt x="126249" y="48260"/>
                </a:lnTo>
                <a:lnTo>
                  <a:pt x="105791" y="34290"/>
                </a:lnTo>
                <a:lnTo>
                  <a:pt x="101583" y="30480"/>
                </a:lnTo>
                <a:lnTo>
                  <a:pt x="91899" y="30480"/>
                </a:lnTo>
                <a:lnTo>
                  <a:pt x="82720" y="24130"/>
                </a:lnTo>
                <a:lnTo>
                  <a:pt x="67154" y="15240"/>
                </a:lnTo>
                <a:lnTo>
                  <a:pt x="52709" y="8890"/>
                </a:lnTo>
                <a:close/>
              </a:path>
              <a:path w="537209" h="133350">
                <a:moveTo>
                  <a:pt x="442667" y="29210"/>
                </a:moveTo>
                <a:lnTo>
                  <a:pt x="438125" y="29210"/>
                </a:lnTo>
                <a:lnTo>
                  <a:pt x="432248" y="34290"/>
                </a:lnTo>
                <a:lnTo>
                  <a:pt x="411790" y="48260"/>
                </a:lnTo>
                <a:lnTo>
                  <a:pt x="378584" y="67310"/>
                </a:lnTo>
                <a:lnTo>
                  <a:pt x="332806" y="82550"/>
                </a:lnTo>
                <a:lnTo>
                  <a:pt x="274630" y="91440"/>
                </a:lnTo>
                <a:lnTo>
                  <a:pt x="308591" y="91440"/>
                </a:lnTo>
                <a:lnTo>
                  <a:pt x="380822" y="71120"/>
                </a:lnTo>
                <a:lnTo>
                  <a:pt x="414758" y="52070"/>
                </a:lnTo>
                <a:lnTo>
                  <a:pt x="438660" y="34290"/>
                </a:lnTo>
                <a:lnTo>
                  <a:pt x="450949" y="34290"/>
                </a:lnTo>
                <a:lnTo>
                  <a:pt x="455923" y="30480"/>
                </a:lnTo>
                <a:lnTo>
                  <a:pt x="445606" y="30480"/>
                </a:lnTo>
                <a:lnTo>
                  <a:pt x="442667" y="29210"/>
                </a:lnTo>
                <a:close/>
              </a:path>
              <a:path w="537209" h="133350">
                <a:moveTo>
                  <a:pt x="97042" y="83290"/>
                </a:moveTo>
                <a:lnTo>
                  <a:pt x="98044" y="83820"/>
                </a:lnTo>
                <a:lnTo>
                  <a:pt x="101100" y="85865"/>
                </a:lnTo>
                <a:lnTo>
                  <a:pt x="99379" y="83820"/>
                </a:lnTo>
                <a:lnTo>
                  <a:pt x="97042" y="83290"/>
                </a:lnTo>
                <a:close/>
              </a:path>
              <a:path w="537209" h="133350">
                <a:moveTo>
                  <a:pt x="439662" y="83290"/>
                </a:moveTo>
                <a:lnTo>
                  <a:pt x="437324" y="83820"/>
                </a:lnTo>
                <a:lnTo>
                  <a:pt x="435636" y="85825"/>
                </a:lnTo>
                <a:lnTo>
                  <a:pt x="438660" y="83820"/>
                </a:lnTo>
                <a:lnTo>
                  <a:pt x="439662" y="83290"/>
                </a:lnTo>
                <a:close/>
              </a:path>
              <a:path w="537209" h="133350">
                <a:moveTo>
                  <a:pt x="94838" y="34290"/>
                </a:moveTo>
                <a:lnTo>
                  <a:pt x="80737" y="54610"/>
                </a:lnTo>
                <a:lnTo>
                  <a:pt x="81681" y="63500"/>
                </a:lnTo>
                <a:lnTo>
                  <a:pt x="83125" y="71120"/>
                </a:lnTo>
                <a:lnTo>
                  <a:pt x="84419" y="77470"/>
                </a:lnTo>
                <a:lnTo>
                  <a:pt x="83083" y="78740"/>
                </a:lnTo>
                <a:lnTo>
                  <a:pt x="82816" y="80010"/>
                </a:lnTo>
                <a:lnTo>
                  <a:pt x="83083" y="81280"/>
                </a:lnTo>
                <a:lnTo>
                  <a:pt x="84152" y="83820"/>
                </a:lnTo>
                <a:lnTo>
                  <a:pt x="98044" y="83820"/>
                </a:lnTo>
                <a:lnTo>
                  <a:pt x="97042" y="83290"/>
                </a:lnTo>
                <a:lnTo>
                  <a:pt x="93769" y="82550"/>
                </a:lnTo>
                <a:lnTo>
                  <a:pt x="93235" y="82550"/>
                </a:lnTo>
                <a:lnTo>
                  <a:pt x="92433" y="81280"/>
                </a:lnTo>
                <a:lnTo>
                  <a:pt x="104486" y="81280"/>
                </a:lnTo>
                <a:lnTo>
                  <a:pt x="102318" y="80010"/>
                </a:lnTo>
                <a:lnTo>
                  <a:pt x="98044" y="76200"/>
                </a:lnTo>
                <a:lnTo>
                  <a:pt x="94036" y="74930"/>
                </a:lnTo>
                <a:lnTo>
                  <a:pt x="90029" y="74930"/>
                </a:lnTo>
                <a:lnTo>
                  <a:pt x="88702" y="68580"/>
                </a:lnTo>
                <a:lnTo>
                  <a:pt x="87424" y="60960"/>
                </a:lnTo>
                <a:lnTo>
                  <a:pt x="86648" y="54610"/>
                </a:lnTo>
                <a:lnTo>
                  <a:pt x="86823" y="48260"/>
                </a:lnTo>
                <a:lnTo>
                  <a:pt x="87358" y="45720"/>
                </a:lnTo>
                <a:lnTo>
                  <a:pt x="88159" y="43180"/>
                </a:lnTo>
                <a:lnTo>
                  <a:pt x="89495" y="40640"/>
                </a:lnTo>
                <a:lnTo>
                  <a:pt x="89762" y="40640"/>
                </a:lnTo>
                <a:lnTo>
                  <a:pt x="90029" y="39370"/>
                </a:lnTo>
                <a:lnTo>
                  <a:pt x="90563" y="39370"/>
                </a:lnTo>
                <a:lnTo>
                  <a:pt x="90563" y="38100"/>
                </a:lnTo>
                <a:lnTo>
                  <a:pt x="91365" y="38100"/>
                </a:lnTo>
                <a:lnTo>
                  <a:pt x="91632" y="36830"/>
                </a:lnTo>
                <a:lnTo>
                  <a:pt x="92968" y="35560"/>
                </a:lnTo>
                <a:lnTo>
                  <a:pt x="94303" y="35560"/>
                </a:lnTo>
                <a:lnTo>
                  <a:pt x="94838" y="34290"/>
                </a:lnTo>
                <a:close/>
              </a:path>
              <a:path w="537209" h="133350">
                <a:moveTo>
                  <a:pt x="513926" y="8890"/>
                </a:moveTo>
                <a:lnTo>
                  <a:pt x="484334" y="33020"/>
                </a:lnTo>
                <a:lnTo>
                  <a:pt x="482205" y="38100"/>
                </a:lnTo>
                <a:lnTo>
                  <a:pt x="482205" y="39370"/>
                </a:lnTo>
                <a:lnTo>
                  <a:pt x="482740" y="40640"/>
                </a:lnTo>
                <a:lnTo>
                  <a:pt x="483541" y="40640"/>
                </a:lnTo>
                <a:lnTo>
                  <a:pt x="484597" y="41910"/>
                </a:lnTo>
                <a:lnTo>
                  <a:pt x="488383" y="43180"/>
                </a:lnTo>
                <a:lnTo>
                  <a:pt x="497028" y="44450"/>
                </a:lnTo>
                <a:lnTo>
                  <a:pt x="512660" y="45720"/>
                </a:lnTo>
                <a:lnTo>
                  <a:pt x="485311" y="59690"/>
                </a:lnTo>
                <a:lnTo>
                  <a:pt x="469420" y="69850"/>
                </a:lnTo>
                <a:lnTo>
                  <a:pt x="454155" y="83820"/>
                </a:lnTo>
                <a:lnTo>
                  <a:pt x="462666" y="83820"/>
                </a:lnTo>
                <a:lnTo>
                  <a:pt x="466452" y="80010"/>
                </a:lnTo>
                <a:lnTo>
                  <a:pt x="493025" y="62230"/>
                </a:lnTo>
                <a:lnTo>
                  <a:pt x="515190" y="50800"/>
                </a:lnTo>
                <a:lnTo>
                  <a:pt x="524682" y="45720"/>
                </a:lnTo>
                <a:lnTo>
                  <a:pt x="536704" y="41910"/>
                </a:lnTo>
                <a:lnTo>
                  <a:pt x="514017" y="39370"/>
                </a:lnTo>
                <a:lnTo>
                  <a:pt x="503611" y="39370"/>
                </a:lnTo>
                <a:lnTo>
                  <a:pt x="494857" y="38100"/>
                </a:lnTo>
                <a:lnTo>
                  <a:pt x="488884" y="36830"/>
                </a:lnTo>
                <a:lnTo>
                  <a:pt x="492319" y="31750"/>
                </a:lnTo>
                <a:lnTo>
                  <a:pt x="498334" y="25400"/>
                </a:lnTo>
                <a:lnTo>
                  <a:pt x="506503" y="16510"/>
                </a:lnTo>
                <a:lnTo>
                  <a:pt x="513926" y="8890"/>
                </a:lnTo>
                <a:close/>
              </a:path>
              <a:path w="537209" h="133350">
                <a:moveTo>
                  <a:pt x="450949" y="34290"/>
                </a:moveTo>
                <a:lnTo>
                  <a:pt x="443201" y="34290"/>
                </a:lnTo>
                <a:lnTo>
                  <a:pt x="443736" y="35560"/>
                </a:lnTo>
                <a:lnTo>
                  <a:pt x="445339" y="35560"/>
                </a:lnTo>
                <a:lnTo>
                  <a:pt x="445339" y="36830"/>
                </a:lnTo>
                <a:lnTo>
                  <a:pt x="445606" y="36830"/>
                </a:lnTo>
                <a:lnTo>
                  <a:pt x="447209" y="38100"/>
                </a:lnTo>
                <a:lnTo>
                  <a:pt x="447743" y="39370"/>
                </a:lnTo>
                <a:lnTo>
                  <a:pt x="453887" y="39370"/>
                </a:lnTo>
                <a:lnTo>
                  <a:pt x="453887" y="38100"/>
                </a:lnTo>
                <a:lnTo>
                  <a:pt x="453086" y="36830"/>
                </a:lnTo>
                <a:lnTo>
                  <a:pt x="450949" y="34290"/>
                </a:lnTo>
                <a:close/>
              </a:path>
              <a:path w="537209" h="133350">
                <a:moveTo>
                  <a:pt x="100181" y="29210"/>
                </a:moveTo>
                <a:lnTo>
                  <a:pt x="95372" y="29210"/>
                </a:lnTo>
                <a:lnTo>
                  <a:pt x="92433" y="30480"/>
                </a:lnTo>
                <a:lnTo>
                  <a:pt x="101583" y="30480"/>
                </a:lnTo>
                <a:lnTo>
                  <a:pt x="100181" y="29210"/>
                </a:lnTo>
                <a:close/>
              </a:path>
              <a:path w="537209" h="133350">
                <a:moveTo>
                  <a:pt x="523079" y="0"/>
                </a:moveTo>
                <a:lnTo>
                  <a:pt x="470618" y="15240"/>
                </a:lnTo>
                <a:lnTo>
                  <a:pt x="445873" y="30480"/>
                </a:lnTo>
                <a:lnTo>
                  <a:pt x="455923" y="30480"/>
                </a:lnTo>
                <a:lnTo>
                  <a:pt x="459239" y="27940"/>
                </a:lnTo>
                <a:lnTo>
                  <a:pt x="471786" y="21590"/>
                </a:lnTo>
                <a:lnTo>
                  <a:pt x="487540" y="13970"/>
                </a:lnTo>
                <a:lnTo>
                  <a:pt x="505447" y="8890"/>
                </a:lnTo>
                <a:lnTo>
                  <a:pt x="513926" y="8890"/>
                </a:lnTo>
                <a:lnTo>
                  <a:pt x="516400" y="6350"/>
                </a:lnTo>
                <a:lnTo>
                  <a:pt x="523079" y="0"/>
                </a:lnTo>
                <a:close/>
              </a:path>
            </a:pathLst>
          </a:custGeom>
          <a:solidFill>
            <a:srgbClr val="0069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9140128" y="410075"/>
            <a:ext cx="400050" cy="394335"/>
          </a:xfrm>
          <a:custGeom>
            <a:avLst/>
            <a:gdLst/>
            <a:ahLst/>
            <a:cxnLst/>
            <a:rect l="l" t="t" r="r" b="b"/>
            <a:pathLst>
              <a:path w="400050" h="394334">
                <a:moveTo>
                  <a:pt x="198759" y="0"/>
                </a:moveTo>
                <a:lnTo>
                  <a:pt x="170975" y="43340"/>
                </a:lnTo>
                <a:lnTo>
                  <a:pt x="180860" y="55305"/>
                </a:lnTo>
                <a:lnTo>
                  <a:pt x="176585" y="57698"/>
                </a:lnTo>
                <a:lnTo>
                  <a:pt x="171510" y="59293"/>
                </a:lnTo>
                <a:lnTo>
                  <a:pt x="165098" y="59293"/>
                </a:lnTo>
                <a:lnTo>
                  <a:pt x="163495" y="56103"/>
                </a:lnTo>
                <a:lnTo>
                  <a:pt x="149871" y="80299"/>
                </a:lnTo>
                <a:lnTo>
                  <a:pt x="123423" y="72854"/>
                </a:lnTo>
                <a:lnTo>
                  <a:pt x="124758" y="76045"/>
                </a:lnTo>
                <a:lnTo>
                  <a:pt x="119950" y="80565"/>
                </a:lnTo>
                <a:lnTo>
                  <a:pt x="115675" y="82958"/>
                </a:lnTo>
                <a:lnTo>
                  <a:pt x="110867" y="84021"/>
                </a:lnTo>
                <a:lnTo>
                  <a:pt x="108997" y="68866"/>
                </a:lnTo>
                <a:lnTo>
                  <a:pt x="57971" y="57964"/>
                </a:lnTo>
                <a:lnTo>
                  <a:pt x="69191" y="108218"/>
                </a:lnTo>
                <a:lnTo>
                  <a:pt x="84686" y="109813"/>
                </a:lnTo>
                <a:lnTo>
                  <a:pt x="83350" y="114599"/>
                </a:lnTo>
                <a:lnTo>
                  <a:pt x="80946" y="118853"/>
                </a:lnTo>
                <a:lnTo>
                  <a:pt x="76671" y="123639"/>
                </a:lnTo>
                <a:lnTo>
                  <a:pt x="73199" y="122310"/>
                </a:lnTo>
                <a:lnTo>
                  <a:pt x="80946" y="148899"/>
                </a:lnTo>
                <a:lnTo>
                  <a:pt x="56902" y="162194"/>
                </a:lnTo>
                <a:lnTo>
                  <a:pt x="60108" y="163523"/>
                </a:lnTo>
                <a:lnTo>
                  <a:pt x="60108" y="169905"/>
                </a:lnTo>
                <a:lnTo>
                  <a:pt x="58505" y="174691"/>
                </a:lnTo>
                <a:lnTo>
                  <a:pt x="56101" y="178945"/>
                </a:lnTo>
                <a:lnTo>
                  <a:pt x="43812" y="169373"/>
                </a:lnTo>
                <a:lnTo>
                  <a:pt x="0" y="197292"/>
                </a:lnTo>
                <a:lnTo>
                  <a:pt x="44079" y="225210"/>
                </a:lnTo>
                <a:lnTo>
                  <a:pt x="56368" y="215638"/>
                </a:lnTo>
                <a:lnTo>
                  <a:pt x="58773" y="219892"/>
                </a:lnTo>
                <a:lnTo>
                  <a:pt x="60375" y="224678"/>
                </a:lnTo>
                <a:lnTo>
                  <a:pt x="60375" y="231060"/>
                </a:lnTo>
                <a:lnTo>
                  <a:pt x="57170" y="232389"/>
                </a:lnTo>
                <a:lnTo>
                  <a:pt x="81480" y="245950"/>
                </a:lnTo>
                <a:lnTo>
                  <a:pt x="74000" y="272007"/>
                </a:lnTo>
                <a:lnTo>
                  <a:pt x="77206" y="270678"/>
                </a:lnTo>
                <a:lnTo>
                  <a:pt x="81747" y="275198"/>
                </a:lnTo>
                <a:lnTo>
                  <a:pt x="84419" y="279718"/>
                </a:lnTo>
                <a:lnTo>
                  <a:pt x="85488" y="284504"/>
                </a:lnTo>
                <a:lnTo>
                  <a:pt x="69993" y="286100"/>
                </a:lnTo>
                <a:lnTo>
                  <a:pt x="58773" y="336353"/>
                </a:lnTo>
                <a:lnTo>
                  <a:pt x="109798" y="325452"/>
                </a:lnTo>
                <a:lnTo>
                  <a:pt x="111401" y="310030"/>
                </a:lnTo>
                <a:lnTo>
                  <a:pt x="116210" y="311359"/>
                </a:lnTo>
                <a:lnTo>
                  <a:pt x="120751" y="314018"/>
                </a:lnTo>
                <a:lnTo>
                  <a:pt x="125560" y="318273"/>
                </a:lnTo>
                <a:lnTo>
                  <a:pt x="124224" y="321463"/>
                </a:lnTo>
                <a:lnTo>
                  <a:pt x="151207" y="314018"/>
                </a:lnTo>
                <a:lnTo>
                  <a:pt x="164564" y="337683"/>
                </a:lnTo>
                <a:lnTo>
                  <a:pt x="165900" y="334492"/>
                </a:lnTo>
                <a:lnTo>
                  <a:pt x="172311" y="334492"/>
                </a:lnTo>
                <a:lnTo>
                  <a:pt x="177387" y="336087"/>
                </a:lnTo>
                <a:lnTo>
                  <a:pt x="181662" y="338480"/>
                </a:lnTo>
                <a:lnTo>
                  <a:pt x="172044" y="350446"/>
                </a:lnTo>
                <a:lnTo>
                  <a:pt x="200362" y="393786"/>
                </a:lnTo>
                <a:lnTo>
                  <a:pt x="228680" y="350446"/>
                </a:lnTo>
                <a:lnTo>
                  <a:pt x="218795" y="338480"/>
                </a:lnTo>
                <a:lnTo>
                  <a:pt x="223070" y="336087"/>
                </a:lnTo>
                <a:lnTo>
                  <a:pt x="228146" y="334492"/>
                </a:lnTo>
                <a:lnTo>
                  <a:pt x="234557" y="334492"/>
                </a:lnTo>
                <a:lnTo>
                  <a:pt x="236160" y="337683"/>
                </a:lnTo>
                <a:lnTo>
                  <a:pt x="249785" y="313487"/>
                </a:lnTo>
                <a:lnTo>
                  <a:pt x="276233" y="320932"/>
                </a:lnTo>
                <a:lnTo>
                  <a:pt x="274897" y="317741"/>
                </a:lnTo>
                <a:lnTo>
                  <a:pt x="279706" y="313221"/>
                </a:lnTo>
                <a:lnTo>
                  <a:pt x="283980" y="310828"/>
                </a:lnTo>
                <a:lnTo>
                  <a:pt x="288789" y="309764"/>
                </a:lnTo>
                <a:lnTo>
                  <a:pt x="290659" y="324920"/>
                </a:lnTo>
                <a:lnTo>
                  <a:pt x="341684" y="335822"/>
                </a:lnTo>
                <a:lnTo>
                  <a:pt x="330464" y="285568"/>
                </a:lnTo>
                <a:lnTo>
                  <a:pt x="314969" y="283972"/>
                </a:lnTo>
                <a:lnTo>
                  <a:pt x="316305" y="279186"/>
                </a:lnTo>
                <a:lnTo>
                  <a:pt x="318709" y="274932"/>
                </a:lnTo>
                <a:lnTo>
                  <a:pt x="322984" y="270146"/>
                </a:lnTo>
                <a:lnTo>
                  <a:pt x="326457" y="271476"/>
                </a:lnTo>
                <a:lnTo>
                  <a:pt x="318709" y="244886"/>
                </a:lnTo>
                <a:lnTo>
                  <a:pt x="342753" y="231592"/>
                </a:lnTo>
                <a:lnTo>
                  <a:pt x="339547" y="230262"/>
                </a:lnTo>
                <a:lnTo>
                  <a:pt x="339547" y="223881"/>
                </a:lnTo>
                <a:lnTo>
                  <a:pt x="341150" y="219095"/>
                </a:lnTo>
                <a:lnTo>
                  <a:pt x="343554" y="214841"/>
                </a:lnTo>
                <a:lnTo>
                  <a:pt x="355843" y="224413"/>
                </a:lnTo>
                <a:lnTo>
                  <a:pt x="399656" y="196494"/>
                </a:lnTo>
                <a:lnTo>
                  <a:pt x="355042" y="168575"/>
                </a:lnTo>
                <a:lnTo>
                  <a:pt x="342753" y="178147"/>
                </a:lnTo>
                <a:lnTo>
                  <a:pt x="340349" y="173893"/>
                </a:lnTo>
                <a:lnTo>
                  <a:pt x="338746" y="169107"/>
                </a:lnTo>
                <a:lnTo>
                  <a:pt x="338746" y="162726"/>
                </a:lnTo>
                <a:lnTo>
                  <a:pt x="341951" y="161396"/>
                </a:lnTo>
                <a:lnTo>
                  <a:pt x="317641" y="147836"/>
                </a:lnTo>
                <a:lnTo>
                  <a:pt x="325121" y="121778"/>
                </a:lnTo>
                <a:lnTo>
                  <a:pt x="321915" y="123108"/>
                </a:lnTo>
                <a:lnTo>
                  <a:pt x="317374" y="118587"/>
                </a:lnTo>
                <a:lnTo>
                  <a:pt x="314702" y="114067"/>
                </a:lnTo>
                <a:lnTo>
                  <a:pt x="313633" y="109281"/>
                </a:lnTo>
                <a:lnTo>
                  <a:pt x="329128" y="107686"/>
                </a:lnTo>
                <a:lnTo>
                  <a:pt x="340348" y="57432"/>
                </a:lnTo>
                <a:lnTo>
                  <a:pt x="289323" y="68334"/>
                </a:lnTo>
                <a:lnTo>
                  <a:pt x="287720" y="83756"/>
                </a:lnTo>
                <a:lnTo>
                  <a:pt x="282911" y="82426"/>
                </a:lnTo>
                <a:lnTo>
                  <a:pt x="278370" y="79767"/>
                </a:lnTo>
                <a:lnTo>
                  <a:pt x="273561" y="75513"/>
                </a:lnTo>
                <a:lnTo>
                  <a:pt x="274897" y="72322"/>
                </a:lnTo>
                <a:lnTo>
                  <a:pt x="247915" y="79767"/>
                </a:lnTo>
                <a:lnTo>
                  <a:pt x="234557" y="56103"/>
                </a:lnTo>
                <a:lnTo>
                  <a:pt x="233221" y="59293"/>
                </a:lnTo>
                <a:lnTo>
                  <a:pt x="226810" y="59293"/>
                </a:lnTo>
                <a:lnTo>
                  <a:pt x="221734" y="57698"/>
                </a:lnTo>
                <a:lnTo>
                  <a:pt x="217459" y="55305"/>
                </a:lnTo>
                <a:lnTo>
                  <a:pt x="227077" y="43340"/>
                </a:lnTo>
                <a:lnTo>
                  <a:pt x="198759" y="0"/>
                </a:lnTo>
                <a:close/>
              </a:path>
            </a:pathLst>
          </a:custGeom>
          <a:solidFill>
            <a:srgbClr val="007C5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" name="bg object 3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221609" y="490375"/>
            <a:ext cx="236427" cy="233187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109673" y="379498"/>
            <a:ext cx="459765" cy="454675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622804" y="6036564"/>
            <a:ext cx="210312" cy="208788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317491" y="6036564"/>
            <a:ext cx="208787" cy="208788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010655" y="6036564"/>
            <a:ext cx="210312" cy="208788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703819" y="6036564"/>
            <a:ext cx="210311" cy="208788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396983" y="6036564"/>
            <a:ext cx="210312" cy="208788"/>
          </a:xfrm>
          <a:prstGeom prst="rect">
            <a:avLst/>
          </a:prstGeom>
        </p:spPr>
      </p:pic>
      <p:sp>
        <p:nvSpPr>
          <p:cNvPr id="38" name="bg object 38"/>
          <p:cNvSpPr/>
          <p:nvPr/>
        </p:nvSpPr>
        <p:spPr>
          <a:xfrm>
            <a:off x="817625" y="598169"/>
            <a:ext cx="8108950" cy="0"/>
          </a:xfrm>
          <a:custGeom>
            <a:avLst/>
            <a:gdLst/>
            <a:ahLst/>
            <a:cxnLst/>
            <a:rect l="l" t="t" r="r" b="b"/>
            <a:pathLst>
              <a:path w="8108950">
                <a:moveTo>
                  <a:pt x="0" y="0"/>
                </a:moveTo>
                <a:lnTo>
                  <a:pt x="8108823" y="0"/>
                </a:lnTo>
              </a:path>
            </a:pathLst>
          </a:custGeom>
          <a:ln w="19812">
            <a:solidFill>
              <a:srgbClr val="DBDB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6451" y="2981325"/>
            <a:ext cx="1419097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2417" y="2003297"/>
            <a:ext cx="9409430" cy="1542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64366" y="6399516"/>
            <a:ext cx="377825" cy="282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  <p:sp>
        <p:nvSpPr>
          <p:cNvPr id="7" name="Holder 4"/>
          <p:cNvSpPr txBox="1"/>
          <p:nvPr userDrawn="1"/>
        </p:nvSpPr>
        <p:spPr>
          <a:xfrm>
            <a:off x="3898644" y="6343661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l" defTabSz="914400" rtl="0" eaLnBrk="1" latinLnBrk="0" hangingPunct="1">
              <a:lnSpc>
                <a:spcPct val="100000"/>
              </a:lnSpc>
              <a:spcBef>
                <a:spcPts val="185"/>
              </a:spcBef>
            </a:pPr>
            <a:r>
              <a:rPr lang="en-US" sz="1400" b="0" i="0" kern="1200" spc="-10" dirty="0">
                <a:solidFill>
                  <a:srgbClr val="767070"/>
                </a:solidFill>
                <a:latin typeface="微软雅黑" panose="020B0503020204020204" charset="-122"/>
                <a:ea typeface="+mn-ea"/>
              </a:rPr>
              <a:t>Related work</a:t>
            </a:r>
            <a:endParaRPr lang="en-US" sz="1400" b="0" i="0" kern="1200" spc="-10" dirty="0">
              <a:solidFill>
                <a:srgbClr val="767070"/>
              </a:solidFill>
              <a:latin typeface="微软雅黑" panose="020B0503020204020204" charset="-122"/>
              <a:ea typeface="+mn-ea"/>
            </a:endParaRPr>
          </a:p>
        </p:txBody>
      </p:sp>
      <p:sp>
        <p:nvSpPr>
          <p:cNvPr id="8" name="Holder 4"/>
          <p:cNvSpPr txBox="1"/>
          <p:nvPr userDrawn="1"/>
        </p:nvSpPr>
        <p:spPr>
          <a:xfrm>
            <a:off x="2203762" y="6343661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9" name="Holder 4"/>
          <p:cNvSpPr txBox="1"/>
          <p:nvPr userDrawn="1"/>
        </p:nvSpPr>
        <p:spPr>
          <a:xfrm>
            <a:off x="7167496" y="6351270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Methodology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image" Target="../media/image11.png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LLM</a:t>
            </a: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工作</a:t>
            </a: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矩阵</a:t>
            </a:r>
            <a:endParaRPr lang="zh-CN" altLang="en-US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图示 2"/>
          <p:cNvGraphicFramePr/>
          <p:nvPr/>
        </p:nvGraphicFramePr>
        <p:xfrm>
          <a:off x="203200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LLM-</a:t>
            </a: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数据</a:t>
            </a:r>
            <a:endParaRPr lang="zh-CN" altLang="en-US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57250" y="1329690"/>
            <a:ext cx="1064895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/>
              <a:t>自有</a:t>
            </a:r>
            <a:r>
              <a:rPr lang="zh-CN" altLang="en-US"/>
              <a:t>数据：</a:t>
            </a:r>
            <a:endParaRPr lang="zh-CN" altLang="en-US"/>
          </a:p>
          <a:p>
            <a:pPr lvl="2" indent="-342900">
              <a:buAutoNum type="arabicPeriod"/>
            </a:pPr>
            <a:r>
              <a:rPr lang="zh-CN" altLang="en-US">
                <a:sym typeface="+mn-ea"/>
              </a:rPr>
              <a:t>几十本医疗书籍</a:t>
            </a:r>
            <a:r>
              <a:rPr lang="en-US" altLang="zh-CN">
                <a:sym typeface="+mn-ea"/>
              </a:rPr>
              <a:t> (</a:t>
            </a:r>
            <a:r>
              <a:rPr lang="zh-CN" altLang="en-US">
                <a:sym typeface="+mn-ea"/>
              </a:rPr>
              <a:t>陈，负责清洗整理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pPr lvl="2" indent="-342900">
              <a:buAutoNum type="arabicPeriod"/>
            </a:pPr>
            <a:r>
              <a:rPr lang="zh-CN" altLang="en-US">
                <a:sym typeface="+mn-ea"/>
              </a:rPr>
              <a:t>医学问答网站</a:t>
            </a:r>
            <a:r>
              <a:rPr lang="en-US" altLang="zh-CN">
                <a:sym typeface="+mn-ea"/>
              </a:rPr>
              <a:t> (</a:t>
            </a:r>
            <a:r>
              <a:rPr lang="zh-CN" altLang="en-US">
                <a:sym typeface="+mn-ea"/>
              </a:rPr>
              <a:t>陈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pPr lvl="2" indent="-342900">
              <a:buAutoNum type="arabicPeriod"/>
            </a:pPr>
            <a:r>
              <a:rPr lang="zh-CN" altLang="en-US">
                <a:sym typeface="+mn-ea"/>
              </a:rPr>
              <a:t>医学论文</a:t>
            </a:r>
            <a:r>
              <a:rPr lang="en-US" altLang="zh-CN">
                <a:sym typeface="+mn-ea"/>
              </a:rPr>
              <a:t> (</a:t>
            </a:r>
            <a:r>
              <a:rPr lang="zh-CN" altLang="en-US">
                <a:sym typeface="+mn-ea"/>
              </a:rPr>
              <a:t>陈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；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公开</a:t>
            </a:r>
            <a:r>
              <a:rPr lang="zh-CN" altLang="en-US"/>
              <a:t>数据：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预训练数据</a:t>
            </a:r>
            <a:r>
              <a:rPr lang="en-US" altLang="zh-CN"/>
              <a:t> (</a:t>
            </a:r>
            <a:r>
              <a:rPr lang="zh-CN" altLang="en-US"/>
              <a:t>王，</a:t>
            </a:r>
            <a:r>
              <a:rPr lang="en-US" altLang="zh-CN"/>
              <a:t>3</a:t>
            </a:r>
            <a:r>
              <a:rPr lang="zh-CN" altLang="en-US"/>
              <a:t>份，几十万条</a:t>
            </a:r>
            <a:r>
              <a:rPr lang="en-US" altLang="zh-CN"/>
              <a:t>)</a:t>
            </a:r>
            <a:r>
              <a:rPr lang="zh-CN" altLang="en-US"/>
              <a:t>；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监督微调数据</a:t>
            </a:r>
            <a:r>
              <a:rPr lang="en-US" altLang="zh-CN"/>
              <a:t> (</a:t>
            </a:r>
            <a:r>
              <a:rPr lang="zh-CN" altLang="en-US"/>
              <a:t>王，</a:t>
            </a:r>
            <a:r>
              <a:rPr lang="en-US" altLang="zh-CN"/>
              <a:t>29</a:t>
            </a:r>
            <a:r>
              <a:rPr lang="zh-CN" altLang="en-US"/>
              <a:t>份，千万条，高质量</a:t>
            </a:r>
            <a:r>
              <a:rPr lang="en-US" altLang="zh-CN"/>
              <a:t>8</a:t>
            </a:r>
            <a:r>
              <a:rPr lang="zh-CN" altLang="en-US"/>
              <a:t>份</a:t>
            </a:r>
            <a:r>
              <a:rPr lang="en-US" altLang="zh-CN"/>
              <a:t>)</a:t>
            </a:r>
            <a:r>
              <a:rPr lang="zh-CN" altLang="en-US"/>
              <a:t>；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奖励模型数据</a:t>
            </a:r>
            <a:r>
              <a:rPr lang="en-US" altLang="zh-CN"/>
              <a:t> (</a:t>
            </a:r>
            <a:r>
              <a:rPr lang="zh-CN" altLang="en-US"/>
              <a:t>王，</a:t>
            </a:r>
            <a:r>
              <a:rPr lang="en-US" altLang="zh-CN"/>
              <a:t>4</a:t>
            </a:r>
            <a:r>
              <a:rPr lang="zh-CN" altLang="en-US"/>
              <a:t>份，几万条，医学专有</a:t>
            </a:r>
            <a:r>
              <a:rPr lang="en-US" altLang="zh-CN"/>
              <a:t>2</a:t>
            </a:r>
            <a:r>
              <a:rPr lang="zh-CN" altLang="en-US"/>
              <a:t>份</a:t>
            </a:r>
            <a:r>
              <a:rPr lang="en-US" altLang="zh-CN"/>
              <a:t>)</a:t>
            </a:r>
            <a:r>
              <a:rPr lang="zh-CN" altLang="en-US"/>
              <a:t>；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开源医疗</a:t>
            </a:r>
            <a:r>
              <a:rPr lang="en-US" altLang="zh-CN"/>
              <a:t>LLM</a:t>
            </a:r>
            <a:r>
              <a:rPr lang="zh-CN" altLang="en-US"/>
              <a:t>模型</a:t>
            </a:r>
            <a:r>
              <a:rPr lang="en-US" altLang="zh-CN"/>
              <a:t> (</a:t>
            </a:r>
            <a:r>
              <a:rPr lang="zh-CN" altLang="en-US"/>
              <a:t>王，</a:t>
            </a:r>
            <a:r>
              <a:rPr lang="en-US" altLang="zh-CN"/>
              <a:t>20</a:t>
            </a:r>
            <a:r>
              <a:rPr lang="zh-CN" altLang="en-US"/>
              <a:t>个</a:t>
            </a:r>
            <a:r>
              <a:rPr lang="en-US" altLang="zh-CN"/>
              <a:t>)</a:t>
            </a:r>
            <a:r>
              <a:rPr lang="zh-CN" altLang="en-US"/>
              <a:t>；</a:t>
            </a:r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514600" y="3276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>
            <p:custDataLst>
              <p:tags r:id="rId1"/>
            </p:custDataLst>
          </p:nvPr>
        </p:nvCxnSpPr>
        <p:spPr>
          <a:xfrm>
            <a:off x="6019800" y="3255010"/>
            <a:ext cx="9525" cy="1845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219200" y="5100320"/>
            <a:ext cx="2837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核心数据：多轮对话高质量数据</a:t>
            </a:r>
            <a:r>
              <a:rPr lang="en-US" altLang="zh-CN"/>
              <a:t>6</a:t>
            </a:r>
            <a:r>
              <a:rPr lang="zh-CN" altLang="en-US"/>
              <a:t>万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572000" y="5100320"/>
            <a:ext cx="2837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核心</a:t>
            </a:r>
            <a:r>
              <a:rPr lang="zh-CN" altLang="en-US"/>
              <a:t>数据：高质量非</a:t>
            </a:r>
            <a:r>
              <a:rPr lang="zh-CN" altLang="en-US"/>
              <a:t>对话数据</a:t>
            </a:r>
            <a:r>
              <a:rPr lang="en-US" altLang="zh-CN"/>
              <a:t>22</a:t>
            </a:r>
            <a:r>
              <a:rPr lang="zh-CN" altLang="en-US"/>
              <a:t>万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371600" y="5791200"/>
            <a:ext cx="5943600" cy="53340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补充</a:t>
            </a:r>
            <a:r>
              <a:rPr lang="zh-CN" altLang="en-US">
                <a:solidFill>
                  <a:schemeClr val="tx1"/>
                </a:solidFill>
              </a:rPr>
              <a:t>数据：从开源监督微调数据中抽样了几万条</a:t>
            </a:r>
            <a:r>
              <a:rPr lang="zh-CN" altLang="en-US">
                <a:solidFill>
                  <a:schemeClr val="tx1"/>
                </a:solidFill>
              </a:rPr>
              <a:t>数据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1371600" y="5105400"/>
            <a:ext cx="5943600" cy="1219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LLM-</a:t>
            </a: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模型</a:t>
            </a: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知识库</a:t>
            </a:r>
            <a:endParaRPr lang="zh-CN" altLang="en-US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30307"/>
          <a:stretch>
            <a:fillRect/>
          </a:stretch>
        </p:blipFill>
        <p:spPr>
          <a:xfrm>
            <a:off x="685800" y="1219200"/>
            <a:ext cx="5410200" cy="3053715"/>
          </a:xfrm>
          <a:prstGeom prst="rect">
            <a:avLst/>
          </a:prstGeom>
        </p:spPr>
      </p:pic>
      <p:graphicFrame>
        <p:nvGraphicFramePr>
          <p:cNvPr id="11" name="表格 10"/>
          <p:cNvGraphicFramePr/>
          <p:nvPr>
            <p:custDataLst>
              <p:tags r:id="rId3"/>
            </p:custDataLst>
          </p:nvPr>
        </p:nvGraphicFramePr>
        <p:xfrm>
          <a:off x="228600" y="4419600"/>
          <a:ext cx="8533130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5035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工作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简介</a:t>
                      </a:r>
                      <a:endParaRPr lang="zh-CN" altLang="en-US"/>
                    </a:p>
                  </a:txBody>
                  <a:tcPr/>
                </a:tc>
              </a:tr>
              <a:tr h="9207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r>
                        <a:rPr lang="en-US" altLang="zh-CN"/>
                        <a:t>vyGPT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/>
                        <a:t>CICAI 2023 Demo P</a:t>
                      </a:r>
                      <a:r>
                        <a:rPr lang="en-US" altLang="zh-CN"/>
                        <a:t>aper</a:t>
                      </a:r>
                      <a:endParaRPr lang="en-US" altLang="zh-CN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/>
                        <a:t>基于</a:t>
                      </a:r>
                      <a:r>
                        <a:rPr lang="en-US" altLang="zh-CN"/>
                        <a:t>LLaMA-33b</a:t>
                      </a:r>
                      <a:r>
                        <a:rPr lang="zh-CN" altLang="en-US"/>
                        <a:t>完成</a:t>
                      </a:r>
                      <a:r>
                        <a:rPr lang="en-US" altLang="zh-CN"/>
                        <a:t>SFT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RW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PPO</a:t>
                      </a:r>
                      <a:endParaRPr lang="en-US" altLang="zh-CN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/>
                        <a:t>使用了</a:t>
                      </a:r>
                      <a:r>
                        <a:rPr lang="en-US" altLang="zh-CN"/>
                        <a:t>30</a:t>
                      </a:r>
                      <a:r>
                        <a:rPr lang="zh-CN" altLang="en-US"/>
                        <a:t>多万数据（核心</a:t>
                      </a:r>
                      <a:r>
                        <a:rPr lang="en-US" altLang="zh-CN"/>
                        <a:t>+</a:t>
                      </a:r>
                      <a:r>
                        <a:rPr lang="zh-CN" altLang="en-US"/>
                        <a:t>部分</a:t>
                      </a:r>
                      <a:r>
                        <a:rPr lang="zh-CN" altLang="en-US"/>
                        <a:t>真实）</a:t>
                      </a:r>
                      <a:endParaRPr lang="zh-CN" altLang="en-US"/>
                    </a:p>
                  </a:txBody>
                  <a:tcPr/>
                </a:tc>
              </a:tr>
              <a:tr h="7651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CareL</a:t>
                      </a:r>
                      <a:r>
                        <a:rPr lang="en-US" altLang="zh-CN"/>
                        <a:t>lama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/>
                        <a:t>5</a:t>
                      </a:r>
                      <a:r>
                        <a:rPr lang="zh-CN" altLang="en-US"/>
                        <a:t>个模型（基于不同数据混合训练</a:t>
                      </a:r>
                      <a:r>
                        <a:rPr lang="zh-CN" altLang="en-US"/>
                        <a:t>而来）</a:t>
                      </a:r>
                      <a:endParaRPr lang="zh-CN" altLang="en-US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/>
                        <a:t>基于</a:t>
                      </a:r>
                      <a:r>
                        <a:rPr lang="en-US" altLang="zh-CN"/>
                        <a:t>LLama-2-7b-Chat</a:t>
                      </a:r>
                      <a:r>
                        <a:rPr lang="zh-CN" altLang="en-US"/>
                        <a:t>完成</a:t>
                      </a:r>
                      <a:r>
                        <a:rPr lang="en-US" altLang="zh-CN"/>
                        <a:t>SFT</a:t>
                      </a:r>
                      <a:endParaRPr lang="en-US" altLang="zh-CN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/>
                        <a:t>子项目</a:t>
                      </a:r>
                      <a:r>
                        <a:rPr lang="en-US" altLang="zh-CN"/>
                        <a:t>CareBaichuan + </a:t>
                      </a:r>
                      <a:r>
                        <a:rPr lang="zh-CN" altLang="en-US"/>
                        <a:t>医学知识库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8800465" y="4419600"/>
            <a:ext cx="3124200" cy="233870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839200" y="4495800"/>
            <a:ext cx="3194685" cy="2155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底座模型</a:t>
            </a:r>
            <a:r>
              <a:rPr lang="zh-CN" altLang="en-US"/>
              <a:t>矩阵：</a:t>
            </a:r>
            <a:endParaRPr lang="zh-CN" altLang="en-US"/>
          </a:p>
          <a:p>
            <a:r>
              <a:rPr lang="en-US" altLang="zh-CN"/>
              <a:t>LLaMA</a:t>
            </a:r>
            <a:r>
              <a:rPr lang="zh-CN" altLang="en-US"/>
              <a:t>、</a:t>
            </a:r>
            <a:r>
              <a:rPr lang="en-US" altLang="zh-CN"/>
              <a:t>LLaMA-2</a:t>
            </a:r>
            <a:r>
              <a:rPr lang="zh-CN" altLang="en-US"/>
              <a:t>、</a:t>
            </a:r>
            <a:r>
              <a:rPr lang="en-US" altLang="zh-CN"/>
              <a:t>Qwen</a:t>
            </a:r>
            <a:r>
              <a:rPr lang="zh-CN" altLang="en-US"/>
              <a:t>、</a:t>
            </a:r>
            <a:r>
              <a:rPr lang="en-US" altLang="zh-CN"/>
              <a:t>ChatGLM</a:t>
            </a:r>
            <a:r>
              <a:rPr lang="zh-CN" altLang="en-US"/>
              <a:t>、</a:t>
            </a:r>
            <a:r>
              <a:rPr lang="en-US" altLang="zh-CN"/>
              <a:t>ChatGLM2</a:t>
            </a:r>
            <a:r>
              <a:rPr lang="zh-CN" altLang="en-US"/>
              <a:t>、</a:t>
            </a:r>
            <a:r>
              <a:rPr lang="en-US" altLang="zh-CN"/>
              <a:t>Baichuan</a:t>
            </a:r>
            <a:r>
              <a:rPr lang="zh-CN" altLang="en-US"/>
              <a:t>、InternLM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BLOOMZ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477000" y="1219200"/>
            <a:ext cx="5266055" cy="3070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LLM-</a:t>
            </a: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后续</a:t>
            </a: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工作</a:t>
            </a:r>
            <a:endParaRPr lang="zh-CN" altLang="en-US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54710" y="1298575"/>
            <a:ext cx="108800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/>
              <a:t>底座模型在医学语料上</a:t>
            </a:r>
            <a:r>
              <a:rPr lang="zh-CN" altLang="en-US"/>
              <a:t>预训练；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评价当前开源模型在不同医学任务路径上的能力：男科、妇科、儿科、骨科、</a:t>
            </a:r>
            <a:r>
              <a:rPr lang="zh-CN" altLang="en-US"/>
              <a:t>内科；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一问两答医疗</a:t>
            </a:r>
            <a:r>
              <a:rPr lang="en-US" altLang="zh-CN"/>
              <a:t>LLM</a:t>
            </a:r>
            <a:r>
              <a:rPr lang="zh-CN" altLang="en-US"/>
              <a:t>（同一任务给出中西医角度的诊断</a:t>
            </a:r>
            <a:r>
              <a:rPr lang="zh-CN" altLang="en-US"/>
              <a:t>结果）；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知识库改进：匹配相似病例给出诊断；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114800" y="2714434"/>
            <a:ext cx="33147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Thank</a:t>
            </a:r>
            <a:r>
              <a:rPr sz="4800" b="1" spc="-110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b="1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you</a:t>
            </a:r>
            <a:endParaRPr sz="4800" dirty="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583256" y="317505"/>
            <a:ext cx="1056005" cy="399415"/>
            <a:chOff x="9583256" y="317505"/>
            <a:chExt cx="1056005" cy="399415"/>
          </a:xfrm>
        </p:grpSpPr>
        <p:sp>
          <p:nvSpPr>
            <p:cNvPr id="9" name="object 9"/>
            <p:cNvSpPr/>
            <p:nvPr/>
          </p:nvSpPr>
          <p:spPr>
            <a:xfrm>
              <a:off x="10180552" y="599263"/>
              <a:ext cx="25400" cy="13970"/>
            </a:xfrm>
            <a:custGeom>
              <a:avLst/>
              <a:gdLst/>
              <a:ahLst/>
              <a:cxnLst/>
              <a:rect l="l" t="t" r="r" b="b"/>
              <a:pathLst>
                <a:path w="25400" h="13970">
                  <a:moveTo>
                    <a:pt x="20161" y="0"/>
                  </a:moveTo>
                  <a:lnTo>
                    <a:pt x="5040" y="0"/>
                  </a:lnTo>
                  <a:lnTo>
                    <a:pt x="0" y="6233"/>
                  </a:lnTo>
                  <a:lnTo>
                    <a:pt x="0" y="13767"/>
                  </a:lnTo>
                  <a:lnTo>
                    <a:pt x="25202" y="7423"/>
                  </a:lnTo>
                  <a:lnTo>
                    <a:pt x="25202" y="4986"/>
                  </a:lnTo>
                  <a:lnTo>
                    <a:pt x="20161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583256" y="317505"/>
              <a:ext cx="1055977" cy="398948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1141" y="319999"/>
            <a:ext cx="216740" cy="139133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1022737" y="318756"/>
            <a:ext cx="176530" cy="82550"/>
          </a:xfrm>
          <a:custGeom>
            <a:avLst/>
            <a:gdLst/>
            <a:ahLst/>
            <a:cxnLst/>
            <a:rect l="l" t="t" r="r" b="b"/>
            <a:pathLst>
              <a:path w="176529" h="82550">
                <a:moveTo>
                  <a:pt x="4927" y="81038"/>
                </a:moveTo>
                <a:lnTo>
                  <a:pt x="4610" y="79794"/>
                </a:lnTo>
                <a:lnTo>
                  <a:pt x="3352" y="76047"/>
                </a:lnTo>
                <a:lnTo>
                  <a:pt x="825" y="76047"/>
                </a:lnTo>
                <a:lnTo>
                  <a:pt x="0" y="82270"/>
                </a:lnTo>
                <a:lnTo>
                  <a:pt x="4927" y="81038"/>
                </a:lnTo>
                <a:close/>
              </a:path>
              <a:path w="176529" h="82550">
                <a:moveTo>
                  <a:pt x="118021" y="11226"/>
                </a:moveTo>
                <a:lnTo>
                  <a:pt x="97853" y="1244"/>
                </a:lnTo>
                <a:lnTo>
                  <a:pt x="95338" y="6235"/>
                </a:lnTo>
                <a:lnTo>
                  <a:pt x="92811" y="9969"/>
                </a:lnTo>
                <a:lnTo>
                  <a:pt x="89039" y="14960"/>
                </a:lnTo>
                <a:lnTo>
                  <a:pt x="83997" y="13716"/>
                </a:lnTo>
                <a:lnTo>
                  <a:pt x="71399" y="11226"/>
                </a:lnTo>
                <a:lnTo>
                  <a:pt x="68872" y="13716"/>
                </a:lnTo>
                <a:lnTo>
                  <a:pt x="72656" y="16205"/>
                </a:lnTo>
                <a:lnTo>
                  <a:pt x="77698" y="18707"/>
                </a:lnTo>
                <a:lnTo>
                  <a:pt x="82740" y="22440"/>
                </a:lnTo>
                <a:lnTo>
                  <a:pt x="78003" y="27101"/>
                </a:lnTo>
                <a:lnTo>
                  <a:pt x="73279" y="31635"/>
                </a:lnTo>
                <a:lnTo>
                  <a:pt x="68554" y="35941"/>
                </a:lnTo>
                <a:lnTo>
                  <a:pt x="63830" y="39890"/>
                </a:lnTo>
                <a:lnTo>
                  <a:pt x="65087" y="41148"/>
                </a:lnTo>
                <a:lnTo>
                  <a:pt x="61937" y="38646"/>
                </a:lnTo>
                <a:lnTo>
                  <a:pt x="58788" y="36156"/>
                </a:lnTo>
                <a:lnTo>
                  <a:pt x="49974" y="28676"/>
                </a:lnTo>
                <a:lnTo>
                  <a:pt x="42405" y="38646"/>
                </a:lnTo>
                <a:lnTo>
                  <a:pt x="32334" y="38646"/>
                </a:lnTo>
                <a:lnTo>
                  <a:pt x="31064" y="21196"/>
                </a:lnTo>
                <a:lnTo>
                  <a:pt x="39687" y="19875"/>
                </a:lnTo>
                <a:lnTo>
                  <a:pt x="48082" y="18084"/>
                </a:lnTo>
                <a:lnTo>
                  <a:pt x="55524" y="16281"/>
                </a:lnTo>
                <a:lnTo>
                  <a:pt x="61315" y="14960"/>
                </a:lnTo>
                <a:lnTo>
                  <a:pt x="65087" y="16205"/>
                </a:lnTo>
                <a:lnTo>
                  <a:pt x="67614" y="16205"/>
                </a:lnTo>
                <a:lnTo>
                  <a:pt x="68872" y="14960"/>
                </a:lnTo>
                <a:lnTo>
                  <a:pt x="67297" y="13716"/>
                </a:lnTo>
                <a:lnTo>
                  <a:pt x="49974" y="0"/>
                </a:lnTo>
                <a:lnTo>
                  <a:pt x="44932" y="3746"/>
                </a:lnTo>
                <a:lnTo>
                  <a:pt x="29806" y="13716"/>
                </a:lnTo>
                <a:lnTo>
                  <a:pt x="9652" y="9969"/>
                </a:lnTo>
                <a:lnTo>
                  <a:pt x="11874" y="79286"/>
                </a:lnTo>
                <a:lnTo>
                  <a:pt x="33591" y="73825"/>
                </a:lnTo>
                <a:lnTo>
                  <a:pt x="33591" y="69811"/>
                </a:lnTo>
                <a:lnTo>
                  <a:pt x="49479" y="69811"/>
                </a:lnTo>
                <a:lnTo>
                  <a:pt x="65951" y="65671"/>
                </a:lnTo>
                <a:lnTo>
                  <a:pt x="63830" y="63588"/>
                </a:lnTo>
                <a:lnTo>
                  <a:pt x="60058" y="59842"/>
                </a:lnTo>
                <a:lnTo>
                  <a:pt x="51231" y="52362"/>
                </a:lnTo>
                <a:lnTo>
                  <a:pt x="42405" y="63588"/>
                </a:lnTo>
                <a:lnTo>
                  <a:pt x="33591" y="63588"/>
                </a:lnTo>
                <a:lnTo>
                  <a:pt x="32334" y="46126"/>
                </a:lnTo>
                <a:lnTo>
                  <a:pt x="61315" y="46126"/>
                </a:lnTo>
                <a:lnTo>
                  <a:pt x="63830" y="44881"/>
                </a:lnTo>
                <a:lnTo>
                  <a:pt x="65087" y="42392"/>
                </a:lnTo>
                <a:lnTo>
                  <a:pt x="66357" y="43637"/>
                </a:lnTo>
                <a:lnTo>
                  <a:pt x="69075" y="42392"/>
                </a:lnTo>
                <a:lnTo>
                  <a:pt x="91554" y="29921"/>
                </a:lnTo>
                <a:lnTo>
                  <a:pt x="97853" y="36156"/>
                </a:lnTo>
                <a:lnTo>
                  <a:pt x="99110" y="38646"/>
                </a:lnTo>
                <a:lnTo>
                  <a:pt x="105537" y="38722"/>
                </a:lnTo>
                <a:lnTo>
                  <a:pt x="108877" y="34594"/>
                </a:lnTo>
                <a:lnTo>
                  <a:pt x="108229" y="29921"/>
                </a:lnTo>
                <a:lnTo>
                  <a:pt x="107975" y="28130"/>
                </a:lnTo>
                <a:lnTo>
                  <a:pt x="101638" y="21196"/>
                </a:lnTo>
                <a:lnTo>
                  <a:pt x="105422" y="18707"/>
                </a:lnTo>
                <a:lnTo>
                  <a:pt x="107937" y="16205"/>
                </a:lnTo>
                <a:lnTo>
                  <a:pt x="108775" y="14960"/>
                </a:lnTo>
                <a:lnTo>
                  <a:pt x="110451" y="12471"/>
                </a:lnTo>
                <a:lnTo>
                  <a:pt x="114236" y="13716"/>
                </a:lnTo>
                <a:lnTo>
                  <a:pt x="116763" y="12471"/>
                </a:lnTo>
                <a:lnTo>
                  <a:pt x="118021" y="11226"/>
                </a:lnTo>
                <a:close/>
              </a:path>
              <a:path w="176529" h="82550">
                <a:moveTo>
                  <a:pt x="118884" y="52349"/>
                </a:moveTo>
                <a:lnTo>
                  <a:pt x="101638" y="44881"/>
                </a:lnTo>
                <a:lnTo>
                  <a:pt x="99110" y="49872"/>
                </a:lnTo>
                <a:lnTo>
                  <a:pt x="96596" y="53606"/>
                </a:lnTo>
                <a:lnTo>
                  <a:pt x="92811" y="58597"/>
                </a:lnTo>
                <a:lnTo>
                  <a:pt x="87769" y="56108"/>
                </a:lnTo>
                <a:lnTo>
                  <a:pt x="72656" y="53606"/>
                </a:lnTo>
                <a:lnTo>
                  <a:pt x="70129" y="56108"/>
                </a:lnTo>
                <a:lnTo>
                  <a:pt x="75171" y="58597"/>
                </a:lnTo>
                <a:lnTo>
                  <a:pt x="79959" y="62141"/>
                </a:lnTo>
                <a:lnTo>
                  <a:pt x="118884" y="52349"/>
                </a:lnTo>
                <a:close/>
              </a:path>
              <a:path w="176529" h="82550">
                <a:moveTo>
                  <a:pt x="175983" y="21196"/>
                </a:moveTo>
                <a:lnTo>
                  <a:pt x="154559" y="4991"/>
                </a:lnTo>
                <a:lnTo>
                  <a:pt x="145745" y="16205"/>
                </a:lnTo>
                <a:lnTo>
                  <a:pt x="118021" y="16205"/>
                </a:lnTo>
                <a:lnTo>
                  <a:pt x="120535" y="22440"/>
                </a:lnTo>
                <a:lnTo>
                  <a:pt x="147002" y="22440"/>
                </a:lnTo>
                <a:lnTo>
                  <a:pt x="145745" y="39890"/>
                </a:lnTo>
                <a:lnTo>
                  <a:pt x="120535" y="39890"/>
                </a:lnTo>
                <a:lnTo>
                  <a:pt x="123063" y="46126"/>
                </a:lnTo>
                <a:lnTo>
                  <a:pt x="143586" y="46126"/>
                </a:lnTo>
                <a:lnTo>
                  <a:pt x="167538" y="40093"/>
                </a:lnTo>
                <a:lnTo>
                  <a:pt x="168427" y="24930"/>
                </a:lnTo>
                <a:lnTo>
                  <a:pt x="172199" y="23685"/>
                </a:lnTo>
                <a:lnTo>
                  <a:pt x="174726" y="23685"/>
                </a:lnTo>
                <a:lnTo>
                  <a:pt x="175983" y="21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83534" y="115537"/>
            <a:ext cx="751028" cy="82961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27305"/>
            <a:ext cx="3276600" cy="10064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0" y="76200"/>
            <a:ext cx="3949700" cy="8686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TABLE_ENDDRAG_ORIGIN_RECT" val="671*185"/>
  <p:tag name="TABLE_ENDDRAG_RECT" val="144*348*671*185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PP_MARK_KEY" val="abe841a8-2510-4ec0-b6c0-8cff59ff2b56"/>
  <p:tag name="COMMONDATA" val="eyJoZGlkIjoiYzVlY2Y0YzZkYWYzNzA2YzFkODE0ZTMyNGM0MmJjMmM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</Words>
  <Application>WPS 演示</Application>
  <PresentationFormat>宽屏</PresentationFormat>
  <Paragraphs>52</Paragraphs>
  <Slides>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Arial</vt:lpstr>
      <vt:lpstr>Georgia</vt:lpstr>
      <vt:lpstr>微软雅黑</vt:lpstr>
      <vt:lpstr>Arial Black</vt:lpstr>
      <vt:lpstr>Calibri</vt:lpstr>
      <vt:lpstr>Tahoma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Zewei</dc:creator>
  <cp:lastModifiedBy>王荣胜</cp:lastModifiedBy>
  <cp:revision>390</cp:revision>
  <dcterms:created xsi:type="dcterms:W3CDTF">2022-11-05T07:14:00Z</dcterms:created>
  <dcterms:modified xsi:type="dcterms:W3CDTF">2023-09-05T11:55:11Z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2022-11-07T08:00:00Z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2022-11-09T08:00:00Z</vt:filetime>
  </property>
  <property fmtid="{D5CDD505-2E9C-101B-9397-08002B2CF9AE}" pid="5" name="ICV">
    <vt:lpwstr>24CCD16D36E14A3EB31DEC83C7FE34C5</vt:lpwstr>
  </property>
  <property fmtid="{D5CDD505-2E9C-101B-9397-08002B2CF9AE}" pid="6" name="KSOProductBuildVer">
    <vt:lpwstr>2052-12.1.0.15120</vt:lpwstr>
  </property>
</Properties>
</file>