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24685" y="2761615"/>
            <a:ext cx="85255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大模型的应用和研究</a:t>
            </a:r>
            <a:endParaRPr lang="zh-CN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4320" y="287020"/>
            <a:ext cx="11544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ChatGPT/GPT4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ChatDoctor</a:t>
            </a:r>
            <a:r>
              <a:rPr lang="zh-CN" altLang="en-US"/>
              <a:t>：https://arxiv.org/pdf/2303.14070.pdf</a:t>
            </a:r>
            <a:endParaRPr lang="zh-CN" altLang="en-US"/>
          </a:p>
          <a:p>
            <a:r>
              <a:rPr lang="en-US" altLang="zh-CN"/>
              <a:t>HuggingGPT</a:t>
            </a:r>
            <a:r>
              <a:rPr lang="zh-CN" altLang="en-US"/>
              <a:t>：https://arxiv.org/pdf/2303.17580.pdf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0130" y="1840865"/>
            <a:ext cx="5462270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4320" y="287020"/>
            <a:ext cx="11544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 Anything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/>
              <a:t>Segment-Anything</a:t>
            </a:r>
            <a:r>
              <a:rPr lang="zh-CN" altLang="en-US"/>
              <a:t>模型在</a:t>
            </a:r>
            <a:r>
              <a:rPr lang="en-US" altLang="zh-CN"/>
              <a:t>1100</a:t>
            </a:r>
            <a:r>
              <a:rPr lang="zh-CN" altLang="en-US"/>
              <a:t>亿数据和</a:t>
            </a:r>
            <a:r>
              <a:rPr lang="en-US" altLang="zh-CN"/>
              <a:t>256</a:t>
            </a:r>
            <a:r>
              <a:rPr lang="zh-CN" altLang="en-US"/>
              <a:t>块</a:t>
            </a:r>
            <a:r>
              <a:rPr lang="en-US" altLang="zh-CN"/>
              <a:t>A100</a:t>
            </a:r>
            <a:r>
              <a:rPr lang="zh-CN" altLang="en-US"/>
              <a:t>上训练</a:t>
            </a:r>
            <a:r>
              <a:rPr lang="en-US" altLang="zh-CN"/>
              <a:t>5</a:t>
            </a:r>
            <a:r>
              <a:rPr lang="zh-CN" altLang="en-US"/>
              <a:t>天而来。开源了小模型、代码和数据，意味着有比</a:t>
            </a:r>
            <a:r>
              <a:rPr lang="en-US" altLang="zh-CN"/>
              <a:t>ChatGPT</a:t>
            </a:r>
            <a:r>
              <a:rPr lang="zh-CN" altLang="en-US"/>
              <a:t>和</a:t>
            </a:r>
            <a:r>
              <a:rPr lang="en-US" altLang="zh-CN"/>
              <a:t>GPT4</a:t>
            </a:r>
            <a:r>
              <a:rPr lang="zh-CN" altLang="en-US"/>
              <a:t>更多的工作去做：</a:t>
            </a:r>
            <a:endParaRPr lang="zh-CN" altLang="en-US"/>
          </a:p>
          <a:p>
            <a:pPr indent="457200"/>
            <a:r>
              <a:rPr lang="en-US" altLang="zh-CN"/>
              <a:t>- </a:t>
            </a:r>
            <a:r>
              <a:rPr lang="zh-CN" altLang="en-US"/>
              <a:t>做预先的</a:t>
            </a:r>
            <a:r>
              <a:rPr lang="zh-CN" altLang="en-US"/>
              <a:t>标注</a:t>
            </a:r>
            <a:endParaRPr lang="zh-CN" altLang="en-US"/>
          </a:p>
          <a:p>
            <a:pPr indent="457200"/>
            <a:r>
              <a:rPr lang="en-US" altLang="zh-CN"/>
              <a:t>- </a:t>
            </a:r>
            <a:r>
              <a:rPr lang="zh-CN" altLang="en-US"/>
              <a:t>做微调（</a:t>
            </a:r>
            <a:r>
              <a:rPr lang="en-US" altLang="zh-CN"/>
              <a:t>LoRA</a:t>
            </a:r>
            <a:r>
              <a:rPr lang="zh-CN" altLang="en-US"/>
              <a:t>）</a:t>
            </a:r>
            <a:endParaRPr lang="zh-CN" altLang="en-US"/>
          </a:p>
          <a:p>
            <a:pPr indent="457200"/>
            <a:r>
              <a:rPr lang="en-US" altLang="zh-CN"/>
              <a:t>- </a:t>
            </a:r>
            <a:r>
              <a:rPr lang="zh-CN" altLang="en-US"/>
              <a:t>做量化（</a:t>
            </a:r>
            <a:r>
              <a:rPr lang="en-US" altLang="zh-CN"/>
              <a:t>int4</a:t>
            </a:r>
            <a:r>
              <a:rPr lang="zh-CN" altLang="en-US"/>
              <a:t>、</a:t>
            </a:r>
            <a:r>
              <a:rPr lang="en-US" altLang="zh-CN"/>
              <a:t>int8</a:t>
            </a:r>
            <a:r>
              <a:rPr lang="zh-CN" altLang="en-US"/>
              <a:t>）</a:t>
            </a:r>
            <a:endParaRPr lang="zh-CN" altLang="en-US"/>
          </a:p>
          <a:p>
            <a:pPr indent="457200"/>
            <a:r>
              <a:rPr lang="en-US" altLang="zh-CN"/>
              <a:t>- </a:t>
            </a:r>
            <a:r>
              <a:rPr lang="zh-CN" altLang="en-US"/>
              <a:t>做多模态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2645,&quot;width&quot;:15000}"/>
</p:tagLst>
</file>

<file path=ppt/tags/tag2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15</cp:revision>
  <dcterms:created xsi:type="dcterms:W3CDTF">2023-04-06T13:45:08Z</dcterms:created>
  <dcterms:modified xsi:type="dcterms:W3CDTF">2023-04-06T15:00:11Z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B619A2A582E04543820E2ACB67B66C84_12</vt:lpwstr>
  </property>
  <property fmtid="{D5CDD505-2E9C-101B-9397-08002B2CF9AE}" pid="3" name="KSOProductBuildVer">
    <vt:lpwstr>2052-11.1.0.14036</vt:lpwstr>
  </property>
</Properties>
</file>