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1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83 (+0.26)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8935" y="2948305"/>
            <a:ext cx="6790690" cy="363156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349490" y="3371850"/>
          <a:ext cx="4551680" cy="112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/>
                <a:gridCol w="227584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Train Time</a:t>
                      </a:r>
                      <a:endParaRPr lang="en-US" altLang="zh-CN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Rehearsal Training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1X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CLIP (our</a:t>
                      </a:r>
                      <a:r>
                        <a:rPr lang="en-US" altLang="zh-CN"/>
                        <a:t>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~0.5X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7349490" y="4880610"/>
          <a:ext cx="4551680" cy="112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/>
                <a:gridCol w="227584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Infer</a:t>
                      </a:r>
                      <a:r>
                        <a:rPr lang="en-US" altLang="zh-CN"/>
                        <a:t>ence Time</a:t>
                      </a:r>
                      <a:endParaRPr lang="en-US" altLang="zh-CN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Rehearsal Training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1X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CLIP (our</a:t>
                      </a:r>
                      <a:r>
                        <a:rPr lang="en-US" altLang="zh-CN"/>
                        <a:t>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~0.25X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TABLE_ENDDRAG_ORIGIN_RECT" val="358*193"/>
  <p:tag name="TABLE_ENDDRAG_RECT" val="578*241*358*193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TABLE_ENDDRAG_ORIGIN_RECT" val="358*193"/>
  <p:tag name="TABLE_ENDDRAG_RECT" val="578*241*358*193"/>
  <p:tag name="KSO_WM_BEAUTIFY_FLAG" val=""/>
</p:tagLst>
</file>

<file path=ppt/tags/tag21.xml><?xml version="1.0" encoding="utf-8"?>
<p:tagLst xmlns:p="http://schemas.openxmlformats.org/presentationml/2006/main">
  <p:tag name="COMMONDATA" val="eyJoZGlkIjoiYzVlY2Y0YzZkYWYzNzA2YzFkODE0ZTMyNGM0MmJjMm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260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129</cp:revision>
  <dcterms:created xsi:type="dcterms:W3CDTF">2023-10-26T02:07:00Z</dcterms:created>
  <dcterms:modified xsi:type="dcterms:W3CDTF">2023-11-16T03:05:14Z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2052-12.1.0.15933</vt:lpwstr>
  </property>
</Properties>
</file>