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318" r:id="rId3"/>
  </p:sldIdLst>
  <p:sldSz cx="9144000" cy="5143500"/>
  <p:notesSz cx="6858000" cy="9144000"/>
  <p:custDataLst>
    <p:tags r:id="rId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19" userDrawn="1">
          <p15:clr>
            <a:srgbClr val="A4A3A4"/>
          </p15:clr>
        </p15:guide>
        <p15:guide id="2" pos="28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19"/>
        <p:guide pos="287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vsthiago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96" name="Shape 6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7" name="Google Shape;6497;g78327f1586_1537_4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8" name="Google Shape;6498;g78327f1586_1537_4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</a:rPr>
              <a:t>By </a:t>
            </a:r>
            <a:r>
              <a:rPr lang="en-GB" u="sng">
                <a:solidFill>
                  <a:schemeClr val="accent5"/>
                </a:solidFill>
                <a:hlinkClick r:id="rId3"/>
              </a:rPr>
              <a:t>@avsthiago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99" name="Shape 6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065530" y="3566160"/>
            <a:ext cx="1598295" cy="3727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533015" y="4020820"/>
            <a:ext cx="2861310" cy="5251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227320" y="3064510"/>
            <a:ext cx="1580515" cy="8743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227320" y="2171065"/>
            <a:ext cx="1580515" cy="863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227320" y="1239520"/>
            <a:ext cx="1580515" cy="9036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83945" y="2672080"/>
            <a:ext cx="1580515" cy="8718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83945" y="1774825"/>
            <a:ext cx="1580515" cy="8718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83945" y="868045"/>
            <a:ext cx="1580515" cy="8718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024255" y="842645"/>
            <a:ext cx="1698625" cy="3336925"/>
          </a:xfrm>
          <a:prstGeom prst="rect">
            <a:avLst/>
          </a:prstGeom>
          <a:noFill/>
          <a:ln w="12700" cmpd="sng">
            <a:solidFill>
              <a:srgbClr val="0070C0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165090" y="842645"/>
            <a:ext cx="1698625" cy="3336925"/>
          </a:xfrm>
          <a:prstGeom prst="rect">
            <a:avLst/>
          </a:prstGeom>
          <a:noFill/>
          <a:ln w="12700" cmpd="sng">
            <a:solidFill>
              <a:srgbClr val="0070C0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10" y="75565"/>
            <a:ext cx="873125" cy="1136015"/>
          </a:xfrm>
          <a:prstGeom prst="rect">
            <a:avLst/>
          </a:prstGeom>
        </p:spPr>
      </p:pic>
      <p:cxnSp>
        <p:nvCxnSpPr>
          <p:cNvPr id="6740" name="Google Shape;6740;p69"/>
          <p:cNvCxnSpPr/>
          <p:nvPr/>
        </p:nvCxnSpPr>
        <p:spPr>
          <a:xfrm>
            <a:off x="912684" y="642652"/>
            <a:ext cx="341630" cy="190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80" name="Google Shape;6480;p66"/>
          <p:cNvSpPr/>
          <p:nvPr/>
        </p:nvSpPr>
        <p:spPr>
          <a:xfrm>
            <a:off x="1242695" y="905510"/>
            <a:ext cx="1240155" cy="302895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Liner E</a:t>
            </a:r>
            <a:r>
              <a:rPr lang="en-US" sz="1000"/>
              <a:t>mbedding</a:t>
            </a:r>
            <a:endParaRPr lang="en-US" sz="1000"/>
          </a:p>
        </p:txBody>
      </p:sp>
      <p:sp>
        <p:nvSpPr>
          <p:cNvPr id="6461" name="Google Shape;6461;p65"/>
          <p:cNvSpPr/>
          <p:nvPr/>
        </p:nvSpPr>
        <p:spPr>
          <a:xfrm>
            <a:off x="1242695" y="516890"/>
            <a:ext cx="1240155" cy="25908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/>
              <a:t>Patch P</a:t>
            </a:r>
            <a:r>
              <a:rPr lang="en-US" altLang="en-GB" sz="1000"/>
              <a:t>artition</a:t>
            </a:r>
            <a:endParaRPr lang="en-US" altLang="en-GB" sz="1000"/>
          </a:p>
        </p:txBody>
      </p:sp>
      <p:sp>
        <p:nvSpPr>
          <p:cNvPr id="6457" name="Google Shape;6457;p65"/>
          <p:cNvSpPr/>
          <p:nvPr/>
        </p:nvSpPr>
        <p:spPr>
          <a:xfrm>
            <a:off x="1242695" y="1294130"/>
            <a:ext cx="1240155" cy="380365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/>
              <a:t>2 * VSS Block </a:t>
            </a:r>
            <a:endParaRPr lang="zh-CN" altLang="en-US" sz="1000"/>
          </a:p>
        </p:txBody>
      </p:sp>
      <p:sp>
        <p:nvSpPr>
          <p:cNvPr id="2" name="Google Shape;6480;p66"/>
          <p:cNvSpPr/>
          <p:nvPr/>
        </p:nvSpPr>
        <p:spPr>
          <a:xfrm>
            <a:off x="1242695" y="1801495"/>
            <a:ext cx="1240155" cy="3028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Patch M</a:t>
            </a:r>
            <a:r>
              <a:rPr lang="en-US" sz="1000"/>
              <a:t>erging</a:t>
            </a:r>
            <a:endParaRPr lang="en-US" sz="1000"/>
          </a:p>
        </p:txBody>
      </p:sp>
      <p:sp>
        <p:nvSpPr>
          <p:cNvPr id="3" name="Google Shape;6457;p65"/>
          <p:cNvSpPr/>
          <p:nvPr/>
        </p:nvSpPr>
        <p:spPr>
          <a:xfrm>
            <a:off x="1242695" y="2190115"/>
            <a:ext cx="1240155" cy="380365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/>
              <a:t>2 * VSS Block </a:t>
            </a:r>
            <a:endParaRPr lang="zh-CN" altLang="en-US" sz="1000"/>
          </a:p>
        </p:txBody>
      </p:sp>
      <p:sp>
        <p:nvSpPr>
          <p:cNvPr id="4" name="Google Shape;6480;p66"/>
          <p:cNvSpPr/>
          <p:nvPr/>
        </p:nvSpPr>
        <p:spPr>
          <a:xfrm>
            <a:off x="1242695" y="2697480"/>
            <a:ext cx="1240155" cy="3028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Patch M</a:t>
            </a:r>
            <a:r>
              <a:rPr lang="en-US" sz="1000"/>
              <a:t>erging</a:t>
            </a:r>
            <a:endParaRPr lang="en-US" sz="1000"/>
          </a:p>
        </p:txBody>
      </p:sp>
      <p:sp>
        <p:nvSpPr>
          <p:cNvPr id="5" name="Google Shape;6457;p65"/>
          <p:cNvSpPr/>
          <p:nvPr/>
        </p:nvSpPr>
        <p:spPr>
          <a:xfrm>
            <a:off x="1242695" y="3086100"/>
            <a:ext cx="1240155" cy="380365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/>
              <a:t>2 * VSS Block </a:t>
            </a:r>
            <a:endParaRPr lang="zh-CN" altLang="en-US" sz="1000"/>
          </a:p>
        </p:txBody>
      </p:sp>
      <p:sp>
        <p:nvSpPr>
          <p:cNvPr id="6" name="Google Shape;6480;p66"/>
          <p:cNvSpPr/>
          <p:nvPr/>
        </p:nvSpPr>
        <p:spPr>
          <a:xfrm>
            <a:off x="1242695" y="3593465"/>
            <a:ext cx="1240155" cy="3028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Patch M</a:t>
            </a:r>
            <a:r>
              <a:rPr lang="en-US" sz="1000"/>
              <a:t>erging</a:t>
            </a:r>
            <a:endParaRPr lang="en-US" sz="1000"/>
          </a:p>
        </p:txBody>
      </p:sp>
      <p:sp>
        <p:nvSpPr>
          <p:cNvPr id="7" name="Google Shape;6457;p65"/>
          <p:cNvSpPr/>
          <p:nvPr/>
        </p:nvSpPr>
        <p:spPr>
          <a:xfrm>
            <a:off x="2599690" y="4091305"/>
            <a:ext cx="1240155" cy="380365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/>
              <a:t>1 * VSS Block </a:t>
            </a:r>
            <a:endParaRPr lang="zh-CN" altLang="en-US" sz="1000"/>
          </a:p>
        </p:txBody>
      </p:sp>
      <p:sp>
        <p:nvSpPr>
          <p:cNvPr id="8" name="Google Shape;6457;p65"/>
          <p:cNvSpPr/>
          <p:nvPr/>
        </p:nvSpPr>
        <p:spPr>
          <a:xfrm>
            <a:off x="4067175" y="4091305"/>
            <a:ext cx="1240155" cy="380365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/>
              <a:t>1 * VSS Block </a:t>
            </a:r>
            <a:endParaRPr lang="zh-CN" altLang="en-US" sz="1000"/>
          </a:p>
        </p:txBody>
      </p:sp>
      <p:sp>
        <p:nvSpPr>
          <p:cNvPr id="16" name="Google Shape;6480;p66"/>
          <p:cNvSpPr/>
          <p:nvPr/>
        </p:nvSpPr>
        <p:spPr>
          <a:xfrm>
            <a:off x="5394325" y="905510"/>
            <a:ext cx="1240155" cy="3028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Patch E</a:t>
            </a:r>
            <a:r>
              <a:rPr lang="en-US" sz="1000"/>
              <a:t>xpanding</a:t>
            </a:r>
            <a:endParaRPr lang="en-US" sz="1000"/>
          </a:p>
        </p:txBody>
      </p:sp>
      <p:sp>
        <p:nvSpPr>
          <p:cNvPr id="17" name="Google Shape;6457;p65"/>
          <p:cNvSpPr/>
          <p:nvPr/>
        </p:nvSpPr>
        <p:spPr>
          <a:xfrm>
            <a:off x="5394325" y="1294130"/>
            <a:ext cx="1240155" cy="380365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/>
              <a:t>2 * VSS Block </a:t>
            </a:r>
            <a:endParaRPr lang="zh-CN" altLang="en-US" sz="1000"/>
          </a:p>
        </p:txBody>
      </p:sp>
      <p:sp>
        <p:nvSpPr>
          <p:cNvPr id="18" name="Google Shape;6480;p66"/>
          <p:cNvSpPr/>
          <p:nvPr/>
        </p:nvSpPr>
        <p:spPr>
          <a:xfrm>
            <a:off x="5394325" y="1801495"/>
            <a:ext cx="1240155" cy="3028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Patch </a:t>
            </a:r>
            <a:r>
              <a:rPr lang="en-US" sz="1000">
                <a:sym typeface="+mn-ea"/>
              </a:rPr>
              <a:t>Expanding</a:t>
            </a:r>
            <a:endParaRPr lang="en-US" sz="1000"/>
          </a:p>
        </p:txBody>
      </p:sp>
      <p:sp>
        <p:nvSpPr>
          <p:cNvPr id="19" name="Google Shape;6457;p65"/>
          <p:cNvSpPr/>
          <p:nvPr/>
        </p:nvSpPr>
        <p:spPr>
          <a:xfrm>
            <a:off x="5394325" y="2190115"/>
            <a:ext cx="1240155" cy="380365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/>
              <a:t>2 * VSS Block </a:t>
            </a:r>
            <a:endParaRPr lang="zh-CN" altLang="en-US" sz="1000"/>
          </a:p>
        </p:txBody>
      </p:sp>
      <p:sp>
        <p:nvSpPr>
          <p:cNvPr id="20" name="Google Shape;6480;p66"/>
          <p:cNvSpPr/>
          <p:nvPr/>
        </p:nvSpPr>
        <p:spPr>
          <a:xfrm>
            <a:off x="5394325" y="2697480"/>
            <a:ext cx="1240155" cy="3028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Patch </a:t>
            </a:r>
            <a:r>
              <a:rPr lang="en-US" sz="1000">
                <a:sym typeface="+mn-ea"/>
              </a:rPr>
              <a:t>Expanding</a:t>
            </a:r>
            <a:endParaRPr lang="en-US" sz="1000"/>
          </a:p>
        </p:txBody>
      </p:sp>
      <p:sp>
        <p:nvSpPr>
          <p:cNvPr id="21" name="Google Shape;6457;p65"/>
          <p:cNvSpPr/>
          <p:nvPr/>
        </p:nvSpPr>
        <p:spPr>
          <a:xfrm>
            <a:off x="5394325" y="3086100"/>
            <a:ext cx="1240155" cy="380365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/>
              <a:t>2 * VSS Block </a:t>
            </a:r>
            <a:endParaRPr lang="zh-CN" altLang="en-US" sz="1000"/>
          </a:p>
        </p:txBody>
      </p:sp>
      <p:sp>
        <p:nvSpPr>
          <p:cNvPr id="22" name="Google Shape;6480;p66"/>
          <p:cNvSpPr/>
          <p:nvPr/>
        </p:nvSpPr>
        <p:spPr>
          <a:xfrm>
            <a:off x="5394325" y="3593465"/>
            <a:ext cx="1240155" cy="3028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Patch </a:t>
            </a:r>
            <a:r>
              <a:rPr lang="en-US" sz="1000">
                <a:sym typeface="+mn-ea"/>
              </a:rPr>
              <a:t>Expanding</a:t>
            </a:r>
            <a:endParaRPr lang="en-US" sz="1000"/>
          </a:p>
        </p:txBody>
      </p:sp>
      <p:cxnSp>
        <p:nvCxnSpPr>
          <p:cNvPr id="31" name="Google Shape;6740;p69"/>
          <p:cNvCxnSpPr/>
          <p:nvPr/>
        </p:nvCxnSpPr>
        <p:spPr>
          <a:xfrm>
            <a:off x="1862009" y="776002"/>
            <a:ext cx="4445" cy="11938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6740;p69"/>
          <p:cNvCxnSpPr/>
          <p:nvPr/>
        </p:nvCxnSpPr>
        <p:spPr>
          <a:xfrm flipH="1">
            <a:off x="1854389" y="1218597"/>
            <a:ext cx="3175" cy="831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Google Shape;6740;p69"/>
          <p:cNvCxnSpPr/>
          <p:nvPr/>
        </p:nvCxnSpPr>
        <p:spPr>
          <a:xfrm>
            <a:off x="1849944" y="1678337"/>
            <a:ext cx="4445" cy="11938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" name="Google Shape;6740;p69"/>
          <p:cNvCxnSpPr/>
          <p:nvPr/>
        </p:nvCxnSpPr>
        <p:spPr>
          <a:xfrm>
            <a:off x="1866454" y="2574322"/>
            <a:ext cx="4445" cy="11938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" name="Google Shape;6740;p69"/>
          <p:cNvCxnSpPr/>
          <p:nvPr/>
        </p:nvCxnSpPr>
        <p:spPr>
          <a:xfrm>
            <a:off x="1857564" y="3458877"/>
            <a:ext cx="4445" cy="11938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" name="Google Shape;6740;p69"/>
          <p:cNvCxnSpPr>
            <a:stCxn id="2" idx="2"/>
            <a:endCxn id="3" idx="0"/>
          </p:cNvCxnSpPr>
          <p:nvPr/>
        </p:nvCxnSpPr>
        <p:spPr>
          <a:xfrm>
            <a:off x="1863279" y="2104422"/>
            <a:ext cx="0" cy="857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" name="Google Shape;6740;p69"/>
          <p:cNvCxnSpPr/>
          <p:nvPr/>
        </p:nvCxnSpPr>
        <p:spPr>
          <a:xfrm flipH="1">
            <a:off x="1849309" y="2992787"/>
            <a:ext cx="5080" cy="1174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" name="Google Shape;6740;p69"/>
          <p:cNvCxnSpPr>
            <a:endCxn id="21" idx="2"/>
          </p:cNvCxnSpPr>
          <p:nvPr/>
        </p:nvCxnSpPr>
        <p:spPr>
          <a:xfrm flipH="1" flipV="1">
            <a:off x="6014909" y="3466497"/>
            <a:ext cx="1905" cy="1200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6740;p69"/>
          <p:cNvCxnSpPr/>
          <p:nvPr/>
        </p:nvCxnSpPr>
        <p:spPr>
          <a:xfrm flipH="1" flipV="1">
            <a:off x="6013004" y="2577497"/>
            <a:ext cx="1905" cy="1200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6740;p69"/>
          <p:cNvCxnSpPr/>
          <p:nvPr/>
        </p:nvCxnSpPr>
        <p:spPr>
          <a:xfrm flipH="1" flipV="1">
            <a:off x="6016814" y="1678337"/>
            <a:ext cx="1905" cy="1200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6740;p69"/>
          <p:cNvCxnSpPr>
            <a:endCxn id="16" idx="2"/>
          </p:cNvCxnSpPr>
          <p:nvPr/>
        </p:nvCxnSpPr>
        <p:spPr>
          <a:xfrm flipH="1" flipV="1">
            <a:off x="6014909" y="1208437"/>
            <a:ext cx="1905" cy="857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" name="Google Shape;6740;p69"/>
          <p:cNvCxnSpPr/>
          <p:nvPr/>
        </p:nvCxnSpPr>
        <p:spPr>
          <a:xfrm flipH="1" flipV="1">
            <a:off x="6011099" y="2096802"/>
            <a:ext cx="6350" cy="10604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" name="Google Shape;6740;p69"/>
          <p:cNvCxnSpPr>
            <a:stCxn id="21" idx="0"/>
            <a:endCxn id="20" idx="2"/>
          </p:cNvCxnSpPr>
          <p:nvPr/>
        </p:nvCxnSpPr>
        <p:spPr>
          <a:xfrm flipV="1">
            <a:off x="6014909" y="3000407"/>
            <a:ext cx="0" cy="857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" name="肘形连接符 44"/>
          <p:cNvCxnSpPr>
            <a:stCxn id="6" idx="2"/>
            <a:endCxn id="7" idx="1"/>
          </p:cNvCxnSpPr>
          <p:nvPr/>
        </p:nvCxnSpPr>
        <p:spPr>
          <a:xfrm rot="5400000" flipV="1">
            <a:off x="2038985" y="3720465"/>
            <a:ext cx="385445" cy="736600"/>
          </a:xfrm>
          <a:prstGeom prst="bentConnector2">
            <a:avLst/>
          </a:prstGeom>
          <a:ln w="9525">
            <a:solidFill>
              <a:schemeClr val="accent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Google Shape;6740;p69"/>
          <p:cNvCxnSpPr/>
          <p:nvPr/>
        </p:nvCxnSpPr>
        <p:spPr>
          <a:xfrm flipV="1">
            <a:off x="3840034" y="4275487"/>
            <a:ext cx="228600" cy="444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" name="肘形连接符 46"/>
          <p:cNvCxnSpPr>
            <a:endCxn id="22" idx="2"/>
          </p:cNvCxnSpPr>
          <p:nvPr/>
        </p:nvCxnSpPr>
        <p:spPr>
          <a:xfrm flipV="1">
            <a:off x="5307330" y="3896360"/>
            <a:ext cx="707390" cy="385445"/>
          </a:xfrm>
          <a:prstGeom prst="bentConnector2">
            <a:avLst/>
          </a:prstGeom>
          <a:ln w="9525">
            <a:solidFill>
              <a:schemeClr val="accent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Google Shape;6740;p69"/>
          <p:cNvCxnSpPr>
            <a:stCxn id="6457" idx="3"/>
            <a:endCxn id="17" idx="1"/>
          </p:cNvCxnSpPr>
          <p:nvPr/>
        </p:nvCxnSpPr>
        <p:spPr>
          <a:xfrm>
            <a:off x="2483039" y="1484662"/>
            <a:ext cx="2911475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" name="Google Shape;6740;p69"/>
          <p:cNvCxnSpPr>
            <a:stCxn id="3" idx="3"/>
          </p:cNvCxnSpPr>
          <p:nvPr/>
        </p:nvCxnSpPr>
        <p:spPr>
          <a:xfrm>
            <a:off x="2483039" y="2380647"/>
            <a:ext cx="2920365" cy="762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" name="Google Shape;6740;p69"/>
          <p:cNvCxnSpPr/>
          <p:nvPr/>
        </p:nvCxnSpPr>
        <p:spPr>
          <a:xfrm>
            <a:off x="2502089" y="3727482"/>
            <a:ext cx="2901315" cy="825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" name="文本框 51"/>
          <p:cNvSpPr txBox="1"/>
          <p:nvPr/>
        </p:nvSpPr>
        <p:spPr>
          <a:xfrm>
            <a:off x="3101975" y="1239520"/>
            <a:ext cx="16732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Skip Connection</a:t>
            </a:r>
            <a:endParaRPr lang="en-US" altLang="zh-CN" sz="1000"/>
          </a:p>
        </p:txBody>
      </p:sp>
      <p:sp>
        <p:nvSpPr>
          <p:cNvPr id="53" name="文本框 52"/>
          <p:cNvSpPr txBox="1"/>
          <p:nvPr/>
        </p:nvSpPr>
        <p:spPr>
          <a:xfrm>
            <a:off x="3101975" y="2143125"/>
            <a:ext cx="16732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Skip Connection</a:t>
            </a:r>
            <a:endParaRPr lang="en-US" altLang="zh-CN" sz="1000"/>
          </a:p>
        </p:txBody>
      </p:sp>
      <p:sp>
        <p:nvSpPr>
          <p:cNvPr id="54" name="文本框 53"/>
          <p:cNvSpPr txBox="1"/>
          <p:nvPr/>
        </p:nvSpPr>
        <p:spPr>
          <a:xfrm>
            <a:off x="3117850" y="3466465"/>
            <a:ext cx="16732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Skip Connection</a:t>
            </a:r>
            <a:endParaRPr lang="en-US" altLang="zh-CN" sz="1000"/>
          </a:p>
        </p:txBody>
      </p:sp>
      <p:sp>
        <p:nvSpPr>
          <p:cNvPr id="55" name="文本框 54"/>
          <p:cNvSpPr txBox="1"/>
          <p:nvPr/>
        </p:nvSpPr>
        <p:spPr>
          <a:xfrm>
            <a:off x="1065530" y="3896360"/>
            <a:ext cx="3048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Encoder</a:t>
            </a:r>
            <a:endParaRPr lang="en-US" altLang="zh-CN" sz="1000"/>
          </a:p>
        </p:txBody>
      </p:sp>
      <p:sp>
        <p:nvSpPr>
          <p:cNvPr id="56" name="文本框 55"/>
          <p:cNvSpPr txBox="1"/>
          <p:nvPr/>
        </p:nvSpPr>
        <p:spPr>
          <a:xfrm>
            <a:off x="6163945" y="3896360"/>
            <a:ext cx="8115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D</a:t>
            </a:r>
            <a:r>
              <a:rPr lang="en-US" altLang="zh-CN" sz="1000"/>
              <a:t>ecoder</a:t>
            </a:r>
            <a:endParaRPr lang="en-US" altLang="zh-CN" sz="1000"/>
          </a:p>
        </p:txBody>
      </p:sp>
      <p:sp>
        <p:nvSpPr>
          <p:cNvPr id="57" name="Google Shape;6461;p65"/>
          <p:cNvSpPr/>
          <p:nvPr/>
        </p:nvSpPr>
        <p:spPr>
          <a:xfrm>
            <a:off x="5394325" y="516890"/>
            <a:ext cx="1240155" cy="25908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/>
              <a:t>Liner P</a:t>
            </a:r>
            <a:r>
              <a:rPr lang="en-US" altLang="en-GB" sz="1000"/>
              <a:t>rojection</a:t>
            </a:r>
            <a:endParaRPr lang="en-US" altLang="en-GB" sz="1000"/>
          </a:p>
        </p:txBody>
      </p:sp>
      <p:sp>
        <p:nvSpPr>
          <p:cNvPr id="59" name="梯形 58"/>
          <p:cNvSpPr/>
          <p:nvPr/>
        </p:nvSpPr>
        <p:spPr>
          <a:xfrm rot="5400000">
            <a:off x="6162040" y="4370705"/>
            <a:ext cx="792480" cy="612140"/>
          </a:xfrm>
          <a:prstGeom prst="trapezoid">
            <a:avLst/>
          </a:prstGeom>
          <a:solidFill>
            <a:schemeClr val="bg2">
              <a:lumMod val="20000"/>
              <a:lumOff val="80000"/>
            </a:schemeClr>
          </a:solidFill>
          <a:ln w="95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5862320" y="4545965"/>
            <a:ext cx="130556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000"/>
              <a:t>CLIP</a:t>
            </a:r>
            <a:endParaRPr lang="en-US" altLang="zh-CN" sz="1000"/>
          </a:p>
        </p:txBody>
      </p:sp>
      <p:cxnSp>
        <p:nvCxnSpPr>
          <p:cNvPr id="61" name="肘形连接符 60"/>
          <p:cNvCxnSpPr/>
          <p:nvPr/>
        </p:nvCxnSpPr>
        <p:spPr>
          <a:xfrm>
            <a:off x="5311140" y="4281805"/>
            <a:ext cx="922655" cy="386715"/>
          </a:xfrm>
          <a:prstGeom prst="bentConnector3">
            <a:avLst>
              <a:gd name="adj1" fmla="val 50034"/>
            </a:avLst>
          </a:prstGeom>
          <a:ln w="9525">
            <a:solidFill>
              <a:schemeClr val="accent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2" name="Google Shape;6740;p69"/>
          <p:cNvCxnSpPr>
            <a:stCxn id="16" idx="0"/>
          </p:cNvCxnSpPr>
          <p:nvPr/>
        </p:nvCxnSpPr>
        <p:spPr>
          <a:xfrm flipV="1">
            <a:off x="6014909" y="775367"/>
            <a:ext cx="0" cy="1301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6740;p69"/>
          <p:cNvCxnSpPr/>
          <p:nvPr/>
        </p:nvCxnSpPr>
        <p:spPr>
          <a:xfrm flipV="1">
            <a:off x="6634669" y="643922"/>
            <a:ext cx="986155" cy="63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直接连接符 65"/>
          <p:cNvCxnSpPr/>
          <p:nvPr/>
        </p:nvCxnSpPr>
        <p:spPr>
          <a:xfrm flipV="1">
            <a:off x="6856730" y="4643120"/>
            <a:ext cx="176530" cy="6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7" name="Google Shape;6740;p69"/>
          <p:cNvCxnSpPr/>
          <p:nvPr/>
        </p:nvCxnSpPr>
        <p:spPr>
          <a:xfrm flipH="1" flipV="1">
            <a:off x="7007414" y="642652"/>
            <a:ext cx="24130" cy="399669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8" name="图片 67" descr="31_mass_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635" y="106680"/>
            <a:ext cx="870585" cy="1132840"/>
          </a:xfrm>
          <a:prstGeom prst="rect">
            <a:avLst/>
          </a:prstGeom>
        </p:spPr>
      </p:pic>
      <p:pic>
        <p:nvPicPr>
          <p:cNvPr id="69" name="图片 68" descr="14_calcifications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1444625"/>
            <a:ext cx="871220" cy="1132840"/>
          </a:xfrm>
          <a:prstGeom prst="rect">
            <a:avLst/>
          </a:prstGeom>
        </p:spPr>
      </p:pic>
      <p:cxnSp>
        <p:nvCxnSpPr>
          <p:cNvPr id="70" name="肘形连接符 69"/>
          <p:cNvCxnSpPr>
            <a:endCxn id="69" idx="1"/>
          </p:cNvCxnSpPr>
          <p:nvPr/>
        </p:nvCxnSpPr>
        <p:spPr>
          <a:xfrm rot="5400000" flipV="1">
            <a:off x="6698615" y="1089025"/>
            <a:ext cx="1367155" cy="476250"/>
          </a:xfrm>
          <a:prstGeom prst="bentConnector2">
            <a:avLst/>
          </a:prstGeom>
          <a:ln w="9525">
            <a:solidFill>
              <a:schemeClr val="accent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7728585" y="1218565"/>
            <a:ext cx="6546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mass</a:t>
            </a:r>
            <a:endParaRPr lang="en-US" altLang="zh-CN" sz="1000"/>
          </a:p>
        </p:txBody>
      </p:sp>
      <p:sp>
        <p:nvSpPr>
          <p:cNvPr id="72" name="文本框 71"/>
          <p:cNvSpPr txBox="1"/>
          <p:nvPr/>
        </p:nvSpPr>
        <p:spPr>
          <a:xfrm>
            <a:off x="7620635" y="2577465"/>
            <a:ext cx="9080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calcification</a:t>
            </a:r>
            <a:endParaRPr lang="en-US" altLang="zh-CN" sz="1000"/>
          </a:p>
        </p:txBody>
      </p:sp>
      <p:cxnSp>
        <p:nvCxnSpPr>
          <p:cNvPr id="73" name="肘形连接符 72"/>
          <p:cNvCxnSpPr/>
          <p:nvPr/>
        </p:nvCxnSpPr>
        <p:spPr>
          <a:xfrm rot="5400000" flipV="1">
            <a:off x="6697980" y="2332990"/>
            <a:ext cx="1367155" cy="476250"/>
          </a:xfrm>
          <a:prstGeom prst="bentConnector2">
            <a:avLst/>
          </a:prstGeom>
          <a:ln w="9525">
            <a:solidFill>
              <a:schemeClr val="accent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7620000" y="3086100"/>
            <a:ext cx="10636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...</a:t>
            </a:r>
            <a:endParaRPr lang="en-US" altLang="zh-CN" sz="1000"/>
          </a:p>
        </p:txBody>
      </p:sp>
      <p:sp>
        <p:nvSpPr>
          <p:cNvPr id="76" name="Google Shape;6866;p71"/>
          <p:cNvSpPr/>
          <p:nvPr/>
        </p:nvSpPr>
        <p:spPr>
          <a:xfrm>
            <a:off x="6770370" y="4210050"/>
            <a:ext cx="128270" cy="13462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77" name="Google Shape;6866;p71"/>
          <p:cNvSpPr/>
          <p:nvPr/>
        </p:nvSpPr>
        <p:spPr>
          <a:xfrm>
            <a:off x="6898640" y="4210050"/>
            <a:ext cx="128270" cy="13462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78" name="Google Shape;6866;p71"/>
          <p:cNvSpPr/>
          <p:nvPr/>
        </p:nvSpPr>
        <p:spPr>
          <a:xfrm>
            <a:off x="7026910" y="4210050"/>
            <a:ext cx="128270" cy="13462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79" name="Google Shape;6866;p71"/>
          <p:cNvSpPr/>
          <p:nvPr/>
        </p:nvSpPr>
        <p:spPr>
          <a:xfrm>
            <a:off x="7155180" y="4210050"/>
            <a:ext cx="128270" cy="13462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80" name="文本框 79"/>
          <p:cNvSpPr txBox="1"/>
          <p:nvPr/>
        </p:nvSpPr>
        <p:spPr>
          <a:xfrm>
            <a:off x="7249160" y="4141470"/>
            <a:ext cx="8248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embedding</a:t>
            </a:r>
            <a:endParaRPr lang="en-US" altLang="zh-CN" sz="1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ExYjVjMWNiM2EyZTkyODQ4MTBhOTgxZDZmOTY1NzUifQ==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WPS 演示</Application>
  <PresentationFormat/>
  <Paragraphs>56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</vt:lpstr>
      <vt:lpstr>微软雅黑</vt:lpstr>
      <vt:lpstr>Arial Unicode MS</vt:lpstr>
      <vt:lpstr>Simple Light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VisualsBy dair.aihttps://github.com/dair-ai/ml-visuals</dc:title>
  <dc:creator/>
  <cp:lastModifiedBy>王荣胜</cp:lastModifiedBy>
  <cp:revision>137</cp:revision>
  <dcterms:created xsi:type="dcterms:W3CDTF">2024-03-05T16:37:00Z</dcterms:created>
  <dcterms:modified xsi:type="dcterms:W3CDTF">2024-03-05T18:05:42Z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7D933BCFE2444E0895B7FADD3496164C_13</vt:lpwstr>
  </property>
  <property fmtid="{D5CDD505-2E9C-101B-9397-08002B2CF9AE}" pid="3" name="KSOProductBuildVer">
    <vt:lpwstr>2052-12.1.0.16399</vt:lpwstr>
  </property>
</Properties>
</file>