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 id="2147483678" r:id="rId4"/>
  </p:sldMasterIdLst>
  <p:notesMasterIdLst>
    <p:notesMasterId r:id="rId8"/>
  </p:notesMasterIdLst>
  <p:handoutMasterIdLst>
    <p:handoutMasterId r:id="rId33"/>
  </p:handoutMasterIdLst>
  <p:sldIdLst>
    <p:sldId id="257" r:id="rId5"/>
    <p:sldId id="258" r:id="rId6"/>
    <p:sldId id="259" r:id="rId7"/>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59"/>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notesMaster" Target="notesMasters/notesMaster1.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7" Type="http://schemas.openxmlformats.org/officeDocument/2006/relationships/commentAuthors" Target="commentAuthors.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9F7401-6E7D-4CE3-89B6-86741D8BF9B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9E1B693-632D-4080-9CF6-EA28B66DC80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9E1B693-632D-4080-9CF6-EA28B66DC80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jpeg"/><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5.xml"/><Relationship Id="rId3" Type="http://schemas.openxmlformats.org/officeDocument/2006/relationships/image" Target="../media/image2.png"/><Relationship Id="rId2" Type="http://schemas.openxmlformats.org/officeDocument/2006/relationships/tags" Target="../tags/tag4.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image" Target="../media/image3.png"/><Relationship Id="rId6" Type="http://schemas.openxmlformats.org/officeDocument/2006/relationships/tags" Target="../tags/tag8.xml"/><Relationship Id="rId5" Type="http://schemas.openxmlformats.org/officeDocument/2006/relationships/image" Target="../media/image2.png"/><Relationship Id="rId4" Type="http://schemas.openxmlformats.org/officeDocument/2006/relationships/tags" Target="../tags/tag7.xml"/><Relationship Id="rId3" Type="http://schemas.openxmlformats.org/officeDocument/2006/relationships/image" Target="../media/image4.png"/><Relationship Id="rId2" Type="http://schemas.openxmlformats.org/officeDocument/2006/relationships/tags" Target="../tags/tag6.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2.xml"/><Relationship Id="rId3" Type="http://schemas.openxmlformats.org/officeDocument/2006/relationships/image" Target="../media/image2.png"/><Relationship Id="rId2" Type="http://schemas.openxmlformats.org/officeDocument/2006/relationships/tags" Target="../tags/tag11.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4.xml"/><Relationship Id="rId3" Type="http://schemas.openxmlformats.org/officeDocument/2006/relationships/image" Target="../media/image2.png"/><Relationship Id="rId2" Type="http://schemas.openxmlformats.org/officeDocument/2006/relationships/tags" Target="../tags/tag13.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5" Type="http://schemas.openxmlformats.org/officeDocument/2006/relationships/image" Target="../media/image2.png"/><Relationship Id="rId4" Type="http://schemas.openxmlformats.org/officeDocument/2006/relationships/tags" Target="../tags/tag16.xml"/><Relationship Id="rId3" Type="http://schemas.openxmlformats.org/officeDocument/2006/relationships/image" Target="../media/image4.png"/><Relationship Id="rId2" Type="http://schemas.openxmlformats.org/officeDocument/2006/relationships/tags" Target="../tags/tag15.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8.xml"/><Relationship Id="rId3" Type="http://schemas.openxmlformats.org/officeDocument/2006/relationships/image" Target="../media/image2.png"/><Relationship Id="rId2" Type="http://schemas.openxmlformats.org/officeDocument/2006/relationships/tags" Target="../tags/tag17.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20.xml"/><Relationship Id="rId3" Type="http://schemas.openxmlformats.org/officeDocument/2006/relationships/image" Target="../media/image2.png"/><Relationship Id="rId2" Type="http://schemas.openxmlformats.org/officeDocument/2006/relationships/tags" Target="../tags/tag19.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22.xml"/><Relationship Id="rId3" Type="http://schemas.openxmlformats.org/officeDocument/2006/relationships/image" Target="../media/image2.png"/><Relationship Id="rId2" Type="http://schemas.openxmlformats.org/officeDocument/2006/relationships/tags" Target="../tags/tag21.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image" Target="../media/image1.jpeg"/><Relationship Id="rId2" Type="http://schemas.openxmlformats.org/officeDocument/2006/relationships/tags" Target="../tags/tag23.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32.xml"/><Relationship Id="rId8" Type="http://schemas.openxmlformats.org/officeDocument/2006/relationships/tags" Target="../tags/tag31.xml"/><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image" Target="../media/image3.png"/><Relationship Id="rId4" Type="http://schemas.openxmlformats.org/officeDocument/2006/relationships/tags" Target="../tags/tag28.xml"/><Relationship Id="rId3" Type="http://schemas.openxmlformats.org/officeDocument/2006/relationships/image" Target="../media/image2.png"/><Relationship Id="rId2" Type="http://schemas.openxmlformats.org/officeDocument/2006/relationships/tags" Target="../tags/tag27.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image" Target="../media/image3.png"/><Relationship Id="rId5" Type="http://schemas.openxmlformats.org/officeDocument/2006/relationships/tags" Target="../tags/tag35.xml"/><Relationship Id="rId4" Type="http://schemas.openxmlformats.org/officeDocument/2006/relationships/image" Target="../media/image2.png"/><Relationship Id="rId3" Type="http://schemas.openxmlformats.org/officeDocument/2006/relationships/tags" Target="../tags/tag34.xml"/><Relationship Id="rId2" Type="http://schemas.openxmlformats.org/officeDocument/2006/relationships/tags" Target="../tags/tag33.xml"/><Relationship Id="rId11" Type="http://schemas.openxmlformats.org/officeDocument/2006/relationships/tags" Target="../tags/tag40.xml"/><Relationship Id="rId10" Type="http://schemas.openxmlformats.org/officeDocument/2006/relationships/tags" Target="../tags/tag39.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46.xml"/><Relationship Id="rId8" Type="http://schemas.openxmlformats.org/officeDocument/2006/relationships/tags" Target="../tags/tag45.xml"/><Relationship Id="rId7" Type="http://schemas.openxmlformats.org/officeDocument/2006/relationships/tags" Target="../tags/tag44.xml"/><Relationship Id="rId6" Type="http://schemas.openxmlformats.org/officeDocument/2006/relationships/image" Target="../media/image3.png"/><Relationship Id="rId5" Type="http://schemas.openxmlformats.org/officeDocument/2006/relationships/tags" Target="../tags/tag43.xml"/><Relationship Id="rId4" Type="http://schemas.openxmlformats.org/officeDocument/2006/relationships/image" Target="../media/image2.png"/><Relationship Id="rId3" Type="http://schemas.openxmlformats.org/officeDocument/2006/relationships/tags" Target="../tags/tag42.xml"/><Relationship Id="rId2" Type="http://schemas.openxmlformats.org/officeDocument/2006/relationships/tags" Target="../tags/tag41.xml"/><Relationship Id="rId12" Type="http://schemas.openxmlformats.org/officeDocument/2006/relationships/tags" Target="../tags/tag49.xml"/><Relationship Id="rId11" Type="http://schemas.openxmlformats.org/officeDocument/2006/relationships/tags" Target="../tags/tag48.xml"/><Relationship Id="rId10" Type="http://schemas.openxmlformats.org/officeDocument/2006/relationships/tags" Target="../tags/tag47.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55.xml"/><Relationship Id="rId8" Type="http://schemas.openxmlformats.org/officeDocument/2006/relationships/tags" Target="../tags/tag54.xml"/><Relationship Id="rId7" Type="http://schemas.openxmlformats.org/officeDocument/2006/relationships/tags" Target="../tags/tag53.xml"/><Relationship Id="rId6" Type="http://schemas.openxmlformats.org/officeDocument/2006/relationships/image" Target="../media/image3.png"/><Relationship Id="rId5" Type="http://schemas.openxmlformats.org/officeDocument/2006/relationships/tags" Target="../tags/tag52.xml"/><Relationship Id="rId4" Type="http://schemas.openxmlformats.org/officeDocument/2006/relationships/image" Target="../media/image2.png"/><Relationship Id="rId3" Type="http://schemas.openxmlformats.org/officeDocument/2006/relationships/tags" Target="../tags/tag51.xml"/><Relationship Id="rId2" Type="http://schemas.openxmlformats.org/officeDocument/2006/relationships/tags" Target="../tags/tag50.xml"/><Relationship Id="rId12" Type="http://schemas.openxmlformats.org/officeDocument/2006/relationships/tags" Target="../tags/tag58.xml"/><Relationship Id="rId11" Type="http://schemas.openxmlformats.org/officeDocument/2006/relationships/tags" Target="../tags/tag57.xml"/><Relationship Id="rId10" Type="http://schemas.openxmlformats.org/officeDocument/2006/relationships/tags" Target="../tags/tag56.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64.xml"/><Relationship Id="rId8" Type="http://schemas.openxmlformats.org/officeDocument/2006/relationships/tags" Target="../tags/tag63.xml"/><Relationship Id="rId7" Type="http://schemas.openxmlformats.org/officeDocument/2006/relationships/tags" Target="../tags/tag62.xml"/><Relationship Id="rId6" Type="http://schemas.openxmlformats.org/officeDocument/2006/relationships/image" Target="../media/image3.png"/><Relationship Id="rId5" Type="http://schemas.openxmlformats.org/officeDocument/2006/relationships/tags" Target="../tags/tag61.xml"/><Relationship Id="rId4" Type="http://schemas.openxmlformats.org/officeDocument/2006/relationships/image" Target="../media/image2.png"/><Relationship Id="rId3" Type="http://schemas.openxmlformats.org/officeDocument/2006/relationships/tags" Target="../tags/tag60.xml"/><Relationship Id="rId2" Type="http://schemas.openxmlformats.org/officeDocument/2006/relationships/tags" Target="../tags/tag59.xml"/><Relationship Id="rId12" Type="http://schemas.openxmlformats.org/officeDocument/2006/relationships/tags" Target="../tags/tag67.xml"/><Relationship Id="rId11" Type="http://schemas.openxmlformats.org/officeDocument/2006/relationships/tags" Target="../tags/tag66.xml"/><Relationship Id="rId10" Type="http://schemas.openxmlformats.org/officeDocument/2006/relationships/tags" Target="../tags/tag6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tags" Target="../tags/tag72.xml"/><Relationship Id="rId7" Type="http://schemas.openxmlformats.org/officeDocument/2006/relationships/tags" Target="../tags/tag71.xml"/><Relationship Id="rId6" Type="http://schemas.openxmlformats.org/officeDocument/2006/relationships/image" Target="../media/image3.png"/><Relationship Id="rId5" Type="http://schemas.openxmlformats.org/officeDocument/2006/relationships/tags" Target="../tags/tag70.xml"/><Relationship Id="rId4" Type="http://schemas.openxmlformats.org/officeDocument/2006/relationships/image" Target="../media/image2.png"/><Relationship Id="rId3" Type="http://schemas.openxmlformats.org/officeDocument/2006/relationships/tags" Target="../tags/tag69.xml"/><Relationship Id="rId2" Type="http://schemas.openxmlformats.org/officeDocument/2006/relationships/tags" Target="../tags/tag68.xml"/><Relationship Id="rId14" Type="http://schemas.openxmlformats.org/officeDocument/2006/relationships/tags" Target="../tags/tag78.xml"/><Relationship Id="rId13" Type="http://schemas.openxmlformats.org/officeDocument/2006/relationships/tags" Target="../tags/tag77.xml"/><Relationship Id="rId12" Type="http://schemas.openxmlformats.org/officeDocument/2006/relationships/tags" Target="../tags/tag76.xml"/><Relationship Id="rId11" Type="http://schemas.openxmlformats.org/officeDocument/2006/relationships/tags" Target="../tags/tag75.xml"/><Relationship Id="rId10" Type="http://schemas.openxmlformats.org/officeDocument/2006/relationships/tags" Target="../tags/tag7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84.xml"/><Relationship Id="rId8" Type="http://schemas.openxmlformats.org/officeDocument/2006/relationships/tags" Target="../tags/tag83.xml"/><Relationship Id="rId7" Type="http://schemas.openxmlformats.org/officeDocument/2006/relationships/tags" Target="../tags/tag82.xml"/><Relationship Id="rId6" Type="http://schemas.openxmlformats.org/officeDocument/2006/relationships/image" Target="../media/image3.png"/><Relationship Id="rId5" Type="http://schemas.openxmlformats.org/officeDocument/2006/relationships/tags" Target="../tags/tag81.xml"/><Relationship Id="rId4" Type="http://schemas.openxmlformats.org/officeDocument/2006/relationships/image" Target="../media/image2.png"/><Relationship Id="rId3" Type="http://schemas.openxmlformats.org/officeDocument/2006/relationships/tags" Target="../tags/tag80.xml"/><Relationship Id="rId2" Type="http://schemas.openxmlformats.org/officeDocument/2006/relationships/tags" Target="../tags/tag79.xml"/><Relationship Id="rId11" Type="http://schemas.openxmlformats.org/officeDocument/2006/relationships/tags" Target="../tags/tag86.xml"/><Relationship Id="rId10" Type="http://schemas.openxmlformats.org/officeDocument/2006/relationships/tags" Target="../tags/tag85.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96.xml"/><Relationship Id="rId8" Type="http://schemas.openxmlformats.org/officeDocument/2006/relationships/tags" Target="../tags/tag95.xml"/><Relationship Id="rId7" Type="http://schemas.openxmlformats.org/officeDocument/2006/relationships/tags" Target="../tags/tag94.xml"/><Relationship Id="rId6" Type="http://schemas.openxmlformats.org/officeDocument/2006/relationships/image" Target="../media/image5.png"/><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3" Type="http://schemas.openxmlformats.org/officeDocument/2006/relationships/tags" Target="../tags/tag100.xml"/><Relationship Id="rId12" Type="http://schemas.openxmlformats.org/officeDocument/2006/relationships/tags" Target="../tags/tag99.xml"/><Relationship Id="rId11" Type="http://schemas.openxmlformats.org/officeDocument/2006/relationships/tags" Target="../tags/tag98.xml"/><Relationship Id="rId10" Type="http://schemas.openxmlformats.org/officeDocument/2006/relationships/tags" Target="../tags/tag97.xm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image" Target="../media/image6.png"/><Relationship Id="rId4" Type="http://schemas.openxmlformats.org/officeDocument/2006/relationships/tags" Target="../tags/tag103.xml"/><Relationship Id="rId3" Type="http://schemas.openxmlformats.org/officeDocument/2006/relationships/tags" Target="../tags/tag102.xml"/><Relationship Id="rId2" Type="http://schemas.openxmlformats.org/officeDocument/2006/relationships/tags" Target="../tags/tag101.xml"/><Relationship Id="rId10" Type="http://schemas.openxmlformats.org/officeDocument/2006/relationships/tags" Target="../tags/tag108.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tags" Target="../tags/tag114.xml"/><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image" Target="../media/image6.png"/><Relationship Id="rId2" Type="http://schemas.openxmlformats.org/officeDocument/2006/relationships/tags" Target="../tags/tag109.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tags" Target="../tags/tag120.xml"/><Relationship Id="rId6" Type="http://schemas.openxmlformats.org/officeDocument/2006/relationships/tags" Target="../tags/tag119.xml"/><Relationship Id="rId5" Type="http://schemas.openxmlformats.org/officeDocument/2006/relationships/image" Target="../media/image6.png"/><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131.xml"/><Relationship Id="rId8" Type="http://schemas.openxmlformats.org/officeDocument/2006/relationships/tags" Target="../tags/tag130.xml"/><Relationship Id="rId7" Type="http://schemas.openxmlformats.org/officeDocument/2006/relationships/tags" Target="../tags/tag129.xml"/><Relationship Id="rId6" Type="http://schemas.openxmlformats.org/officeDocument/2006/relationships/tags" Target="../tags/tag128.xml"/><Relationship Id="rId5" Type="http://schemas.openxmlformats.org/officeDocument/2006/relationships/image" Target="../media/image6.png"/><Relationship Id="rId4" Type="http://schemas.openxmlformats.org/officeDocument/2006/relationships/tags" Target="../tags/tag127.xml"/><Relationship Id="rId3" Type="http://schemas.openxmlformats.org/officeDocument/2006/relationships/tags" Target="../tags/tag126.xml"/><Relationship Id="rId2" Type="http://schemas.openxmlformats.org/officeDocument/2006/relationships/tags" Target="../tags/tag125.xml"/><Relationship Id="rId13" Type="http://schemas.openxmlformats.org/officeDocument/2006/relationships/tags" Target="../tags/tag135.xml"/><Relationship Id="rId12" Type="http://schemas.openxmlformats.org/officeDocument/2006/relationships/tags" Target="../tags/tag134.xml"/><Relationship Id="rId11" Type="http://schemas.openxmlformats.org/officeDocument/2006/relationships/tags" Target="../tags/tag133.xml"/><Relationship Id="rId10" Type="http://schemas.openxmlformats.org/officeDocument/2006/relationships/tags" Target="../tags/tag132.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8" Type="http://schemas.openxmlformats.org/officeDocument/2006/relationships/tags" Target="../tags/tag142.xml"/><Relationship Id="rId7" Type="http://schemas.openxmlformats.org/officeDocument/2006/relationships/tags" Target="../tags/tag141.xml"/><Relationship Id="rId6" Type="http://schemas.openxmlformats.org/officeDocument/2006/relationships/tags" Target="../tags/tag140.xml"/><Relationship Id="rId5" Type="http://schemas.openxmlformats.org/officeDocument/2006/relationships/tags" Target="../tags/tag139.xml"/><Relationship Id="rId4" Type="http://schemas.openxmlformats.org/officeDocument/2006/relationships/tags" Target="../tags/tag138.xml"/><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4" Type="http://schemas.openxmlformats.org/officeDocument/2006/relationships/tags" Target="../tags/tag145.xml"/><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9" Type="http://schemas.openxmlformats.org/officeDocument/2006/relationships/tags" Target="../tags/tag152.xml"/><Relationship Id="rId8" Type="http://schemas.openxmlformats.org/officeDocument/2006/relationships/tags" Target="../tags/tag151.xml"/><Relationship Id="rId7" Type="http://schemas.openxmlformats.org/officeDocument/2006/relationships/tags" Target="../tags/tag150.xml"/><Relationship Id="rId6" Type="http://schemas.openxmlformats.org/officeDocument/2006/relationships/tags" Target="../tags/tag149.xml"/><Relationship Id="rId5" Type="http://schemas.openxmlformats.org/officeDocument/2006/relationships/image" Target="../media/image6.png"/><Relationship Id="rId4" Type="http://schemas.openxmlformats.org/officeDocument/2006/relationships/tags" Target="../tags/tag148.xml"/><Relationship Id="rId3" Type="http://schemas.openxmlformats.org/officeDocument/2006/relationships/tags" Target="../tags/tag147.xml"/><Relationship Id="rId2" Type="http://schemas.openxmlformats.org/officeDocument/2006/relationships/tags" Target="../tags/tag146.xml"/><Relationship Id="rId11" Type="http://schemas.openxmlformats.org/officeDocument/2006/relationships/tags" Target="../tags/tag154.xml"/><Relationship Id="rId10" Type="http://schemas.openxmlformats.org/officeDocument/2006/relationships/tags" Target="../tags/tag153.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161.xml"/><Relationship Id="rId8" Type="http://schemas.openxmlformats.org/officeDocument/2006/relationships/tags" Target="../tags/tag160.xml"/><Relationship Id="rId7" Type="http://schemas.openxmlformats.org/officeDocument/2006/relationships/image" Target="../media/image7.png"/><Relationship Id="rId6" Type="http://schemas.openxmlformats.org/officeDocument/2006/relationships/tags" Target="../tags/tag159.xml"/><Relationship Id="rId5" Type="http://schemas.openxmlformats.org/officeDocument/2006/relationships/tags" Target="../tags/tag158.xml"/><Relationship Id="rId4" Type="http://schemas.openxmlformats.org/officeDocument/2006/relationships/tags" Target="../tags/tag157.xml"/><Relationship Id="rId3" Type="http://schemas.openxmlformats.org/officeDocument/2006/relationships/tags" Target="../tags/tag156.xml"/><Relationship Id="rId2" Type="http://schemas.openxmlformats.org/officeDocument/2006/relationships/tags" Target="../tags/tag155.xml"/><Relationship Id="rId12" Type="http://schemas.openxmlformats.org/officeDocument/2006/relationships/tags" Target="../tags/tag164.xml"/><Relationship Id="rId11" Type="http://schemas.openxmlformats.org/officeDocument/2006/relationships/tags" Target="../tags/tag163.xml"/><Relationship Id="rId10" Type="http://schemas.openxmlformats.org/officeDocument/2006/relationships/tags" Target="../tags/tag162.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171.xml"/><Relationship Id="rId8" Type="http://schemas.openxmlformats.org/officeDocument/2006/relationships/tags" Target="../tags/tag170.xml"/><Relationship Id="rId7" Type="http://schemas.openxmlformats.org/officeDocument/2006/relationships/image" Target="../media/image7.png"/><Relationship Id="rId6" Type="http://schemas.openxmlformats.org/officeDocument/2006/relationships/tags" Target="../tags/tag169.xml"/><Relationship Id="rId5" Type="http://schemas.openxmlformats.org/officeDocument/2006/relationships/tags" Target="../tags/tag168.xml"/><Relationship Id="rId4" Type="http://schemas.openxmlformats.org/officeDocument/2006/relationships/tags" Target="../tags/tag167.xml"/><Relationship Id="rId3" Type="http://schemas.openxmlformats.org/officeDocument/2006/relationships/tags" Target="../tags/tag166.xml"/><Relationship Id="rId2" Type="http://schemas.openxmlformats.org/officeDocument/2006/relationships/tags" Target="../tags/tag165.xml"/><Relationship Id="rId11" Type="http://schemas.openxmlformats.org/officeDocument/2006/relationships/tags" Target="../tags/tag173.xml"/><Relationship Id="rId10" Type="http://schemas.openxmlformats.org/officeDocument/2006/relationships/tags" Target="../tags/tag172.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180.xml"/><Relationship Id="rId8" Type="http://schemas.openxmlformats.org/officeDocument/2006/relationships/tags" Target="../tags/tag179.xml"/><Relationship Id="rId7" Type="http://schemas.openxmlformats.org/officeDocument/2006/relationships/image" Target="../media/image8.png"/><Relationship Id="rId6" Type="http://schemas.openxmlformats.org/officeDocument/2006/relationships/tags" Target="../tags/tag178.xml"/><Relationship Id="rId5" Type="http://schemas.openxmlformats.org/officeDocument/2006/relationships/tags" Target="../tags/tag177.xml"/><Relationship Id="rId4" Type="http://schemas.openxmlformats.org/officeDocument/2006/relationships/tags" Target="../tags/tag176.xml"/><Relationship Id="rId3" Type="http://schemas.openxmlformats.org/officeDocument/2006/relationships/tags" Target="../tags/tag175.xml"/><Relationship Id="rId2" Type="http://schemas.openxmlformats.org/officeDocument/2006/relationships/tags" Target="../tags/tag174.xml"/><Relationship Id="rId12" Type="http://schemas.openxmlformats.org/officeDocument/2006/relationships/tags" Target="../tags/tag183.xml"/><Relationship Id="rId11" Type="http://schemas.openxmlformats.org/officeDocument/2006/relationships/tags" Target="../tags/tag182.xml"/><Relationship Id="rId10" Type="http://schemas.openxmlformats.org/officeDocument/2006/relationships/tags" Target="../tags/tag181.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8" Type="http://schemas.openxmlformats.org/officeDocument/2006/relationships/tags" Target="../tags/tag189.xml"/><Relationship Id="rId7" Type="http://schemas.openxmlformats.org/officeDocument/2006/relationships/tags" Target="../tags/tag188.xml"/><Relationship Id="rId6" Type="http://schemas.openxmlformats.org/officeDocument/2006/relationships/tags" Target="../tags/tag187.xml"/><Relationship Id="rId5" Type="http://schemas.openxmlformats.org/officeDocument/2006/relationships/tags" Target="../tags/tag186.xml"/><Relationship Id="rId4" Type="http://schemas.openxmlformats.org/officeDocument/2006/relationships/image" Target="../media/image9.png"/><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196.xml"/><Relationship Id="rId8" Type="http://schemas.openxmlformats.org/officeDocument/2006/relationships/tags" Target="../tags/tag195.xml"/><Relationship Id="rId7" Type="http://schemas.openxmlformats.org/officeDocument/2006/relationships/tags" Target="../tags/tag194.xml"/><Relationship Id="rId6" Type="http://schemas.openxmlformats.org/officeDocument/2006/relationships/image" Target="../media/image7.png"/><Relationship Id="rId5" Type="http://schemas.openxmlformats.org/officeDocument/2006/relationships/tags" Target="../tags/tag193.xml"/><Relationship Id="rId4" Type="http://schemas.openxmlformats.org/officeDocument/2006/relationships/tags" Target="../tags/tag192.xml"/><Relationship Id="rId3" Type="http://schemas.openxmlformats.org/officeDocument/2006/relationships/tags" Target="../tags/tag191.xml"/><Relationship Id="rId2" Type="http://schemas.openxmlformats.org/officeDocument/2006/relationships/tags" Target="../tags/tag190.xml"/><Relationship Id="rId11" Type="http://schemas.openxmlformats.org/officeDocument/2006/relationships/tags" Target="../tags/tag198.xml"/><Relationship Id="rId10" Type="http://schemas.openxmlformats.org/officeDocument/2006/relationships/tags" Target="../tags/tag197.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05.xml"/><Relationship Id="rId8" Type="http://schemas.openxmlformats.org/officeDocument/2006/relationships/tags" Target="../tags/tag204.xml"/><Relationship Id="rId7" Type="http://schemas.openxmlformats.org/officeDocument/2006/relationships/tags" Target="../tags/tag203.xml"/><Relationship Id="rId6" Type="http://schemas.openxmlformats.org/officeDocument/2006/relationships/tags" Target="../tags/tag202.xml"/><Relationship Id="rId5" Type="http://schemas.openxmlformats.org/officeDocument/2006/relationships/image" Target="../media/image9.png"/><Relationship Id="rId4" Type="http://schemas.openxmlformats.org/officeDocument/2006/relationships/tags" Target="../tags/tag201.xml"/><Relationship Id="rId3" Type="http://schemas.openxmlformats.org/officeDocument/2006/relationships/tags" Target="../tags/tag200.xml"/><Relationship Id="rId2" Type="http://schemas.openxmlformats.org/officeDocument/2006/relationships/tags" Target="../tags/tag199.xml"/><Relationship Id="rId11" Type="http://schemas.openxmlformats.org/officeDocument/2006/relationships/tags" Target="../tags/tag207.xml"/><Relationship Id="rId10" Type="http://schemas.openxmlformats.org/officeDocument/2006/relationships/tags" Target="../tags/tag206.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214.xml"/><Relationship Id="rId8" Type="http://schemas.openxmlformats.org/officeDocument/2006/relationships/tags" Target="../tags/tag213.xml"/><Relationship Id="rId7" Type="http://schemas.openxmlformats.org/officeDocument/2006/relationships/tags" Target="../tags/tag212.xml"/><Relationship Id="rId6" Type="http://schemas.openxmlformats.org/officeDocument/2006/relationships/tags" Target="../tags/tag211.xml"/><Relationship Id="rId5" Type="http://schemas.openxmlformats.org/officeDocument/2006/relationships/image" Target="../media/image9.png"/><Relationship Id="rId4" Type="http://schemas.openxmlformats.org/officeDocument/2006/relationships/tags" Target="../tags/tag210.xml"/><Relationship Id="rId3" Type="http://schemas.openxmlformats.org/officeDocument/2006/relationships/tags" Target="../tags/tag209.xml"/><Relationship Id="rId2" Type="http://schemas.openxmlformats.org/officeDocument/2006/relationships/tags" Target="../tags/tag208.xml"/><Relationship Id="rId11" Type="http://schemas.openxmlformats.org/officeDocument/2006/relationships/tags" Target="../tags/tag216.xml"/><Relationship Id="rId10" Type="http://schemas.openxmlformats.org/officeDocument/2006/relationships/tags" Target="../tags/tag215.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223.xml"/><Relationship Id="rId8" Type="http://schemas.openxmlformats.org/officeDocument/2006/relationships/tags" Target="../tags/tag222.xml"/><Relationship Id="rId7" Type="http://schemas.openxmlformats.org/officeDocument/2006/relationships/tags" Target="../tags/tag221.xml"/><Relationship Id="rId6" Type="http://schemas.openxmlformats.org/officeDocument/2006/relationships/tags" Target="../tags/tag220.xml"/><Relationship Id="rId5" Type="http://schemas.openxmlformats.org/officeDocument/2006/relationships/image" Target="../media/image9.png"/><Relationship Id="rId4" Type="http://schemas.openxmlformats.org/officeDocument/2006/relationships/tags" Target="../tags/tag219.xml"/><Relationship Id="rId3" Type="http://schemas.openxmlformats.org/officeDocument/2006/relationships/tags" Target="../tags/tag218.xml"/><Relationship Id="rId2" Type="http://schemas.openxmlformats.org/officeDocument/2006/relationships/tags" Target="../tags/tag217.xml"/><Relationship Id="rId11" Type="http://schemas.openxmlformats.org/officeDocument/2006/relationships/tags" Target="../tags/tag225.xml"/><Relationship Id="rId10" Type="http://schemas.openxmlformats.org/officeDocument/2006/relationships/tags" Target="../tags/tag224.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233.xml"/><Relationship Id="rId8" Type="http://schemas.openxmlformats.org/officeDocument/2006/relationships/tags" Target="../tags/tag232.xml"/><Relationship Id="rId7" Type="http://schemas.openxmlformats.org/officeDocument/2006/relationships/tags" Target="../tags/tag231.xml"/><Relationship Id="rId6" Type="http://schemas.openxmlformats.org/officeDocument/2006/relationships/tags" Target="../tags/tag230.xml"/><Relationship Id="rId5" Type="http://schemas.openxmlformats.org/officeDocument/2006/relationships/tags" Target="../tags/tag229.xml"/><Relationship Id="rId4" Type="http://schemas.openxmlformats.org/officeDocument/2006/relationships/tags" Target="../tags/tag228.xml"/><Relationship Id="rId3" Type="http://schemas.openxmlformats.org/officeDocument/2006/relationships/tags" Target="../tags/tag227.xml"/><Relationship Id="rId2" Type="http://schemas.openxmlformats.org/officeDocument/2006/relationships/tags" Target="../tags/tag226.xml"/><Relationship Id="rId13" Type="http://schemas.openxmlformats.org/officeDocument/2006/relationships/image" Target="../media/image9.png"/><Relationship Id="rId12" Type="http://schemas.openxmlformats.org/officeDocument/2006/relationships/tags" Target="../tags/tag236.xml"/><Relationship Id="rId11" Type="http://schemas.openxmlformats.org/officeDocument/2006/relationships/tags" Target="../tags/tag235.xml"/><Relationship Id="rId10" Type="http://schemas.openxmlformats.org/officeDocument/2006/relationships/tags" Target="../tags/tag234.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244.xml"/><Relationship Id="rId8" Type="http://schemas.openxmlformats.org/officeDocument/2006/relationships/tags" Target="../tags/tag243.xml"/><Relationship Id="rId7" Type="http://schemas.openxmlformats.org/officeDocument/2006/relationships/tags" Target="../tags/tag242.xml"/><Relationship Id="rId6" Type="http://schemas.openxmlformats.org/officeDocument/2006/relationships/tags" Target="../tags/tag241.xml"/><Relationship Id="rId5" Type="http://schemas.openxmlformats.org/officeDocument/2006/relationships/tags" Target="../tags/tag240.xml"/><Relationship Id="rId4" Type="http://schemas.openxmlformats.org/officeDocument/2006/relationships/tags" Target="../tags/tag239.xml"/><Relationship Id="rId3" Type="http://schemas.openxmlformats.org/officeDocument/2006/relationships/tags" Target="../tags/tag238.xml"/><Relationship Id="rId2" Type="http://schemas.openxmlformats.org/officeDocument/2006/relationships/tags" Target="../tags/tag237.xml"/><Relationship Id="rId10" Type="http://schemas.openxmlformats.org/officeDocument/2006/relationships/image" Target="../media/image9.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3" name="图片 2"/>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2" name="副标题 4"/>
          <p:cNvSpPr/>
          <p:nvPr>
            <p:ph type="subTitle" idx="3" hasCustomPrompt="1"/>
            <p:custDataLst>
              <p:tags r:id="rId4"/>
            </p:custDataLst>
          </p:nvPr>
        </p:nvSpPr>
        <p:spPr>
          <a:xfrm>
            <a:off x="1219210" y="2402608"/>
            <a:ext cx="4826038" cy="378397"/>
          </a:xfrm>
        </p:spPr>
        <p:txBody>
          <a:bodyPr vert="horz" wrap="square" lIns="0" tIns="0" rIns="0" bIns="0" rtlCol="0" anchor="b" anchorCtr="0">
            <a:normAutofit/>
          </a:bodyPr>
          <a:lstStyle>
            <a:lvl1pPr marL="0" marR="0" lvl="0" indent="0" algn="dist"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200" b="0" i="0" u="none" strike="noStrike" kern="1200" cap="none" spc="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charset="-122"/>
                <a:cs typeface="微软雅黑" panose="020B0503020204020204" charset="-122"/>
                <a:sym typeface="+mn-ea"/>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4" name="标题 6"/>
          <p:cNvSpPr>
            <a:spLocks noGrp="1"/>
          </p:cNvSpPr>
          <p:nvPr>
            <p:ph type="ctrTitle" idx="2" hasCustomPrompt="1"/>
            <p:custDataLst>
              <p:tags r:id="rId5"/>
            </p:custDataLst>
          </p:nvPr>
        </p:nvSpPr>
        <p:spPr>
          <a:xfrm>
            <a:off x="1219210" y="2892765"/>
            <a:ext cx="4825403" cy="984885"/>
          </a:xfrm>
        </p:spPr>
        <p:txBody>
          <a:bodyPr vert="horz" wrap="square" lIns="0" tIns="0" rIns="0" bIns="0" rtlCol="0" anchor="t" anchorCtr="0">
            <a:normAutofit fontScale="90000"/>
          </a:bodyPr>
          <a:lstStyle>
            <a:lvl1pPr marL="0" marR="0" algn="dist" defTabSz="914400" rtl="0" eaLnBrk="1" fontAlgn="auto" latinLnBrk="0" hangingPunct="1">
              <a:lnSpc>
                <a:spcPct val="100000"/>
              </a:lnSpc>
              <a:spcBef>
                <a:spcPct val="0"/>
              </a:spcBef>
              <a:buClrTx/>
              <a:buSzTx/>
              <a:buFontTx/>
              <a:buNone/>
              <a:defRPr kumimoji="0" lang="zh-CN" altLang="en-US" sz="6400" b="1" i="0" u="none" strike="noStrike" kern="1200" cap="none" spc="0" normalizeH="0" baseline="0" noProof="1">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endParaRPr>
              <a:sym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28" name="图片 27"/>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26" name="图片 25"/>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24" name="图片 23"/>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8716384" y="1811319"/>
            <a:ext cx="2542061" cy="3235350"/>
          </a:xfrm>
          <a:prstGeom prst="rect">
            <a:avLst/>
          </a:prstGeom>
        </p:spPr>
      </p:pic>
      <p:pic>
        <p:nvPicPr>
          <p:cNvPr id="28" name="图片 27"/>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26" name="图片 25"/>
          <p:cNvPicPr>
            <a:picLocks noChangeAspect="1"/>
          </p:cNvPicPr>
          <p:nvPr>
            <p:custDataLst>
              <p:tags r:id="rId6"/>
            </p:custDataLst>
          </p:nvPr>
        </p:nvPicPr>
        <p:blipFill>
          <a:blip r:embed="rId7">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2" name="标题 5"/>
          <p:cNvSpPr>
            <a:spLocks noGrp="1"/>
          </p:cNvSpPr>
          <p:nvPr>
            <p:ph type="ctrTitle" idx="2" hasCustomPrompt="1"/>
            <p:custDataLst>
              <p:tags r:id="rId8"/>
            </p:custDataLst>
          </p:nvPr>
        </p:nvSpPr>
        <p:spPr>
          <a:xfrm>
            <a:off x="813441" y="3613741"/>
            <a:ext cx="6857365" cy="582930"/>
          </a:xfrm>
        </p:spPr>
        <p:txBody>
          <a:bodyPr vert="horz" wrap="square" lIns="0" tIns="0" rIns="0" bIns="0" rtlCol="0" anchor="b" anchorCtr="0">
            <a:normAutofit/>
          </a:bodyPr>
          <a:lstStyle>
            <a:lvl1pPr marL="0" marR="0" algn="l" defTabSz="914400" rtl="0" eaLnBrk="1" fontAlgn="auto" latinLnBrk="0" hangingPunct="1">
              <a:lnSpc>
                <a:spcPct val="120000"/>
              </a:lnSpc>
              <a:spcBef>
                <a:spcPct val="0"/>
              </a:spcBef>
              <a:buClrTx/>
              <a:buSzTx/>
              <a:buFontTx/>
              <a:buNone/>
              <a:defRPr kumimoji="0" lang="zh-CN" altLang="en-US" sz="3160" b="1" i="0" u="none" strike="noStrike" kern="1200" cap="none" spc="300" normalizeH="0" baseline="0" noProof="1">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endParaRPr>
              <a:sym typeface="+mn-ea"/>
            </a:endParaRPr>
          </a:p>
        </p:txBody>
      </p:sp>
      <p:sp>
        <p:nvSpPr>
          <p:cNvPr id="3" name="副标题 7"/>
          <p:cNvSpPr>
            <a:spLocks noGrp="1"/>
          </p:cNvSpPr>
          <p:nvPr>
            <p:ph type="subTitle" idx="3" hasCustomPrompt="1"/>
            <p:custDataLst>
              <p:tags r:id="rId9"/>
            </p:custDataLst>
          </p:nvPr>
        </p:nvSpPr>
        <p:spPr>
          <a:xfrm>
            <a:off x="813441" y="4261441"/>
            <a:ext cx="6857365" cy="1669926"/>
          </a:xfrm>
        </p:spPr>
        <p:txBody>
          <a:bodyPr vert="horz" wrap="square" lIns="0" tIns="0" rIns="0" bIns="0" rtlCol="0">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kumimoji="0" lang="zh-CN" altLang="en-US" sz="1600" b="0" i="0" u="none" strike="noStrike" kern="1200" cap="none" spc="200" normalizeH="0" baseline="0" noProof="1" dirty="0">
                <a:solidFill>
                  <a:schemeClr val="dk1">
                    <a:lumMod val="65000"/>
                    <a:lumOff val="35000"/>
                  </a:schemeClr>
                </a:solidFill>
                <a:uFillTx/>
                <a:latin typeface="Arial" panose="020B0604020202020204" pitchFamily="34" charset="0"/>
                <a:ea typeface="微软雅黑" panose="020B0503020204020204" charset="-122"/>
                <a:cs typeface="+mn-cs"/>
                <a:sym typeface="+mn-ea"/>
              </a:defRPr>
            </a:lvl1pPr>
            <a:lvl2pPr marL="457200" indent="0" algn="l" defTabSz="914400" rtl="0" eaLnBrk="1" fontAlgn="auto" latinLnBrk="0" hangingPunct="1">
              <a:lnSpc>
                <a:spcPct val="130000"/>
              </a:lnSpc>
              <a:spcBef>
                <a:spcPts val="0"/>
              </a:spcBef>
              <a:spcAft>
                <a:spcPts val="750"/>
              </a:spcAft>
              <a:buFont typeface="Arial" panose="020B0604020202020204" pitchFamily="34" charset="0"/>
              <a:buNone/>
              <a:tabLst>
                <a:tab pos="1609725" algn="l"/>
              </a:tabLst>
              <a:defRPr sz="20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2pPr>
            <a:lvl3pPr marL="914400" indent="0" algn="l" defTabSz="914400" rtl="0" eaLnBrk="1" fontAlgn="auto" latinLnBrk="0" hangingPunct="1">
              <a:lnSpc>
                <a:spcPct val="130000"/>
              </a:lnSpc>
              <a:spcBef>
                <a:spcPts val="0"/>
              </a:spcBef>
              <a:spcAft>
                <a:spcPts val="750"/>
              </a:spcAft>
              <a:buFont typeface="Arial" panose="020B0604020202020204" pitchFamily="34" charset="0"/>
              <a:buNone/>
              <a:defRPr sz="18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3pPr>
            <a:lvl4pPr marL="1371600" indent="0" algn="l" defTabSz="914400" rtl="0" eaLnBrk="1" fontAlgn="auto" latinLnBrk="0" hangingPunct="1">
              <a:lnSpc>
                <a:spcPct val="130000"/>
              </a:lnSpc>
              <a:spcBef>
                <a:spcPts val="0"/>
              </a:spcBef>
              <a:spcAft>
                <a:spcPts val="750"/>
              </a:spcAft>
              <a:buFont typeface="Arial" panose="020B0604020202020204" pitchFamily="34" charset="0"/>
              <a:buNone/>
              <a:defRPr sz="16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4pPr>
            <a:lvl5pPr marL="1828800" indent="0" algn="l" defTabSz="914400" rtl="0" eaLnBrk="1" fontAlgn="auto" latinLnBrk="0" hangingPunct="1">
              <a:lnSpc>
                <a:spcPct val="130000"/>
              </a:lnSpc>
              <a:spcBef>
                <a:spcPts val="0"/>
              </a:spcBef>
              <a:spcAft>
                <a:spcPts val="750"/>
              </a:spcAft>
              <a:buFont typeface="Arial" panose="020B0604020202020204" pitchFamily="34" charset="0"/>
              <a:buNone/>
              <a:defRPr sz="16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28" name="图片 27"/>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26" name="图片 25"/>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28" name="图片 27"/>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26" name="图片 25"/>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24" name="图片 23"/>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7498080" y="1234440"/>
            <a:ext cx="3448594" cy="4389120"/>
          </a:xfrm>
          <a:prstGeom prst="rect">
            <a:avLst/>
          </a:prstGeom>
        </p:spPr>
      </p:pic>
      <p:pic>
        <p:nvPicPr>
          <p:cNvPr id="28" name="图片 27"/>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28" name="图片 27"/>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26" name="图片 25"/>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28" name="图片 27"/>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26" name="图片 25"/>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竖排标题 1"/>
          <p:cNvSpPr>
            <a:spLocks noGrp="1"/>
          </p:cNvSpPr>
          <p:nvPr>
            <p:ph type="title" orient="ver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28" name="图片 27"/>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26" name="图片 25"/>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2" name="图片 1"/>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6" name="文本占位符 4"/>
          <p:cNvSpPr/>
          <p:nvPr>
            <p:ph type="body" idx="1" hasCustomPrompt="1"/>
            <p:custDataLst>
              <p:tags r:id="rId4"/>
            </p:custDataLst>
          </p:nvPr>
        </p:nvSpPr>
        <p:spPr>
          <a:xfrm>
            <a:off x="876306" y="1781102"/>
            <a:ext cx="4578388" cy="642847"/>
          </a:xfrm>
        </p:spPr>
        <p:txBody>
          <a:bodyPr vert="horz" wrap="square" lIns="0" tIns="0" rIns="0" bIns="0" rtlCol="0" anchor="ctr" anchorCtr="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000" b="0" i="0" u="none" strike="noStrike" kern="1200" cap="none" spc="200" normalizeH="0" baseline="0" noProof="0" dirty="0">
                <a:ln>
                  <a:noFill/>
                </a:ln>
                <a:solidFill>
                  <a:schemeClr val="dk1">
                    <a:lumMod val="95000"/>
                    <a:lumOff val="5000"/>
                  </a:schemeClr>
                </a:solidFill>
                <a:effectLst/>
                <a:uLnTx/>
                <a:uFillTx/>
                <a:latin typeface="Arial" panose="020B0604020202020204" pitchFamily="34" charset="0"/>
                <a:ea typeface="微软雅黑" panose="020B050302020402020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7" name="标题 9"/>
          <p:cNvSpPr/>
          <p:nvPr>
            <p:ph type="title" hasCustomPrompt="1"/>
            <p:custDataLst>
              <p:tags r:id="rId5"/>
            </p:custDataLst>
          </p:nvPr>
        </p:nvSpPr>
        <p:spPr>
          <a:xfrm>
            <a:off x="762006" y="2587144"/>
            <a:ext cx="4826038" cy="1076960"/>
          </a:xfrm>
        </p:spPr>
        <p:txBody>
          <a:bodyPr vert="horz" wrap="square" lIns="0" tIns="0" rIns="0" bIns="0" rtlCol="0" anchor="t" anchorCtr="0">
            <a:normAutofit lnSpcReduction="1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7000" b="1" i="0" u="none" strike="noStrike" kern="1200" cap="none" spc="700" normalizeH="0" baseline="0" noProof="0" dirty="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endParaRPr>
              <a:sym typeface="+mn-ea"/>
            </a:endParaRPr>
          </a:p>
        </p:txBody>
      </p:sp>
      <p:sp>
        <p:nvSpPr>
          <p:cNvPr id="8" name="矩形 7"/>
          <p:cNvSpPr/>
          <p:nvPr>
            <p:custDataLst>
              <p:tags r:id="rId6"/>
            </p:custDataLst>
          </p:nvPr>
        </p:nvSpPr>
        <p:spPr>
          <a:xfrm>
            <a:off x="762006" y="1781102"/>
            <a:ext cx="4826038" cy="642847"/>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Arial" panose="020B0604020202020204" pitchFamily="34" charset="0"/>
              <a:ea typeface="微软雅黑" panose="020B0503020204020204" charset="-122"/>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28" name="图片 27"/>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26" name="图片 25"/>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6"/>
            </p:custDataLst>
          </p:nvPr>
        </p:nvSpPr>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6" name="矩形 5"/>
          <p:cNvSpPr/>
          <p:nvPr>
            <p:custDataLst>
              <p:tags r:id="rId2"/>
            </p:custDataLst>
          </p:nvPr>
        </p:nvSpPr>
        <p:spPr>
          <a:xfrm>
            <a:off x="294600" y="302400"/>
            <a:ext cx="11602796" cy="6253188"/>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28" name="图片 2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26" name="图片 2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sp>
        <p:nvSpPr>
          <p:cNvPr id="2" name="标题 1"/>
          <p:cNvSpPr>
            <a:spLocks noGrp="1"/>
          </p:cNvSpPr>
          <p:nvPr>
            <p:ph type="title" hasCustomPrompt="1"/>
            <p:custDataLst>
              <p:tags r:id="rId7"/>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6" name="矩形 5"/>
          <p:cNvSpPr/>
          <p:nvPr>
            <p:custDataLst>
              <p:tags r:id="rId2"/>
            </p:custDataLst>
          </p:nvPr>
        </p:nvSpPr>
        <p:spPr>
          <a:xfrm>
            <a:off x="0" y="-10800"/>
            <a:ext cx="4827588" cy="68687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28" name="图片 2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10800"/>
            <a:ext cx="720090" cy="720090"/>
          </a:xfrm>
          <a:prstGeom prst="rect">
            <a:avLst/>
          </a:prstGeom>
        </p:spPr>
      </p:pic>
      <p:pic>
        <p:nvPicPr>
          <p:cNvPr id="26" name="图片 2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sp>
        <p:nvSpPr>
          <p:cNvPr id="2" name="标题 1"/>
          <p:cNvSpPr>
            <a:spLocks noGrp="1"/>
          </p:cNvSpPr>
          <p:nvPr>
            <p:ph type="title" hasCustomPrompt="1"/>
            <p:custDataLst>
              <p:tags r:id="rId7"/>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6" name="矩形 5"/>
          <p:cNvSpPr/>
          <p:nvPr>
            <p:custDataLst>
              <p:tags r:id="rId2"/>
            </p:custDataLst>
          </p:nvPr>
        </p:nvSpPr>
        <p:spPr>
          <a:xfrm>
            <a:off x="0" y="-10800"/>
            <a:ext cx="12189600" cy="2660396"/>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28" name="图片 2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26" name="图片 2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6" name="矩形 5"/>
          <p:cNvSpPr/>
          <p:nvPr>
            <p:custDataLst>
              <p:tags r:id="rId2"/>
            </p:custDataLst>
          </p:nvPr>
        </p:nvSpPr>
        <p:spPr>
          <a:xfrm>
            <a:off x="0" y="5029200"/>
            <a:ext cx="12189600" cy="18288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28" name="图片 2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26" name="图片 2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11471910" y="-5379"/>
            <a:ext cx="720090" cy="720090"/>
          </a:xfrm>
          <a:prstGeom prst="rect">
            <a:avLst/>
          </a:prstGeom>
        </p:spPr>
      </p:pic>
      <p:sp>
        <p:nvSpPr>
          <p:cNvPr id="2" name="标题 1"/>
          <p:cNvSpPr>
            <a:spLocks noGrp="1"/>
          </p:cNvSpPr>
          <p:nvPr>
            <p:ph type="title"/>
            <p:custDataLst>
              <p:tags r:id="rId7"/>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6" name="矩形 5"/>
          <p:cNvSpPr/>
          <p:nvPr>
            <p:custDataLst>
              <p:tags r:id="rId2"/>
            </p:custDataLst>
          </p:nvPr>
        </p:nvSpPr>
        <p:spPr>
          <a:xfrm>
            <a:off x="0" y="-10800"/>
            <a:ext cx="121896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28" name="图片 2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1469510" y="-10800"/>
            <a:ext cx="720090" cy="720090"/>
          </a:xfrm>
          <a:prstGeom prst="rect">
            <a:avLst/>
          </a:prstGeom>
        </p:spPr>
      </p:pic>
      <p:pic>
        <p:nvPicPr>
          <p:cNvPr id="26" name="图片 2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sp>
        <p:nvSpPr>
          <p:cNvPr id="2" name="标题 1"/>
          <p:cNvSpPr>
            <a:spLocks noGrp="1"/>
          </p:cNvSpPr>
          <p:nvPr>
            <p:ph type="title"/>
            <p:custDataLst>
              <p:tags r:id="rId7"/>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6" name="矩形 5"/>
          <p:cNvSpPr/>
          <p:nvPr>
            <p:custDataLst>
              <p:tags r:id="rId2"/>
            </p:custDataLst>
          </p:nvPr>
        </p:nvSpPr>
        <p:spPr>
          <a:xfrm>
            <a:off x="0" y="959400"/>
            <a:ext cx="12189600" cy="49391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28" name="图片 2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0438461" y="5104461"/>
            <a:ext cx="1753527" cy="1753527"/>
          </a:xfrm>
          <a:prstGeom prst="rect">
            <a:avLst/>
          </a:prstGeom>
        </p:spPr>
      </p:pic>
      <p:pic>
        <p:nvPicPr>
          <p:cNvPr id="26" name="图片 2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0" y="-10802"/>
            <a:ext cx="1753527" cy="1753527"/>
          </a:xfrm>
          <a:prstGeom prst="rect">
            <a:avLst/>
          </a:prstGeom>
        </p:spPr>
      </p:pic>
      <p:sp>
        <p:nvSpPr>
          <p:cNvPr id="2" name="标题 1"/>
          <p:cNvSpPr>
            <a:spLocks noGrp="1"/>
          </p:cNvSpPr>
          <p:nvPr>
            <p:ph type="title" hasCustomPrompt="1"/>
            <p:custDataLst>
              <p:tags r:id="rId7"/>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188" name="任意多边形: 形状 187"/>
          <p:cNvSpPr/>
          <p:nvPr>
            <p:custDataLst>
              <p:tags r:id="rId2"/>
            </p:custDataLst>
          </p:nvPr>
        </p:nvSpPr>
        <p:spPr bwMode="auto">
          <a:xfrm>
            <a:off x="674503" y="533"/>
            <a:ext cx="7433148" cy="6857467"/>
          </a:xfrm>
          <a:custGeom>
            <a:avLst/>
            <a:gdLst>
              <a:gd name="connsiteX0" fmla="*/ 4053361 w 7433148"/>
              <a:gd name="connsiteY0" fmla="*/ 0 h 6857467"/>
              <a:gd name="connsiteX1" fmla="*/ 7433148 w 7433148"/>
              <a:gd name="connsiteY1" fmla="*/ 3173 h 6857467"/>
              <a:gd name="connsiteX2" fmla="*/ 3986686 w 7433148"/>
              <a:gd name="connsiteY2" fmla="*/ 3438253 h 6857467"/>
              <a:gd name="connsiteX3" fmla="*/ 7420448 w 7433148"/>
              <a:gd name="connsiteY3" fmla="*/ 6857467 h 6857467"/>
              <a:gd name="connsiteX4" fmla="*/ 0 w 7433148"/>
              <a:gd name="connsiteY4" fmla="*/ 6857467 h 6857467"/>
              <a:gd name="connsiteX5" fmla="*/ 0 w 7433148"/>
              <a:gd name="connsiteY5" fmla="*/ 3589626 h 685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33148" h="6857467">
                <a:moveTo>
                  <a:pt x="4053361" y="0"/>
                </a:moveTo>
                <a:lnTo>
                  <a:pt x="7433148" y="3173"/>
                </a:lnTo>
                <a:lnTo>
                  <a:pt x="3986686" y="3438253"/>
                </a:lnTo>
                <a:lnTo>
                  <a:pt x="7420448" y="6857467"/>
                </a:lnTo>
                <a:lnTo>
                  <a:pt x="0" y="6857467"/>
                </a:lnTo>
                <a:lnTo>
                  <a:pt x="0" y="3589626"/>
                </a:lnTo>
                <a:close/>
              </a:path>
            </a:pathLst>
          </a:custGeom>
          <a:solidFill>
            <a:schemeClr val="bg1">
              <a:lumMod val="95000"/>
            </a:schemeClr>
          </a:solidFill>
          <a:ln>
            <a:noFill/>
          </a:ln>
        </p:spPr>
        <p:txBody>
          <a:bodyPr vert="horz" wrap="square" lIns="91440" tIns="45720" rIns="91440" bIns="45720" numCol="1" anchor="t" anchorCtr="0" compatLnSpc="1">
            <a:noAutofit/>
          </a:bodyPr>
          <a:lstStyle/>
          <a:p>
            <a:endParaRPr lang="zh-CN" altLang="en-US" dirty="0"/>
          </a:p>
        </p:txBody>
      </p:sp>
      <p:sp>
        <p:nvSpPr>
          <p:cNvPr id="9797" name="箭头: 五边形 9796"/>
          <p:cNvSpPr/>
          <p:nvPr>
            <p:custDataLst>
              <p:tags r:id="rId3"/>
            </p:custDataLst>
          </p:nvPr>
        </p:nvSpPr>
        <p:spPr>
          <a:xfrm flipH="1">
            <a:off x="4616009" y="0"/>
            <a:ext cx="7579689" cy="6857468"/>
          </a:xfrm>
          <a:prstGeom prst="homePlat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7" name="Freeform 10"/>
          <p:cNvSpPr/>
          <p:nvPr userDrawn="1">
            <p:custDataLst>
              <p:tags r:id="rId4"/>
            </p:custDataLst>
          </p:nvPr>
        </p:nvSpPr>
        <p:spPr bwMode="auto">
          <a:xfrm>
            <a:off x="669925" y="560705"/>
            <a:ext cx="10058400" cy="5680075"/>
          </a:xfrm>
          <a:custGeom>
            <a:avLst/>
            <a:gdLst>
              <a:gd name="T0" fmla="*/ 6336 w 6336"/>
              <a:gd name="T1" fmla="*/ 0 h 3578"/>
              <a:gd name="T2" fmla="*/ 0 w 6336"/>
              <a:gd name="T3" fmla="*/ 0 h 3578"/>
              <a:gd name="T4" fmla="*/ 0 w 6336"/>
              <a:gd name="T5" fmla="*/ 3578 h 3578"/>
              <a:gd name="T6" fmla="*/ 3625 w 6336"/>
              <a:gd name="T7" fmla="*/ 3578 h 3578"/>
              <a:gd name="T8" fmla="*/ 6336 w 6336"/>
              <a:gd name="T9" fmla="*/ 0 h 3578"/>
            </a:gdLst>
            <a:ahLst/>
            <a:cxnLst>
              <a:cxn ang="0">
                <a:pos x="T0" y="T1"/>
              </a:cxn>
              <a:cxn ang="0">
                <a:pos x="T2" y="T3"/>
              </a:cxn>
              <a:cxn ang="0">
                <a:pos x="T4" y="T5"/>
              </a:cxn>
              <a:cxn ang="0">
                <a:pos x="T6" y="T7"/>
              </a:cxn>
              <a:cxn ang="0">
                <a:pos x="T8" y="T9"/>
              </a:cxn>
            </a:cxnLst>
            <a:rect l="0" t="0" r="r" b="b"/>
            <a:pathLst>
              <a:path w="6336" h="3578">
                <a:moveTo>
                  <a:pt x="6336" y="0"/>
                </a:moveTo>
                <a:lnTo>
                  <a:pt x="0" y="0"/>
                </a:lnTo>
                <a:lnTo>
                  <a:pt x="0" y="3578"/>
                </a:lnTo>
                <a:lnTo>
                  <a:pt x="3625" y="3578"/>
                </a:lnTo>
                <a:lnTo>
                  <a:pt x="6336"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9808" name="Freeform 11"/>
          <p:cNvSpPr/>
          <p:nvPr userDrawn="1">
            <p:custDataLst>
              <p:tags r:id="rId5"/>
            </p:custDataLst>
          </p:nvPr>
        </p:nvSpPr>
        <p:spPr bwMode="auto">
          <a:xfrm>
            <a:off x="6392545" y="587375"/>
            <a:ext cx="5139055" cy="5680075"/>
          </a:xfrm>
          <a:custGeom>
            <a:avLst/>
            <a:gdLst>
              <a:gd name="T0" fmla="*/ 3237 w 3237"/>
              <a:gd name="T1" fmla="*/ 3578 h 3578"/>
              <a:gd name="T2" fmla="*/ 3237 w 3237"/>
              <a:gd name="T3" fmla="*/ 0 h 3578"/>
              <a:gd name="T4" fmla="*/ 2711 w 3237"/>
              <a:gd name="T5" fmla="*/ 0 h 3578"/>
              <a:gd name="T6" fmla="*/ 0 w 3237"/>
              <a:gd name="T7" fmla="*/ 3578 h 3578"/>
              <a:gd name="T8" fmla="*/ 3237 w 3237"/>
              <a:gd name="T9" fmla="*/ 3578 h 3578"/>
            </a:gdLst>
            <a:ahLst/>
            <a:cxnLst>
              <a:cxn ang="0">
                <a:pos x="T0" y="T1"/>
              </a:cxn>
              <a:cxn ang="0">
                <a:pos x="T2" y="T3"/>
              </a:cxn>
              <a:cxn ang="0">
                <a:pos x="T4" y="T5"/>
              </a:cxn>
              <a:cxn ang="0">
                <a:pos x="T6" y="T7"/>
              </a:cxn>
              <a:cxn ang="0">
                <a:pos x="T8" y="T9"/>
              </a:cxn>
            </a:cxnLst>
            <a:rect l="0" t="0" r="r" b="b"/>
            <a:pathLst>
              <a:path w="3237" h="3578">
                <a:moveTo>
                  <a:pt x="3237" y="3578"/>
                </a:moveTo>
                <a:lnTo>
                  <a:pt x="3237" y="0"/>
                </a:lnTo>
                <a:lnTo>
                  <a:pt x="2711" y="0"/>
                </a:lnTo>
                <a:lnTo>
                  <a:pt x="0" y="3578"/>
                </a:lnTo>
                <a:lnTo>
                  <a:pt x="3237" y="357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5" name="图片 4"/>
          <p:cNvPicPr>
            <a:picLocks noChangeAspect="1"/>
          </p:cNvPicPr>
          <p:nvPr userDrawn="1"/>
        </p:nvPicPr>
        <p:blipFill>
          <a:blip r:embed="rId6"/>
          <a:stretch>
            <a:fillRect/>
          </a:stretch>
        </p:blipFill>
        <p:spPr>
          <a:xfrm>
            <a:off x="6173160" y="1212086"/>
            <a:ext cx="5261304" cy="4432176"/>
          </a:xfrm>
          <a:prstGeom prst="rect">
            <a:avLst/>
          </a:prstGeom>
        </p:spPr>
      </p:pic>
      <p:sp>
        <p:nvSpPr>
          <p:cNvPr id="9801" name="副标题 2"/>
          <p:cNvSpPr>
            <a:spLocks noGrp="1"/>
          </p:cNvSpPr>
          <p:nvPr>
            <p:ph type="subTitle" idx="1" hasCustomPrompt="1"/>
            <p:custDataLst>
              <p:tags r:id="rId7"/>
            </p:custDataLst>
          </p:nvPr>
        </p:nvSpPr>
        <p:spPr>
          <a:xfrm>
            <a:off x="1666800" y="3236400"/>
            <a:ext cx="5922000" cy="558799"/>
          </a:xfrm>
        </p:spPr>
        <p:txBody>
          <a:bodyPr lIns="90000" tIns="46800" rIns="90000" bIns="46800" anchor="t">
            <a:normAutofit/>
          </a:bodyPr>
          <a:lstStyle>
            <a:lvl1pPr marL="0" indent="0" algn="l">
              <a:lnSpc>
                <a:spcPct val="120000"/>
              </a:lnSpc>
              <a:buNone/>
              <a:defRPr sz="1600" u="none" strike="noStrike" kern="1200" cap="none" spc="200" normalizeH="0" baseline="0">
                <a:solidFill>
                  <a:schemeClr val="bg1"/>
                </a:solidFill>
                <a:uFillTx/>
                <a:latin typeface="Arial" panose="020B0604020202020204" pitchFamily="34" charset="0"/>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en-US" dirty="0"/>
          </a:p>
        </p:txBody>
      </p:sp>
      <p:sp>
        <p:nvSpPr>
          <p:cNvPr id="9802" name="标题 1"/>
          <p:cNvSpPr>
            <a:spLocks noGrp="1"/>
          </p:cNvSpPr>
          <p:nvPr>
            <p:ph type="ctrTitle" hasCustomPrompt="1"/>
            <p:custDataLst>
              <p:tags r:id="rId8"/>
            </p:custDataLst>
          </p:nvPr>
        </p:nvSpPr>
        <p:spPr>
          <a:xfrm>
            <a:off x="1666800" y="1969200"/>
            <a:ext cx="5922000" cy="1251191"/>
          </a:xfrm>
        </p:spPr>
        <p:txBody>
          <a:bodyPr lIns="90000" tIns="46800" rIns="90000" bIns="46800" anchor="b" anchorCtr="0">
            <a:normAutofit/>
          </a:bodyPr>
          <a:lstStyle>
            <a:lvl1pPr algn="l" eaLnBrk="1" fontAlgn="auto" latinLnBrk="0" hangingPunct="1">
              <a:lnSpc>
                <a:spcPct val="120000"/>
              </a:lnSpc>
              <a:defRPr sz="6000" u="none" strike="noStrike" kern="1200" cap="none" spc="200" normalizeH="0" baseline="0">
                <a:solidFill>
                  <a:schemeClr val="bg1"/>
                </a:solidFill>
                <a:uFillTx/>
                <a:latin typeface="Arial" panose="020B0604020202020204" pitchFamily="34" charset="0"/>
                <a:ea typeface="汉仪旗黑-85S" panose="00020600040101010101" pitchFamily="18" charset="-122"/>
                <a:cs typeface="Arial" panose="020B0604020202020204" pitchFamily="34" charset="0"/>
              </a:defRPr>
            </a:lvl1pPr>
          </a:lstStyle>
          <a:p>
            <a:r>
              <a:rPr lang="zh-CN" altLang="en-US" dirty="0"/>
              <a:t>单击编辑标题</a:t>
            </a:r>
            <a:endParaRPr lang="zh-CN" altLang="en-US" dirty="0"/>
          </a:p>
        </p:txBody>
      </p:sp>
      <p:sp>
        <p:nvSpPr>
          <p:cNvPr id="12" name="文本占位符 13"/>
          <p:cNvSpPr>
            <a:spLocks noGrp="1"/>
          </p:cNvSpPr>
          <p:nvPr>
            <p:ph type="body" sz="quarter" idx="10" hasCustomPrompt="1"/>
            <p:custDataLst>
              <p:tags r:id="rId9"/>
            </p:custDataLst>
          </p:nvPr>
        </p:nvSpPr>
        <p:spPr>
          <a:xfrm>
            <a:off x="1666800" y="3794400"/>
            <a:ext cx="2887119" cy="396000"/>
          </a:xfrm>
        </p:spPr>
        <p:txBody>
          <a:bodyPr vert="horz" lIns="90000" tIns="46800" rIns="90000" bIns="46800" anchor="ctr">
            <a:normAutofit/>
          </a:bodyPr>
          <a:lstStyle>
            <a:lvl1pPr marL="0" indent="0" algn="l">
              <a:lnSpc>
                <a:spcPct val="120000"/>
              </a:lnSpc>
              <a:buNone/>
              <a:defRPr sz="1400" b="0" u="none" strike="noStrike" kern="1200" cap="none" spc="200" normalizeH="0" baseline="0">
                <a:solidFill>
                  <a:schemeClr val="bg1"/>
                </a:solidFill>
                <a:uFillTx/>
                <a:latin typeface="Arial" panose="020B0604020202020204" pitchFamily="34" charset="0"/>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en-US" altLang="zh-CN" dirty="0"/>
          </a:p>
        </p:txBody>
      </p:sp>
      <p:sp>
        <p:nvSpPr>
          <p:cNvPr id="13" name="文本占位符 13"/>
          <p:cNvSpPr>
            <a:spLocks noGrp="1"/>
          </p:cNvSpPr>
          <p:nvPr>
            <p:ph type="body" sz="quarter" idx="11" hasCustomPrompt="1"/>
            <p:custDataLst>
              <p:tags r:id="rId10"/>
            </p:custDataLst>
          </p:nvPr>
        </p:nvSpPr>
        <p:spPr>
          <a:xfrm>
            <a:off x="1666800" y="4215600"/>
            <a:ext cx="2854800" cy="396000"/>
          </a:xfrm>
        </p:spPr>
        <p:txBody>
          <a:bodyPr vert="horz" lIns="90000" tIns="46800" rIns="90000" bIns="46800" anchor="ctr">
            <a:normAutofit/>
          </a:bodyPr>
          <a:lstStyle>
            <a:lvl1pPr marL="0" indent="0" algn="l">
              <a:lnSpc>
                <a:spcPct val="120000"/>
              </a:lnSpc>
              <a:buNone/>
              <a:defRPr sz="1400" b="0" u="none" strike="noStrike" kern="1200" cap="none" spc="200" normalizeH="0" baseline="0">
                <a:solidFill>
                  <a:schemeClr val="bg1"/>
                </a:solidFill>
                <a:uFillTx/>
                <a:latin typeface="Arial" panose="020B0604020202020204" pitchFamily="34" charset="0"/>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
        <p:nvSpPr>
          <p:cNvPr id="2" name="日期占位符 1"/>
          <p:cNvSpPr>
            <a:spLocks noGrp="1"/>
          </p:cNvSpPr>
          <p:nvPr>
            <p:ph type="dt" sz="half" idx="12"/>
            <p:custDataLst>
              <p:tags r:id="rId11"/>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3"/>
            <p:custDataLst>
              <p:tags r:id="rId12"/>
            </p:custDataLst>
          </p:nvPr>
        </p:nvSpPr>
        <p:spPr/>
        <p:txBody>
          <a:bodyPr/>
          <a:lstStyle/>
          <a:p>
            <a:endParaRPr lang="zh-CN" altLang="en-US" dirty="0"/>
          </a:p>
        </p:txBody>
      </p:sp>
      <p:sp>
        <p:nvSpPr>
          <p:cNvPr id="4" name="灯片编号占位符 3"/>
          <p:cNvSpPr>
            <a:spLocks noGrp="1"/>
          </p:cNvSpPr>
          <p:nvPr>
            <p:ph type="sldNum" sz="quarter" idx="14"/>
            <p:custDataLst>
              <p:tags r:id="rId13"/>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185" name="组合 184"/>
          <p:cNvGrpSpPr/>
          <p:nvPr userDrawn="1">
            <p:custDataLst>
              <p:tags r:id="rId2"/>
            </p:custDataLst>
          </p:nvPr>
        </p:nvGrpSpPr>
        <p:grpSpPr>
          <a:xfrm>
            <a:off x="195580" y="191367"/>
            <a:ext cx="11781958" cy="6577733"/>
            <a:chOff x="195580" y="191367"/>
            <a:chExt cx="11781958" cy="6577733"/>
          </a:xfrm>
        </p:grpSpPr>
        <p:sp>
          <p:nvSpPr>
            <p:cNvPr id="186" name="ï$ļíḋe"/>
            <p:cNvSpPr/>
            <p:nvPr userDrawn="1">
              <p:custDataLst>
                <p:tags r:id="rId3"/>
              </p:custDataLst>
            </p:nvPr>
          </p:nvSpPr>
          <p:spPr bwMode="auto">
            <a:xfrm flipH="1">
              <a:off x="10833100" y="191367"/>
              <a:ext cx="1144438" cy="1235155"/>
            </a:xfrm>
            <a:custGeom>
              <a:avLst/>
              <a:gdLst>
                <a:gd name="T0" fmla="*/ 284 w 316"/>
                <a:gd name="T1" fmla="*/ 11 h 341"/>
                <a:gd name="T2" fmla="*/ 316 w 316"/>
                <a:gd name="T3" fmla="*/ 4 h 341"/>
                <a:gd name="T4" fmla="*/ 315 w 316"/>
                <a:gd name="T5" fmla="*/ 0 h 341"/>
                <a:gd name="T6" fmla="*/ 283 w 316"/>
                <a:gd name="T7" fmla="*/ 7 h 341"/>
                <a:gd name="T8" fmla="*/ 284 w 316"/>
                <a:gd name="T9" fmla="*/ 11 h 341"/>
                <a:gd name="T10" fmla="*/ 223 w 316"/>
                <a:gd name="T11" fmla="*/ 33 h 341"/>
                <a:gd name="T12" fmla="*/ 253 w 316"/>
                <a:gd name="T13" fmla="*/ 21 h 341"/>
                <a:gd name="T14" fmla="*/ 252 w 316"/>
                <a:gd name="T15" fmla="*/ 17 h 341"/>
                <a:gd name="T16" fmla="*/ 221 w 316"/>
                <a:gd name="T17" fmla="*/ 29 h 341"/>
                <a:gd name="T18" fmla="*/ 223 w 316"/>
                <a:gd name="T19" fmla="*/ 33 h 341"/>
                <a:gd name="T20" fmla="*/ 166 w 316"/>
                <a:gd name="T21" fmla="*/ 65 h 341"/>
                <a:gd name="T22" fmla="*/ 193 w 316"/>
                <a:gd name="T23" fmla="*/ 48 h 341"/>
                <a:gd name="T24" fmla="*/ 191 w 316"/>
                <a:gd name="T25" fmla="*/ 44 h 341"/>
                <a:gd name="T26" fmla="*/ 163 w 316"/>
                <a:gd name="T27" fmla="*/ 62 h 341"/>
                <a:gd name="T28" fmla="*/ 166 w 316"/>
                <a:gd name="T29" fmla="*/ 65 h 341"/>
                <a:gd name="T30" fmla="*/ 116 w 316"/>
                <a:gd name="T31" fmla="*/ 107 h 341"/>
                <a:gd name="T32" fmla="*/ 140 w 316"/>
                <a:gd name="T33" fmla="*/ 85 h 341"/>
                <a:gd name="T34" fmla="*/ 137 w 316"/>
                <a:gd name="T35" fmla="*/ 82 h 341"/>
                <a:gd name="T36" fmla="*/ 113 w 316"/>
                <a:gd name="T37" fmla="*/ 105 h 341"/>
                <a:gd name="T38" fmla="*/ 116 w 316"/>
                <a:gd name="T39" fmla="*/ 107 h 341"/>
                <a:gd name="T40" fmla="*/ 74 w 316"/>
                <a:gd name="T41" fmla="*/ 158 h 341"/>
                <a:gd name="T42" fmla="*/ 94 w 316"/>
                <a:gd name="T43" fmla="*/ 132 h 341"/>
                <a:gd name="T44" fmla="*/ 91 w 316"/>
                <a:gd name="T45" fmla="*/ 129 h 341"/>
                <a:gd name="T46" fmla="*/ 71 w 316"/>
                <a:gd name="T47" fmla="*/ 156 h 341"/>
                <a:gd name="T48" fmla="*/ 74 w 316"/>
                <a:gd name="T49" fmla="*/ 158 h 341"/>
                <a:gd name="T50" fmla="*/ 42 w 316"/>
                <a:gd name="T51" fmla="*/ 215 h 341"/>
                <a:gd name="T52" fmla="*/ 57 w 316"/>
                <a:gd name="T53" fmla="*/ 186 h 341"/>
                <a:gd name="T54" fmla="*/ 53 w 316"/>
                <a:gd name="T55" fmla="*/ 184 h 341"/>
                <a:gd name="T56" fmla="*/ 38 w 316"/>
                <a:gd name="T57" fmla="*/ 214 h 341"/>
                <a:gd name="T58" fmla="*/ 42 w 316"/>
                <a:gd name="T59" fmla="*/ 215 h 341"/>
                <a:gd name="T60" fmla="*/ 19 w 316"/>
                <a:gd name="T61" fmla="*/ 277 h 341"/>
                <a:gd name="T62" fmla="*/ 29 w 316"/>
                <a:gd name="T63" fmla="*/ 246 h 341"/>
                <a:gd name="T64" fmla="*/ 26 w 316"/>
                <a:gd name="T65" fmla="*/ 244 h 341"/>
                <a:gd name="T66" fmla="*/ 15 w 316"/>
                <a:gd name="T67" fmla="*/ 275 h 341"/>
                <a:gd name="T68" fmla="*/ 19 w 316"/>
                <a:gd name="T69" fmla="*/ 277 h 341"/>
                <a:gd name="T70" fmla="*/ 4 w 316"/>
                <a:gd name="T71" fmla="*/ 341 h 341"/>
                <a:gd name="T72" fmla="*/ 10 w 316"/>
                <a:gd name="T73" fmla="*/ 308 h 341"/>
                <a:gd name="T74" fmla="*/ 6 w 316"/>
                <a:gd name="T75" fmla="*/ 308 h 341"/>
                <a:gd name="T76" fmla="*/ 0 w 316"/>
                <a:gd name="T77" fmla="*/ 340 h 341"/>
                <a:gd name="T78" fmla="*/ 4 w 316"/>
                <a:gd name="T79"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16" h="341">
                  <a:moveTo>
                    <a:pt x="284" y="11"/>
                  </a:moveTo>
                  <a:cubicBezTo>
                    <a:pt x="295" y="8"/>
                    <a:pt x="305" y="6"/>
                    <a:pt x="316" y="4"/>
                  </a:cubicBezTo>
                  <a:cubicBezTo>
                    <a:pt x="315" y="0"/>
                    <a:pt x="315" y="0"/>
                    <a:pt x="315" y="0"/>
                  </a:cubicBezTo>
                  <a:cubicBezTo>
                    <a:pt x="304" y="2"/>
                    <a:pt x="294" y="4"/>
                    <a:pt x="283" y="7"/>
                  </a:cubicBezTo>
                  <a:cubicBezTo>
                    <a:pt x="284" y="11"/>
                    <a:pt x="284" y="11"/>
                    <a:pt x="284" y="11"/>
                  </a:cubicBezTo>
                  <a:close/>
                  <a:moveTo>
                    <a:pt x="223" y="33"/>
                  </a:moveTo>
                  <a:cubicBezTo>
                    <a:pt x="232" y="29"/>
                    <a:pt x="242" y="25"/>
                    <a:pt x="253" y="21"/>
                  </a:cubicBezTo>
                  <a:cubicBezTo>
                    <a:pt x="252" y="17"/>
                    <a:pt x="252" y="17"/>
                    <a:pt x="252" y="17"/>
                  </a:cubicBezTo>
                  <a:cubicBezTo>
                    <a:pt x="241" y="21"/>
                    <a:pt x="231" y="25"/>
                    <a:pt x="221" y="29"/>
                  </a:cubicBezTo>
                  <a:cubicBezTo>
                    <a:pt x="223" y="33"/>
                    <a:pt x="223" y="33"/>
                    <a:pt x="223" y="33"/>
                  </a:cubicBezTo>
                  <a:close/>
                  <a:moveTo>
                    <a:pt x="166" y="65"/>
                  </a:moveTo>
                  <a:cubicBezTo>
                    <a:pt x="174" y="59"/>
                    <a:pt x="184" y="53"/>
                    <a:pt x="193" y="48"/>
                  </a:cubicBezTo>
                  <a:cubicBezTo>
                    <a:pt x="191" y="44"/>
                    <a:pt x="191" y="44"/>
                    <a:pt x="191" y="44"/>
                  </a:cubicBezTo>
                  <a:cubicBezTo>
                    <a:pt x="182" y="50"/>
                    <a:pt x="172" y="56"/>
                    <a:pt x="163" y="62"/>
                  </a:cubicBezTo>
                  <a:cubicBezTo>
                    <a:pt x="166" y="65"/>
                    <a:pt x="166" y="65"/>
                    <a:pt x="166" y="65"/>
                  </a:cubicBezTo>
                  <a:close/>
                  <a:moveTo>
                    <a:pt x="116" y="107"/>
                  </a:moveTo>
                  <a:cubicBezTo>
                    <a:pt x="123" y="100"/>
                    <a:pt x="131" y="92"/>
                    <a:pt x="140" y="85"/>
                  </a:cubicBezTo>
                  <a:cubicBezTo>
                    <a:pt x="137" y="82"/>
                    <a:pt x="137" y="82"/>
                    <a:pt x="137" y="82"/>
                  </a:cubicBezTo>
                  <a:cubicBezTo>
                    <a:pt x="128" y="89"/>
                    <a:pt x="120" y="97"/>
                    <a:pt x="113" y="105"/>
                  </a:cubicBezTo>
                  <a:cubicBezTo>
                    <a:pt x="116" y="107"/>
                    <a:pt x="116" y="107"/>
                    <a:pt x="116" y="107"/>
                  </a:cubicBezTo>
                  <a:close/>
                  <a:moveTo>
                    <a:pt x="74" y="158"/>
                  </a:moveTo>
                  <a:cubicBezTo>
                    <a:pt x="80" y="149"/>
                    <a:pt x="87" y="140"/>
                    <a:pt x="94" y="132"/>
                  </a:cubicBezTo>
                  <a:cubicBezTo>
                    <a:pt x="91" y="129"/>
                    <a:pt x="91" y="129"/>
                    <a:pt x="91" y="129"/>
                  </a:cubicBezTo>
                  <a:cubicBezTo>
                    <a:pt x="84" y="138"/>
                    <a:pt x="77" y="147"/>
                    <a:pt x="71" y="156"/>
                  </a:cubicBezTo>
                  <a:cubicBezTo>
                    <a:pt x="74" y="158"/>
                    <a:pt x="74" y="158"/>
                    <a:pt x="74" y="158"/>
                  </a:cubicBezTo>
                  <a:close/>
                  <a:moveTo>
                    <a:pt x="42" y="215"/>
                  </a:moveTo>
                  <a:cubicBezTo>
                    <a:pt x="47" y="206"/>
                    <a:pt x="51" y="196"/>
                    <a:pt x="57" y="186"/>
                  </a:cubicBezTo>
                  <a:cubicBezTo>
                    <a:pt x="53" y="184"/>
                    <a:pt x="53" y="184"/>
                    <a:pt x="53" y="184"/>
                  </a:cubicBezTo>
                  <a:cubicBezTo>
                    <a:pt x="48" y="194"/>
                    <a:pt x="43" y="204"/>
                    <a:pt x="38" y="214"/>
                  </a:cubicBezTo>
                  <a:cubicBezTo>
                    <a:pt x="42" y="215"/>
                    <a:pt x="42" y="215"/>
                    <a:pt x="42" y="215"/>
                  </a:cubicBezTo>
                  <a:close/>
                  <a:moveTo>
                    <a:pt x="19" y="277"/>
                  </a:moveTo>
                  <a:cubicBezTo>
                    <a:pt x="22" y="267"/>
                    <a:pt x="25" y="256"/>
                    <a:pt x="29" y="246"/>
                  </a:cubicBezTo>
                  <a:cubicBezTo>
                    <a:pt x="26" y="244"/>
                    <a:pt x="26" y="244"/>
                    <a:pt x="26" y="244"/>
                  </a:cubicBezTo>
                  <a:cubicBezTo>
                    <a:pt x="22" y="255"/>
                    <a:pt x="18" y="265"/>
                    <a:pt x="15" y="275"/>
                  </a:cubicBezTo>
                  <a:cubicBezTo>
                    <a:pt x="19" y="277"/>
                    <a:pt x="19" y="277"/>
                    <a:pt x="19" y="277"/>
                  </a:cubicBezTo>
                  <a:close/>
                  <a:moveTo>
                    <a:pt x="4" y="341"/>
                  </a:moveTo>
                  <a:cubicBezTo>
                    <a:pt x="6" y="331"/>
                    <a:pt x="8" y="320"/>
                    <a:pt x="10" y="308"/>
                  </a:cubicBezTo>
                  <a:cubicBezTo>
                    <a:pt x="6" y="308"/>
                    <a:pt x="6" y="308"/>
                    <a:pt x="6" y="308"/>
                  </a:cubicBezTo>
                  <a:cubicBezTo>
                    <a:pt x="4" y="319"/>
                    <a:pt x="2" y="330"/>
                    <a:pt x="0" y="340"/>
                  </a:cubicBezTo>
                  <a:cubicBezTo>
                    <a:pt x="4" y="341"/>
                    <a:pt x="4" y="341"/>
                    <a:pt x="4" y="341"/>
                  </a:cubicBezTo>
                  <a:close/>
                </a:path>
              </a:pathLst>
            </a:custGeom>
            <a:solidFill>
              <a:srgbClr val="353C7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pic>
          <p:nvPicPr>
            <p:cNvPr id="187" name="图片 186"/>
            <p:cNvPicPr>
              <a:picLocks noChangeAspect="1"/>
            </p:cNvPicPr>
            <p:nvPr userDrawn="1">
              <p:custDataLst>
                <p:tags r:id="rId4"/>
              </p:custDataLst>
            </p:nvPr>
          </p:nvPicPr>
          <p:blipFill>
            <a:blip r:embed="rId5"/>
            <a:stretch>
              <a:fillRect/>
            </a:stretch>
          </p:blipFill>
          <p:spPr>
            <a:xfrm>
              <a:off x="195580" y="4718442"/>
              <a:ext cx="948604" cy="2050658"/>
            </a:xfrm>
            <a:prstGeom prst="rect">
              <a:avLst/>
            </a:prstGeom>
          </p:spPr>
        </p:pic>
      </p:grpSp>
      <p:sp>
        <p:nvSpPr>
          <p:cNvPr id="2" name="标题 1"/>
          <p:cNvSpPr>
            <a:spLocks noGrp="1"/>
          </p:cNvSpPr>
          <p:nvPr userDrawn="1">
            <p:ph type="title"/>
            <p:custDataLst>
              <p:tags r:id="rId6"/>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userDrawn="1">
            <p:ph idx="1"/>
            <p:custDataLst>
              <p:tags r:id="rId7"/>
            </p:custDataLst>
          </p:nvPr>
        </p:nvSpPr>
        <p:spPr>
          <a:xfrm>
            <a:off x="669882" y="952508"/>
            <a:ext cx="10852237"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9144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3716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18288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userDrawn="1">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userDrawn="1">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userDrawn="1">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pic>
        <p:nvPicPr>
          <p:cNvPr id="180" name="图片 179"/>
          <p:cNvPicPr>
            <a:picLocks noChangeAspect="1"/>
          </p:cNvPicPr>
          <p:nvPr userDrawn="1">
            <p:custDataLst>
              <p:tags r:id="rId2"/>
            </p:custDataLst>
          </p:nvPr>
        </p:nvPicPr>
        <p:blipFill>
          <a:blip r:embed="rId3"/>
          <a:stretch>
            <a:fillRect/>
          </a:stretch>
        </p:blipFill>
        <p:spPr>
          <a:xfrm flipH="1">
            <a:off x="10836298" y="4457575"/>
            <a:ext cx="948604" cy="2050658"/>
          </a:xfrm>
          <a:prstGeom prst="rect">
            <a:avLst/>
          </a:prstGeom>
        </p:spPr>
      </p:pic>
      <p:sp>
        <p:nvSpPr>
          <p:cNvPr id="2" name="箭头: 五边形 1"/>
          <p:cNvSpPr/>
          <p:nvPr>
            <p:custDataLst>
              <p:tags r:id="rId4"/>
            </p:custDataLst>
          </p:nvPr>
        </p:nvSpPr>
        <p:spPr>
          <a:xfrm>
            <a:off x="0" y="5342"/>
            <a:ext cx="4303880" cy="6852657"/>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p:ph type="title" hasCustomPrompt="1"/>
            <p:custDataLst>
              <p:tags r:id="rId5"/>
            </p:custDataLst>
          </p:nvPr>
        </p:nvSpPr>
        <p:spPr>
          <a:xfrm>
            <a:off x="4985886" y="3118035"/>
            <a:ext cx="5850412" cy="842069"/>
          </a:xfrm>
        </p:spPr>
        <p:txBody>
          <a:bodyPr lIns="90000" tIns="46800" rIns="90000" bIns="46800" anchor="b">
            <a:normAutofit/>
          </a:bodyPr>
          <a:lstStyle>
            <a:lvl1pPr algn="l">
              <a:lnSpc>
                <a:spcPct val="120000"/>
              </a:lnSpc>
              <a:defRPr sz="3600" b="1" u="none" strike="noStrike" kern="1200" cap="none" spc="200" normalizeH="0" baseline="0">
                <a:solidFill>
                  <a:schemeClr val="tx1">
                    <a:lumMod val="85000"/>
                    <a:lumOff val="15000"/>
                  </a:schemeClr>
                </a:solidFill>
                <a:uFillTx/>
                <a:latin typeface="Arial" panose="020B0604020202020204" pitchFamily="34" charset="0"/>
                <a:ea typeface="汉仪旗黑-85S" panose="00020600040101010101" pitchFamily="18" charset="-122"/>
                <a:cs typeface="Arial" panose="020B0604020202020204" pitchFamily="34" charset="0"/>
              </a:defRPr>
            </a:lvl1pPr>
          </a:lstStyle>
          <a:p>
            <a:r>
              <a:rPr lang="zh-CN" altLang="en-US" dirty="0"/>
              <a:t>单击此处编辑标题</a:t>
            </a:r>
            <a:endParaRPr lang="zh-CN" altLang="en-US" dirty="0"/>
          </a:p>
        </p:txBody>
      </p:sp>
      <p:sp>
        <p:nvSpPr>
          <p:cNvPr id="21" name="文本占位符 2"/>
          <p:cNvSpPr>
            <a:spLocks noGrp="1"/>
          </p:cNvSpPr>
          <p:nvPr>
            <p:ph type="body" idx="1" hasCustomPrompt="1"/>
            <p:custDataLst>
              <p:tags r:id="rId6"/>
            </p:custDataLst>
          </p:nvPr>
        </p:nvSpPr>
        <p:spPr>
          <a:xfrm>
            <a:off x="4985886" y="3960435"/>
            <a:ext cx="5850412" cy="2044800"/>
          </a:xfrm>
        </p:spPr>
        <p:txBody>
          <a:bodyPr lIns="90000" tIns="46800" rIns="90000" bIns="46800" anchor="t">
            <a:normAutofit/>
          </a:bodyPr>
          <a:lstStyle>
            <a:lvl1pPr marL="0" indent="0" algn="l">
              <a:lnSpc>
                <a:spcPct val="120000"/>
              </a:lnSpc>
              <a:buNone/>
              <a:defRPr sz="20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单击此处编辑副标题</a:t>
            </a:r>
            <a:endParaRPr lang="en-US" dirty="0"/>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178" name="页脚占位符 177"/>
          <p:cNvSpPr>
            <a:spLocks noGrp="1"/>
          </p:cNvSpPr>
          <p:nvPr>
            <p:ph type="ftr" sz="quarter" idx="11"/>
            <p:custDataLst>
              <p:tags r:id="rId8"/>
            </p:custDataLst>
          </p:nvPr>
        </p:nvSpPr>
        <p:spPr/>
        <p:txBody>
          <a:bodyPr/>
          <a:lstStyle/>
          <a:p>
            <a:endParaRPr lang="zh-CN" altLang="en-US" dirty="0"/>
          </a:p>
        </p:txBody>
      </p:sp>
      <p:sp>
        <p:nvSpPr>
          <p:cNvPr id="179" name="灯片编号占位符 17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43" name="组合 42"/>
          <p:cNvGrpSpPr/>
          <p:nvPr userDrawn="1">
            <p:custDataLst>
              <p:tags r:id="rId2"/>
            </p:custDataLst>
          </p:nvPr>
        </p:nvGrpSpPr>
        <p:grpSpPr>
          <a:xfrm>
            <a:off x="195580" y="191367"/>
            <a:ext cx="11781958" cy="6577733"/>
            <a:chOff x="195580" y="191367"/>
            <a:chExt cx="11781958" cy="6577733"/>
          </a:xfrm>
        </p:grpSpPr>
        <p:sp>
          <p:nvSpPr>
            <p:cNvPr id="44" name="ï$ļíḋe"/>
            <p:cNvSpPr/>
            <p:nvPr userDrawn="1">
              <p:custDataLst>
                <p:tags r:id="rId3"/>
              </p:custDataLst>
            </p:nvPr>
          </p:nvSpPr>
          <p:spPr bwMode="auto">
            <a:xfrm flipH="1">
              <a:off x="10833100" y="191367"/>
              <a:ext cx="1144438" cy="1235155"/>
            </a:xfrm>
            <a:custGeom>
              <a:avLst/>
              <a:gdLst>
                <a:gd name="T0" fmla="*/ 284 w 316"/>
                <a:gd name="T1" fmla="*/ 11 h 341"/>
                <a:gd name="T2" fmla="*/ 316 w 316"/>
                <a:gd name="T3" fmla="*/ 4 h 341"/>
                <a:gd name="T4" fmla="*/ 315 w 316"/>
                <a:gd name="T5" fmla="*/ 0 h 341"/>
                <a:gd name="T6" fmla="*/ 283 w 316"/>
                <a:gd name="T7" fmla="*/ 7 h 341"/>
                <a:gd name="T8" fmla="*/ 284 w 316"/>
                <a:gd name="T9" fmla="*/ 11 h 341"/>
                <a:gd name="T10" fmla="*/ 223 w 316"/>
                <a:gd name="T11" fmla="*/ 33 h 341"/>
                <a:gd name="T12" fmla="*/ 253 w 316"/>
                <a:gd name="T13" fmla="*/ 21 h 341"/>
                <a:gd name="T14" fmla="*/ 252 w 316"/>
                <a:gd name="T15" fmla="*/ 17 h 341"/>
                <a:gd name="T16" fmla="*/ 221 w 316"/>
                <a:gd name="T17" fmla="*/ 29 h 341"/>
                <a:gd name="T18" fmla="*/ 223 w 316"/>
                <a:gd name="T19" fmla="*/ 33 h 341"/>
                <a:gd name="T20" fmla="*/ 166 w 316"/>
                <a:gd name="T21" fmla="*/ 65 h 341"/>
                <a:gd name="T22" fmla="*/ 193 w 316"/>
                <a:gd name="T23" fmla="*/ 48 h 341"/>
                <a:gd name="T24" fmla="*/ 191 w 316"/>
                <a:gd name="T25" fmla="*/ 44 h 341"/>
                <a:gd name="T26" fmla="*/ 163 w 316"/>
                <a:gd name="T27" fmla="*/ 62 h 341"/>
                <a:gd name="T28" fmla="*/ 166 w 316"/>
                <a:gd name="T29" fmla="*/ 65 h 341"/>
                <a:gd name="T30" fmla="*/ 116 w 316"/>
                <a:gd name="T31" fmla="*/ 107 h 341"/>
                <a:gd name="T32" fmla="*/ 140 w 316"/>
                <a:gd name="T33" fmla="*/ 85 h 341"/>
                <a:gd name="T34" fmla="*/ 137 w 316"/>
                <a:gd name="T35" fmla="*/ 82 h 341"/>
                <a:gd name="T36" fmla="*/ 113 w 316"/>
                <a:gd name="T37" fmla="*/ 105 h 341"/>
                <a:gd name="T38" fmla="*/ 116 w 316"/>
                <a:gd name="T39" fmla="*/ 107 h 341"/>
                <a:gd name="T40" fmla="*/ 74 w 316"/>
                <a:gd name="T41" fmla="*/ 158 h 341"/>
                <a:gd name="T42" fmla="*/ 94 w 316"/>
                <a:gd name="T43" fmla="*/ 132 h 341"/>
                <a:gd name="T44" fmla="*/ 91 w 316"/>
                <a:gd name="T45" fmla="*/ 129 h 341"/>
                <a:gd name="T46" fmla="*/ 71 w 316"/>
                <a:gd name="T47" fmla="*/ 156 h 341"/>
                <a:gd name="T48" fmla="*/ 74 w 316"/>
                <a:gd name="T49" fmla="*/ 158 h 341"/>
                <a:gd name="T50" fmla="*/ 42 w 316"/>
                <a:gd name="T51" fmla="*/ 215 h 341"/>
                <a:gd name="T52" fmla="*/ 57 w 316"/>
                <a:gd name="T53" fmla="*/ 186 h 341"/>
                <a:gd name="T54" fmla="*/ 53 w 316"/>
                <a:gd name="T55" fmla="*/ 184 h 341"/>
                <a:gd name="T56" fmla="*/ 38 w 316"/>
                <a:gd name="T57" fmla="*/ 214 h 341"/>
                <a:gd name="T58" fmla="*/ 42 w 316"/>
                <a:gd name="T59" fmla="*/ 215 h 341"/>
                <a:gd name="T60" fmla="*/ 19 w 316"/>
                <a:gd name="T61" fmla="*/ 277 h 341"/>
                <a:gd name="T62" fmla="*/ 29 w 316"/>
                <a:gd name="T63" fmla="*/ 246 h 341"/>
                <a:gd name="T64" fmla="*/ 26 w 316"/>
                <a:gd name="T65" fmla="*/ 244 h 341"/>
                <a:gd name="T66" fmla="*/ 15 w 316"/>
                <a:gd name="T67" fmla="*/ 275 h 341"/>
                <a:gd name="T68" fmla="*/ 19 w 316"/>
                <a:gd name="T69" fmla="*/ 277 h 341"/>
                <a:gd name="T70" fmla="*/ 4 w 316"/>
                <a:gd name="T71" fmla="*/ 341 h 341"/>
                <a:gd name="T72" fmla="*/ 10 w 316"/>
                <a:gd name="T73" fmla="*/ 308 h 341"/>
                <a:gd name="T74" fmla="*/ 6 w 316"/>
                <a:gd name="T75" fmla="*/ 308 h 341"/>
                <a:gd name="T76" fmla="*/ 0 w 316"/>
                <a:gd name="T77" fmla="*/ 340 h 341"/>
                <a:gd name="T78" fmla="*/ 4 w 316"/>
                <a:gd name="T79"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16" h="341">
                  <a:moveTo>
                    <a:pt x="284" y="11"/>
                  </a:moveTo>
                  <a:cubicBezTo>
                    <a:pt x="295" y="8"/>
                    <a:pt x="305" y="6"/>
                    <a:pt x="316" y="4"/>
                  </a:cubicBezTo>
                  <a:cubicBezTo>
                    <a:pt x="315" y="0"/>
                    <a:pt x="315" y="0"/>
                    <a:pt x="315" y="0"/>
                  </a:cubicBezTo>
                  <a:cubicBezTo>
                    <a:pt x="304" y="2"/>
                    <a:pt x="294" y="4"/>
                    <a:pt x="283" y="7"/>
                  </a:cubicBezTo>
                  <a:cubicBezTo>
                    <a:pt x="284" y="11"/>
                    <a:pt x="284" y="11"/>
                    <a:pt x="284" y="11"/>
                  </a:cubicBezTo>
                  <a:close/>
                  <a:moveTo>
                    <a:pt x="223" y="33"/>
                  </a:moveTo>
                  <a:cubicBezTo>
                    <a:pt x="232" y="29"/>
                    <a:pt x="242" y="25"/>
                    <a:pt x="253" y="21"/>
                  </a:cubicBezTo>
                  <a:cubicBezTo>
                    <a:pt x="252" y="17"/>
                    <a:pt x="252" y="17"/>
                    <a:pt x="252" y="17"/>
                  </a:cubicBezTo>
                  <a:cubicBezTo>
                    <a:pt x="241" y="21"/>
                    <a:pt x="231" y="25"/>
                    <a:pt x="221" y="29"/>
                  </a:cubicBezTo>
                  <a:cubicBezTo>
                    <a:pt x="223" y="33"/>
                    <a:pt x="223" y="33"/>
                    <a:pt x="223" y="33"/>
                  </a:cubicBezTo>
                  <a:close/>
                  <a:moveTo>
                    <a:pt x="166" y="65"/>
                  </a:moveTo>
                  <a:cubicBezTo>
                    <a:pt x="174" y="59"/>
                    <a:pt x="184" y="53"/>
                    <a:pt x="193" y="48"/>
                  </a:cubicBezTo>
                  <a:cubicBezTo>
                    <a:pt x="191" y="44"/>
                    <a:pt x="191" y="44"/>
                    <a:pt x="191" y="44"/>
                  </a:cubicBezTo>
                  <a:cubicBezTo>
                    <a:pt x="182" y="50"/>
                    <a:pt x="172" y="56"/>
                    <a:pt x="163" y="62"/>
                  </a:cubicBezTo>
                  <a:cubicBezTo>
                    <a:pt x="166" y="65"/>
                    <a:pt x="166" y="65"/>
                    <a:pt x="166" y="65"/>
                  </a:cubicBezTo>
                  <a:close/>
                  <a:moveTo>
                    <a:pt x="116" y="107"/>
                  </a:moveTo>
                  <a:cubicBezTo>
                    <a:pt x="123" y="100"/>
                    <a:pt x="131" y="92"/>
                    <a:pt x="140" y="85"/>
                  </a:cubicBezTo>
                  <a:cubicBezTo>
                    <a:pt x="137" y="82"/>
                    <a:pt x="137" y="82"/>
                    <a:pt x="137" y="82"/>
                  </a:cubicBezTo>
                  <a:cubicBezTo>
                    <a:pt x="128" y="89"/>
                    <a:pt x="120" y="97"/>
                    <a:pt x="113" y="105"/>
                  </a:cubicBezTo>
                  <a:cubicBezTo>
                    <a:pt x="116" y="107"/>
                    <a:pt x="116" y="107"/>
                    <a:pt x="116" y="107"/>
                  </a:cubicBezTo>
                  <a:close/>
                  <a:moveTo>
                    <a:pt x="74" y="158"/>
                  </a:moveTo>
                  <a:cubicBezTo>
                    <a:pt x="80" y="149"/>
                    <a:pt x="87" y="140"/>
                    <a:pt x="94" y="132"/>
                  </a:cubicBezTo>
                  <a:cubicBezTo>
                    <a:pt x="91" y="129"/>
                    <a:pt x="91" y="129"/>
                    <a:pt x="91" y="129"/>
                  </a:cubicBezTo>
                  <a:cubicBezTo>
                    <a:pt x="84" y="138"/>
                    <a:pt x="77" y="147"/>
                    <a:pt x="71" y="156"/>
                  </a:cubicBezTo>
                  <a:cubicBezTo>
                    <a:pt x="74" y="158"/>
                    <a:pt x="74" y="158"/>
                    <a:pt x="74" y="158"/>
                  </a:cubicBezTo>
                  <a:close/>
                  <a:moveTo>
                    <a:pt x="42" y="215"/>
                  </a:moveTo>
                  <a:cubicBezTo>
                    <a:pt x="47" y="206"/>
                    <a:pt x="51" y="196"/>
                    <a:pt x="57" y="186"/>
                  </a:cubicBezTo>
                  <a:cubicBezTo>
                    <a:pt x="53" y="184"/>
                    <a:pt x="53" y="184"/>
                    <a:pt x="53" y="184"/>
                  </a:cubicBezTo>
                  <a:cubicBezTo>
                    <a:pt x="48" y="194"/>
                    <a:pt x="43" y="204"/>
                    <a:pt x="38" y="214"/>
                  </a:cubicBezTo>
                  <a:cubicBezTo>
                    <a:pt x="42" y="215"/>
                    <a:pt x="42" y="215"/>
                    <a:pt x="42" y="215"/>
                  </a:cubicBezTo>
                  <a:close/>
                  <a:moveTo>
                    <a:pt x="19" y="277"/>
                  </a:moveTo>
                  <a:cubicBezTo>
                    <a:pt x="22" y="267"/>
                    <a:pt x="25" y="256"/>
                    <a:pt x="29" y="246"/>
                  </a:cubicBezTo>
                  <a:cubicBezTo>
                    <a:pt x="26" y="244"/>
                    <a:pt x="26" y="244"/>
                    <a:pt x="26" y="244"/>
                  </a:cubicBezTo>
                  <a:cubicBezTo>
                    <a:pt x="22" y="255"/>
                    <a:pt x="18" y="265"/>
                    <a:pt x="15" y="275"/>
                  </a:cubicBezTo>
                  <a:cubicBezTo>
                    <a:pt x="19" y="277"/>
                    <a:pt x="19" y="277"/>
                    <a:pt x="19" y="277"/>
                  </a:cubicBezTo>
                  <a:close/>
                  <a:moveTo>
                    <a:pt x="4" y="341"/>
                  </a:moveTo>
                  <a:cubicBezTo>
                    <a:pt x="6" y="331"/>
                    <a:pt x="8" y="320"/>
                    <a:pt x="10" y="308"/>
                  </a:cubicBezTo>
                  <a:cubicBezTo>
                    <a:pt x="6" y="308"/>
                    <a:pt x="6" y="308"/>
                    <a:pt x="6" y="308"/>
                  </a:cubicBezTo>
                  <a:cubicBezTo>
                    <a:pt x="4" y="319"/>
                    <a:pt x="2" y="330"/>
                    <a:pt x="0" y="340"/>
                  </a:cubicBezTo>
                  <a:cubicBezTo>
                    <a:pt x="4" y="341"/>
                    <a:pt x="4" y="341"/>
                    <a:pt x="4" y="341"/>
                  </a:cubicBezTo>
                  <a:close/>
                </a:path>
              </a:pathLst>
            </a:custGeom>
            <a:solidFill>
              <a:srgbClr val="353C7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pic>
          <p:nvPicPr>
            <p:cNvPr id="45" name="图片 44"/>
            <p:cNvPicPr>
              <a:picLocks noChangeAspect="1"/>
            </p:cNvPicPr>
            <p:nvPr userDrawn="1">
              <p:custDataLst>
                <p:tags r:id="rId4"/>
              </p:custDataLst>
            </p:nvPr>
          </p:nvPicPr>
          <p:blipFill>
            <a:blip r:embed="rId5"/>
            <a:stretch>
              <a:fillRect/>
            </a:stretch>
          </p:blipFill>
          <p:spPr>
            <a:xfrm>
              <a:off x="195580" y="4718442"/>
              <a:ext cx="948604" cy="2050658"/>
            </a:xfrm>
            <a:prstGeom prst="rect">
              <a:avLst/>
            </a:prstGeom>
          </p:spPr>
        </p:pic>
      </p:grpSp>
      <p:sp>
        <p:nvSpPr>
          <p:cNvPr id="2" name="标题 1"/>
          <p:cNvSpPr>
            <a:spLocks noGrp="1"/>
          </p:cNvSpPr>
          <p:nvPr>
            <p:ph type="title"/>
            <p:custDataLst>
              <p:tags r:id="rId6"/>
            </p:custDataLst>
          </p:nvPr>
        </p:nvSpPr>
        <p:spPr>
          <a:xfrm>
            <a:off x="669882" y="443234"/>
            <a:ext cx="10852237" cy="441964"/>
          </a:xfrm>
        </p:spPr>
        <p:txBody>
          <a:bodyPr vert="horz" lIns="101600" tIns="38100" rIns="76200" bIns="38100" rtlCol="0" anchor="t" anchorCtr="0">
            <a:noAutofit/>
          </a:bodyPr>
          <a:lstStyle>
            <a:lvl1pPr marL="0" marR="0" lvl="0" indent="0" algn="l" defTabSz="914400" rtl="0" eaLnBrk="1" fontAlgn="auto" latinLnBrk="0" hangingPunct="1">
              <a:lnSpc>
                <a:spcPct val="100000"/>
              </a:lnSpc>
              <a:buFont typeface="Arial" panose="020B0604020202020204" pitchFamily="34" charset="0"/>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7"/>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9144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3716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18288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8"/>
            </p:custDataLst>
          </p:nvPr>
        </p:nvSpPr>
        <p:spPr>
          <a:xfrm>
            <a:off x="6238877" y="952508"/>
            <a:ext cx="5283242" cy="5388907"/>
          </a:xfrm>
        </p:spPr>
        <p:txBody>
          <a:bodyPr>
            <a:noAutofit/>
          </a:bodyPr>
          <a:lstStyle>
            <a:lvl1pPr marL="0" indent="0">
              <a:buFont typeface="Arial" panose="020B0604020202020204" pitchFamily="34" charset="0"/>
              <a:buNone/>
              <a:defRPr sz="16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Font typeface="Arial" panose="020B0604020202020204" pitchFamily="34" charset="0"/>
              <a:buNone/>
              <a:defRPr sz="16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2pPr>
            <a:lvl3pPr marL="914400" indent="0">
              <a:buFont typeface="Arial" panose="020B0604020202020204" pitchFamily="34" charset="0"/>
              <a:buNone/>
              <a:defRPr sz="16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3pPr>
            <a:lvl4pPr marL="1371600" indent="0">
              <a:buFont typeface="Arial" panose="020B0604020202020204" pitchFamily="34" charset="0"/>
              <a:buNone/>
              <a:defRPr sz="16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4pPr>
            <a:lvl5pPr marL="1828800" indent="0">
              <a:buFont typeface="Arial" panose="020B0604020202020204" pitchFamily="34" charset="0"/>
              <a:buNone/>
              <a:defRPr sz="16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9"/>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0"/>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1"/>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5" name="组合 14"/>
          <p:cNvGrpSpPr/>
          <p:nvPr userDrawn="1">
            <p:custDataLst>
              <p:tags r:id="rId2"/>
            </p:custDataLst>
          </p:nvPr>
        </p:nvGrpSpPr>
        <p:grpSpPr>
          <a:xfrm>
            <a:off x="195580" y="191367"/>
            <a:ext cx="11781958" cy="6577733"/>
            <a:chOff x="195580" y="191367"/>
            <a:chExt cx="11781958" cy="6577733"/>
          </a:xfrm>
        </p:grpSpPr>
        <p:sp>
          <p:nvSpPr>
            <p:cNvPr id="16" name="ï$ļíḋe"/>
            <p:cNvSpPr/>
            <p:nvPr userDrawn="1">
              <p:custDataLst>
                <p:tags r:id="rId3"/>
              </p:custDataLst>
            </p:nvPr>
          </p:nvSpPr>
          <p:spPr bwMode="auto">
            <a:xfrm flipH="1">
              <a:off x="10833100" y="191367"/>
              <a:ext cx="1144438" cy="1235155"/>
            </a:xfrm>
            <a:custGeom>
              <a:avLst/>
              <a:gdLst>
                <a:gd name="T0" fmla="*/ 284 w 316"/>
                <a:gd name="T1" fmla="*/ 11 h 341"/>
                <a:gd name="T2" fmla="*/ 316 w 316"/>
                <a:gd name="T3" fmla="*/ 4 h 341"/>
                <a:gd name="T4" fmla="*/ 315 w 316"/>
                <a:gd name="T5" fmla="*/ 0 h 341"/>
                <a:gd name="T6" fmla="*/ 283 w 316"/>
                <a:gd name="T7" fmla="*/ 7 h 341"/>
                <a:gd name="T8" fmla="*/ 284 w 316"/>
                <a:gd name="T9" fmla="*/ 11 h 341"/>
                <a:gd name="T10" fmla="*/ 223 w 316"/>
                <a:gd name="T11" fmla="*/ 33 h 341"/>
                <a:gd name="T12" fmla="*/ 253 w 316"/>
                <a:gd name="T13" fmla="*/ 21 h 341"/>
                <a:gd name="T14" fmla="*/ 252 w 316"/>
                <a:gd name="T15" fmla="*/ 17 h 341"/>
                <a:gd name="T16" fmla="*/ 221 w 316"/>
                <a:gd name="T17" fmla="*/ 29 h 341"/>
                <a:gd name="T18" fmla="*/ 223 w 316"/>
                <a:gd name="T19" fmla="*/ 33 h 341"/>
                <a:gd name="T20" fmla="*/ 166 w 316"/>
                <a:gd name="T21" fmla="*/ 65 h 341"/>
                <a:gd name="T22" fmla="*/ 193 w 316"/>
                <a:gd name="T23" fmla="*/ 48 h 341"/>
                <a:gd name="T24" fmla="*/ 191 w 316"/>
                <a:gd name="T25" fmla="*/ 44 h 341"/>
                <a:gd name="T26" fmla="*/ 163 w 316"/>
                <a:gd name="T27" fmla="*/ 62 h 341"/>
                <a:gd name="T28" fmla="*/ 166 w 316"/>
                <a:gd name="T29" fmla="*/ 65 h 341"/>
                <a:gd name="T30" fmla="*/ 116 w 316"/>
                <a:gd name="T31" fmla="*/ 107 h 341"/>
                <a:gd name="T32" fmla="*/ 140 w 316"/>
                <a:gd name="T33" fmla="*/ 85 h 341"/>
                <a:gd name="T34" fmla="*/ 137 w 316"/>
                <a:gd name="T35" fmla="*/ 82 h 341"/>
                <a:gd name="T36" fmla="*/ 113 w 316"/>
                <a:gd name="T37" fmla="*/ 105 h 341"/>
                <a:gd name="T38" fmla="*/ 116 w 316"/>
                <a:gd name="T39" fmla="*/ 107 h 341"/>
                <a:gd name="T40" fmla="*/ 74 w 316"/>
                <a:gd name="T41" fmla="*/ 158 h 341"/>
                <a:gd name="T42" fmla="*/ 94 w 316"/>
                <a:gd name="T43" fmla="*/ 132 h 341"/>
                <a:gd name="T44" fmla="*/ 91 w 316"/>
                <a:gd name="T45" fmla="*/ 129 h 341"/>
                <a:gd name="T46" fmla="*/ 71 w 316"/>
                <a:gd name="T47" fmla="*/ 156 h 341"/>
                <a:gd name="T48" fmla="*/ 74 w 316"/>
                <a:gd name="T49" fmla="*/ 158 h 341"/>
                <a:gd name="T50" fmla="*/ 42 w 316"/>
                <a:gd name="T51" fmla="*/ 215 h 341"/>
                <a:gd name="T52" fmla="*/ 57 w 316"/>
                <a:gd name="T53" fmla="*/ 186 h 341"/>
                <a:gd name="T54" fmla="*/ 53 w 316"/>
                <a:gd name="T55" fmla="*/ 184 h 341"/>
                <a:gd name="T56" fmla="*/ 38 w 316"/>
                <a:gd name="T57" fmla="*/ 214 h 341"/>
                <a:gd name="T58" fmla="*/ 42 w 316"/>
                <a:gd name="T59" fmla="*/ 215 h 341"/>
                <a:gd name="T60" fmla="*/ 19 w 316"/>
                <a:gd name="T61" fmla="*/ 277 h 341"/>
                <a:gd name="T62" fmla="*/ 29 w 316"/>
                <a:gd name="T63" fmla="*/ 246 h 341"/>
                <a:gd name="T64" fmla="*/ 26 w 316"/>
                <a:gd name="T65" fmla="*/ 244 h 341"/>
                <a:gd name="T66" fmla="*/ 15 w 316"/>
                <a:gd name="T67" fmla="*/ 275 h 341"/>
                <a:gd name="T68" fmla="*/ 19 w 316"/>
                <a:gd name="T69" fmla="*/ 277 h 341"/>
                <a:gd name="T70" fmla="*/ 4 w 316"/>
                <a:gd name="T71" fmla="*/ 341 h 341"/>
                <a:gd name="T72" fmla="*/ 10 w 316"/>
                <a:gd name="T73" fmla="*/ 308 h 341"/>
                <a:gd name="T74" fmla="*/ 6 w 316"/>
                <a:gd name="T75" fmla="*/ 308 h 341"/>
                <a:gd name="T76" fmla="*/ 0 w 316"/>
                <a:gd name="T77" fmla="*/ 340 h 341"/>
                <a:gd name="T78" fmla="*/ 4 w 316"/>
                <a:gd name="T79"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16" h="341">
                  <a:moveTo>
                    <a:pt x="284" y="11"/>
                  </a:moveTo>
                  <a:cubicBezTo>
                    <a:pt x="295" y="8"/>
                    <a:pt x="305" y="6"/>
                    <a:pt x="316" y="4"/>
                  </a:cubicBezTo>
                  <a:cubicBezTo>
                    <a:pt x="315" y="0"/>
                    <a:pt x="315" y="0"/>
                    <a:pt x="315" y="0"/>
                  </a:cubicBezTo>
                  <a:cubicBezTo>
                    <a:pt x="304" y="2"/>
                    <a:pt x="294" y="4"/>
                    <a:pt x="283" y="7"/>
                  </a:cubicBezTo>
                  <a:cubicBezTo>
                    <a:pt x="284" y="11"/>
                    <a:pt x="284" y="11"/>
                    <a:pt x="284" y="11"/>
                  </a:cubicBezTo>
                  <a:close/>
                  <a:moveTo>
                    <a:pt x="223" y="33"/>
                  </a:moveTo>
                  <a:cubicBezTo>
                    <a:pt x="232" y="29"/>
                    <a:pt x="242" y="25"/>
                    <a:pt x="253" y="21"/>
                  </a:cubicBezTo>
                  <a:cubicBezTo>
                    <a:pt x="252" y="17"/>
                    <a:pt x="252" y="17"/>
                    <a:pt x="252" y="17"/>
                  </a:cubicBezTo>
                  <a:cubicBezTo>
                    <a:pt x="241" y="21"/>
                    <a:pt x="231" y="25"/>
                    <a:pt x="221" y="29"/>
                  </a:cubicBezTo>
                  <a:cubicBezTo>
                    <a:pt x="223" y="33"/>
                    <a:pt x="223" y="33"/>
                    <a:pt x="223" y="33"/>
                  </a:cubicBezTo>
                  <a:close/>
                  <a:moveTo>
                    <a:pt x="166" y="65"/>
                  </a:moveTo>
                  <a:cubicBezTo>
                    <a:pt x="174" y="59"/>
                    <a:pt x="184" y="53"/>
                    <a:pt x="193" y="48"/>
                  </a:cubicBezTo>
                  <a:cubicBezTo>
                    <a:pt x="191" y="44"/>
                    <a:pt x="191" y="44"/>
                    <a:pt x="191" y="44"/>
                  </a:cubicBezTo>
                  <a:cubicBezTo>
                    <a:pt x="182" y="50"/>
                    <a:pt x="172" y="56"/>
                    <a:pt x="163" y="62"/>
                  </a:cubicBezTo>
                  <a:cubicBezTo>
                    <a:pt x="166" y="65"/>
                    <a:pt x="166" y="65"/>
                    <a:pt x="166" y="65"/>
                  </a:cubicBezTo>
                  <a:close/>
                  <a:moveTo>
                    <a:pt x="116" y="107"/>
                  </a:moveTo>
                  <a:cubicBezTo>
                    <a:pt x="123" y="100"/>
                    <a:pt x="131" y="92"/>
                    <a:pt x="140" y="85"/>
                  </a:cubicBezTo>
                  <a:cubicBezTo>
                    <a:pt x="137" y="82"/>
                    <a:pt x="137" y="82"/>
                    <a:pt x="137" y="82"/>
                  </a:cubicBezTo>
                  <a:cubicBezTo>
                    <a:pt x="128" y="89"/>
                    <a:pt x="120" y="97"/>
                    <a:pt x="113" y="105"/>
                  </a:cubicBezTo>
                  <a:cubicBezTo>
                    <a:pt x="116" y="107"/>
                    <a:pt x="116" y="107"/>
                    <a:pt x="116" y="107"/>
                  </a:cubicBezTo>
                  <a:close/>
                  <a:moveTo>
                    <a:pt x="74" y="158"/>
                  </a:moveTo>
                  <a:cubicBezTo>
                    <a:pt x="80" y="149"/>
                    <a:pt x="87" y="140"/>
                    <a:pt x="94" y="132"/>
                  </a:cubicBezTo>
                  <a:cubicBezTo>
                    <a:pt x="91" y="129"/>
                    <a:pt x="91" y="129"/>
                    <a:pt x="91" y="129"/>
                  </a:cubicBezTo>
                  <a:cubicBezTo>
                    <a:pt x="84" y="138"/>
                    <a:pt x="77" y="147"/>
                    <a:pt x="71" y="156"/>
                  </a:cubicBezTo>
                  <a:cubicBezTo>
                    <a:pt x="74" y="158"/>
                    <a:pt x="74" y="158"/>
                    <a:pt x="74" y="158"/>
                  </a:cubicBezTo>
                  <a:close/>
                  <a:moveTo>
                    <a:pt x="42" y="215"/>
                  </a:moveTo>
                  <a:cubicBezTo>
                    <a:pt x="47" y="206"/>
                    <a:pt x="51" y="196"/>
                    <a:pt x="57" y="186"/>
                  </a:cubicBezTo>
                  <a:cubicBezTo>
                    <a:pt x="53" y="184"/>
                    <a:pt x="53" y="184"/>
                    <a:pt x="53" y="184"/>
                  </a:cubicBezTo>
                  <a:cubicBezTo>
                    <a:pt x="48" y="194"/>
                    <a:pt x="43" y="204"/>
                    <a:pt x="38" y="214"/>
                  </a:cubicBezTo>
                  <a:cubicBezTo>
                    <a:pt x="42" y="215"/>
                    <a:pt x="42" y="215"/>
                    <a:pt x="42" y="215"/>
                  </a:cubicBezTo>
                  <a:close/>
                  <a:moveTo>
                    <a:pt x="19" y="277"/>
                  </a:moveTo>
                  <a:cubicBezTo>
                    <a:pt x="22" y="267"/>
                    <a:pt x="25" y="256"/>
                    <a:pt x="29" y="246"/>
                  </a:cubicBezTo>
                  <a:cubicBezTo>
                    <a:pt x="26" y="244"/>
                    <a:pt x="26" y="244"/>
                    <a:pt x="26" y="244"/>
                  </a:cubicBezTo>
                  <a:cubicBezTo>
                    <a:pt x="22" y="255"/>
                    <a:pt x="18" y="265"/>
                    <a:pt x="15" y="275"/>
                  </a:cubicBezTo>
                  <a:cubicBezTo>
                    <a:pt x="19" y="277"/>
                    <a:pt x="19" y="277"/>
                    <a:pt x="19" y="277"/>
                  </a:cubicBezTo>
                  <a:close/>
                  <a:moveTo>
                    <a:pt x="4" y="341"/>
                  </a:moveTo>
                  <a:cubicBezTo>
                    <a:pt x="6" y="331"/>
                    <a:pt x="8" y="320"/>
                    <a:pt x="10" y="308"/>
                  </a:cubicBezTo>
                  <a:cubicBezTo>
                    <a:pt x="6" y="308"/>
                    <a:pt x="6" y="308"/>
                    <a:pt x="6" y="308"/>
                  </a:cubicBezTo>
                  <a:cubicBezTo>
                    <a:pt x="4" y="319"/>
                    <a:pt x="2" y="330"/>
                    <a:pt x="0" y="340"/>
                  </a:cubicBezTo>
                  <a:cubicBezTo>
                    <a:pt x="4" y="341"/>
                    <a:pt x="4" y="341"/>
                    <a:pt x="4" y="341"/>
                  </a:cubicBezTo>
                  <a:close/>
                </a:path>
              </a:pathLst>
            </a:custGeom>
            <a:solidFill>
              <a:srgbClr val="353C7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pic>
          <p:nvPicPr>
            <p:cNvPr id="17" name="图片 16"/>
            <p:cNvPicPr>
              <a:picLocks noChangeAspect="1"/>
            </p:cNvPicPr>
            <p:nvPr userDrawn="1">
              <p:custDataLst>
                <p:tags r:id="rId4"/>
              </p:custDataLst>
            </p:nvPr>
          </p:nvPicPr>
          <p:blipFill>
            <a:blip r:embed="rId5"/>
            <a:stretch>
              <a:fillRect/>
            </a:stretch>
          </p:blipFill>
          <p:spPr>
            <a:xfrm>
              <a:off x="195580" y="4718442"/>
              <a:ext cx="948604" cy="2050658"/>
            </a:xfrm>
            <a:prstGeom prst="rect">
              <a:avLst/>
            </a:prstGeom>
          </p:spPr>
        </p:pic>
      </p:grpSp>
      <p:sp>
        <p:nvSpPr>
          <p:cNvPr id="2" name="标题 1"/>
          <p:cNvSpPr>
            <a:spLocks noGrp="1"/>
          </p:cNvSpPr>
          <p:nvPr userDrawn="1">
            <p:ph type="title"/>
            <p:custDataLst>
              <p:tags r:id="rId6"/>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userDrawn="1">
            <p:ph type="body" idx="1" hasCustomPrompt="1"/>
            <p:custDataLst>
              <p:tags r:id="rId7"/>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userDrawn="1">
            <p:ph sz="half" idx="2"/>
            <p:custDataLst>
              <p:tags r:id="rId8"/>
            </p:custDataLst>
          </p:nvPr>
        </p:nvSpPr>
        <p:spPr>
          <a:xfrm>
            <a:off x="669925" y="1406525"/>
            <a:ext cx="5283200" cy="4934752"/>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9144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3716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18288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userDrawn="1">
            <p:ph type="body" sz="quarter" idx="3" hasCustomPrompt="1"/>
            <p:custDataLst>
              <p:tags r:id="rId9"/>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userDrawn="1">
            <p:ph sz="quarter" idx="4"/>
            <p:custDataLst>
              <p:tags r:id="rId10"/>
            </p:custDataLst>
          </p:nvPr>
        </p:nvSpPr>
        <p:spPr>
          <a:xfrm>
            <a:off x="6235750" y="1406525"/>
            <a:ext cx="5283242" cy="4934752"/>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9144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3716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18288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userDrawn="1">
            <p:ph type="dt" sz="half" idx="10"/>
            <p:custDataLst>
              <p:tags r:id="rId11"/>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userDrawn="1">
            <p:ph type="ftr" sz="quarter" idx="11"/>
            <p:custDataLst>
              <p:tags r:id="rId12"/>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9" name="灯片编号占位符 8"/>
          <p:cNvSpPr>
            <a:spLocks noGrp="1"/>
          </p:cNvSpPr>
          <p:nvPr userDrawn="1">
            <p:ph type="sldNum" sz="quarter" idx="12"/>
            <p:custDataLst>
              <p:tags r:id="rId13"/>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8" name="箭头: 五边形 7"/>
          <p:cNvSpPr/>
          <p:nvPr userDrawn="1">
            <p:custDataLst>
              <p:tags r:id="rId2"/>
            </p:custDataLst>
          </p:nvPr>
        </p:nvSpPr>
        <p:spPr>
          <a:xfrm>
            <a:off x="0" y="-26790"/>
            <a:ext cx="4340888" cy="6911581"/>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8" name="直接连接符 177"/>
          <p:cNvCxnSpPr/>
          <p:nvPr userDrawn="1">
            <p:custDataLst>
              <p:tags r:id="rId3"/>
            </p:custDataLst>
          </p:nvPr>
        </p:nvCxnSpPr>
        <p:spPr>
          <a:xfrm flipH="1" flipV="1">
            <a:off x="669925" y="1407578"/>
            <a:ext cx="10849801" cy="10199"/>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userDrawn="1">
            <p:custDataLst>
              <p:tags r:id="rId4"/>
            </p:custDataLst>
          </p:nvPr>
        </p:nvCxnSpPr>
        <p:spPr>
          <a:xfrm>
            <a:off x="1379220" y="890905"/>
            <a:ext cx="0" cy="109474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custDataLst>
              <p:tags r:id="rId5"/>
            </p:custDataLst>
          </p:nvPr>
        </p:nvSpPr>
        <p:spPr>
          <a:xfrm>
            <a:off x="3366199" y="443230"/>
            <a:ext cx="8155920"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6"/>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8"/>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195580" y="191367"/>
            <a:ext cx="11781958" cy="6577733"/>
            <a:chOff x="195580" y="191367"/>
            <a:chExt cx="11781958" cy="6577733"/>
          </a:xfrm>
        </p:grpSpPr>
        <p:sp>
          <p:nvSpPr>
            <p:cNvPr id="11" name="ï$ļíḋe"/>
            <p:cNvSpPr/>
            <p:nvPr userDrawn="1">
              <p:custDataLst>
                <p:tags r:id="rId3"/>
              </p:custDataLst>
            </p:nvPr>
          </p:nvSpPr>
          <p:spPr bwMode="auto">
            <a:xfrm flipH="1">
              <a:off x="10833100" y="191367"/>
              <a:ext cx="1144438" cy="1235155"/>
            </a:xfrm>
            <a:custGeom>
              <a:avLst/>
              <a:gdLst>
                <a:gd name="T0" fmla="*/ 284 w 316"/>
                <a:gd name="T1" fmla="*/ 11 h 341"/>
                <a:gd name="T2" fmla="*/ 316 w 316"/>
                <a:gd name="T3" fmla="*/ 4 h 341"/>
                <a:gd name="T4" fmla="*/ 315 w 316"/>
                <a:gd name="T5" fmla="*/ 0 h 341"/>
                <a:gd name="T6" fmla="*/ 283 w 316"/>
                <a:gd name="T7" fmla="*/ 7 h 341"/>
                <a:gd name="T8" fmla="*/ 284 w 316"/>
                <a:gd name="T9" fmla="*/ 11 h 341"/>
                <a:gd name="T10" fmla="*/ 223 w 316"/>
                <a:gd name="T11" fmla="*/ 33 h 341"/>
                <a:gd name="T12" fmla="*/ 253 w 316"/>
                <a:gd name="T13" fmla="*/ 21 h 341"/>
                <a:gd name="T14" fmla="*/ 252 w 316"/>
                <a:gd name="T15" fmla="*/ 17 h 341"/>
                <a:gd name="T16" fmla="*/ 221 w 316"/>
                <a:gd name="T17" fmla="*/ 29 h 341"/>
                <a:gd name="T18" fmla="*/ 223 w 316"/>
                <a:gd name="T19" fmla="*/ 33 h 341"/>
                <a:gd name="T20" fmla="*/ 166 w 316"/>
                <a:gd name="T21" fmla="*/ 65 h 341"/>
                <a:gd name="T22" fmla="*/ 193 w 316"/>
                <a:gd name="T23" fmla="*/ 48 h 341"/>
                <a:gd name="T24" fmla="*/ 191 w 316"/>
                <a:gd name="T25" fmla="*/ 44 h 341"/>
                <a:gd name="T26" fmla="*/ 163 w 316"/>
                <a:gd name="T27" fmla="*/ 62 h 341"/>
                <a:gd name="T28" fmla="*/ 166 w 316"/>
                <a:gd name="T29" fmla="*/ 65 h 341"/>
                <a:gd name="T30" fmla="*/ 116 w 316"/>
                <a:gd name="T31" fmla="*/ 107 h 341"/>
                <a:gd name="T32" fmla="*/ 140 w 316"/>
                <a:gd name="T33" fmla="*/ 85 h 341"/>
                <a:gd name="T34" fmla="*/ 137 w 316"/>
                <a:gd name="T35" fmla="*/ 82 h 341"/>
                <a:gd name="T36" fmla="*/ 113 w 316"/>
                <a:gd name="T37" fmla="*/ 105 h 341"/>
                <a:gd name="T38" fmla="*/ 116 w 316"/>
                <a:gd name="T39" fmla="*/ 107 h 341"/>
                <a:gd name="T40" fmla="*/ 74 w 316"/>
                <a:gd name="T41" fmla="*/ 158 h 341"/>
                <a:gd name="T42" fmla="*/ 94 w 316"/>
                <a:gd name="T43" fmla="*/ 132 h 341"/>
                <a:gd name="T44" fmla="*/ 91 w 316"/>
                <a:gd name="T45" fmla="*/ 129 h 341"/>
                <a:gd name="T46" fmla="*/ 71 w 316"/>
                <a:gd name="T47" fmla="*/ 156 h 341"/>
                <a:gd name="T48" fmla="*/ 74 w 316"/>
                <a:gd name="T49" fmla="*/ 158 h 341"/>
                <a:gd name="T50" fmla="*/ 42 w 316"/>
                <a:gd name="T51" fmla="*/ 215 h 341"/>
                <a:gd name="T52" fmla="*/ 57 w 316"/>
                <a:gd name="T53" fmla="*/ 186 h 341"/>
                <a:gd name="T54" fmla="*/ 53 w 316"/>
                <a:gd name="T55" fmla="*/ 184 h 341"/>
                <a:gd name="T56" fmla="*/ 38 w 316"/>
                <a:gd name="T57" fmla="*/ 214 h 341"/>
                <a:gd name="T58" fmla="*/ 42 w 316"/>
                <a:gd name="T59" fmla="*/ 215 h 341"/>
                <a:gd name="T60" fmla="*/ 19 w 316"/>
                <a:gd name="T61" fmla="*/ 277 h 341"/>
                <a:gd name="T62" fmla="*/ 29 w 316"/>
                <a:gd name="T63" fmla="*/ 246 h 341"/>
                <a:gd name="T64" fmla="*/ 26 w 316"/>
                <a:gd name="T65" fmla="*/ 244 h 341"/>
                <a:gd name="T66" fmla="*/ 15 w 316"/>
                <a:gd name="T67" fmla="*/ 275 h 341"/>
                <a:gd name="T68" fmla="*/ 19 w 316"/>
                <a:gd name="T69" fmla="*/ 277 h 341"/>
                <a:gd name="T70" fmla="*/ 4 w 316"/>
                <a:gd name="T71" fmla="*/ 341 h 341"/>
                <a:gd name="T72" fmla="*/ 10 w 316"/>
                <a:gd name="T73" fmla="*/ 308 h 341"/>
                <a:gd name="T74" fmla="*/ 6 w 316"/>
                <a:gd name="T75" fmla="*/ 308 h 341"/>
                <a:gd name="T76" fmla="*/ 0 w 316"/>
                <a:gd name="T77" fmla="*/ 340 h 341"/>
                <a:gd name="T78" fmla="*/ 4 w 316"/>
                <a:gd name="T79"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16" h="341">
                  <a:moveTo>
                    <a:pt x="284" y="11"/>
                  </a:moveTo>
                  <a:cubicBezTo>
                    <a:pt x="295" y="8"/>
                    <a:pt x="305" y="6"/>
                    <a:pt x="316" y="4"/>
                  </a:cubicBezTo>
                  <a:cubicBezTo>
                    <a:pt x="315" y="0"/>
                    <a:pt x="315" y="0"/>
                    <a:pt x="315" y="0"/>
                  </a:cubicBezTo>
                  <a:cubicBezTo>
                    <a:pt x="304" y="2"/>
                    <a:pt x="294" y="4"/>
                    <a:pt x="283" y="7"/>
                  </a:cubicBezTo>
                  <a:cubicBezTo>
                    <a:pt x="284" y="11"/>
                    <a:pt x="284" y="11"/>
                    <a:pt x="284" y="11"/>
                  </a:cubicBezTo>
                  <a:close/>
                  <a:moveTo>
                    <a:pt x="223" y="33"/>
                  </a:moveTo>
                  <a:cubicBezTo>
                    <a:pt x="232" y="29"/>
                    <a:pt x="242" y="25"/>
                    <a:pt x="253" y="21"/>
                  </a:cubicBezTo>
                  <a:cubicBezTo>
                    <a:pt x="252" y="17"/>
                    <a:pt x="252" y="17"/>
                    <a:pt x="252" y="17"/>
                  </a:cubicBezTo>
                  <a:cubicBezTo>
                    <a:pt x="241" y="21"/>
                    <a:pt x="231" y="25"/>
                    <a:pt x="221" y="29"/>
                  </a:cubicBezTo>
                  <a:cubicBezTo>
                    <a:pt x="223" y="33"/>
                    <a:pt x="223" y="33"/>
                    <a:pt x="223" y="33"/>
                  </a:cubicBezTo>
                  <a:close/>
                  <a:moveTo>
                    <a:pt x="166" y="65"/>
                  </a:moveTo>
                  <a:cubicBezTo>
                    <a:pt x="174" y="59"/>
                    <a:pt x="184" y="53"/>
                    <a:pt x="193" y="48"/>
                  </a:cubicBezTo>
                  <a:cubicBezTo>
                    <a:pt x="191" y="44"/>
                    <a:pt x="191" y="44"/>
                    <a:pt x="191" y="44"/>
                  </a:cubicBezTo>
                  <a:cubicBezTo>
                    <a:pt x="182" y="50"/>
                    <a:pt x="172" y="56"/>
                    <a:pt x="163" y="62"/>
                  </a:cubicBezTo>
                  <a:cubicBezTo>
                    <a:pt x="166" y="65"/>
                    <a:pt x="166" y="65"/>
                    <a:pt x="166" y="65"/>
                  </a:cubicBezTo>
                  <a:close/>
                  <a:moveTo>
                    <a:pt x="116" y="107"/>
                  </a:moveTo>
                  <a:cubicBezTo>
                    <a:pt x="123" y="100"/>
                    <a:pt x="131" y="92"/>
                    <a:pt x="140" y="85"/>
                  </a:cubicBezTo>
                  <a:cubicBezTo>
                    <a:pt x="137" y="82"/>
                    <a:pt x="137" y="82"/>
                    <a:pt x="137" y="82"/>
                  </a:cubicBezTo>
                  <a:cubicBezTo>
                    <a:pt x="128" y="89"/>
                    <a:pt x="120" y="97"/>
                    <a:pt x="113" y="105"/>
                  </a:cubicBezTo>
                  <a:cubicBezTo>
                    <a:pt x="116" y="107"/>
                    <a:pt x="116" y="107"/>
                    <a:pt x="116" y="107"/>
                  </a:cubicBezTo>
                  <a:close/>
                  <a:moveTo>
                    <a:pt x="74" y="158"/>
                  </a:moveTo>
                  <a:cubicBezTo>
                    <a:pt x="80" y="149"/>
                    <a:pt x="87" y="140"/>
                    <a:pt x="94" y="132"/>
                  </a:cubicBezTo>
                  <a:cubicBezTo>
                    <a:pt x="91" y="129"/>
                    <a:pt x="91" y="129"/>
                    <a:pt x="91" y="129"/>
                  </a:cubicBezTo>
                  <a:cubicBezTo>
                    <a:pt x="84" y="138"/>
                    <a:pt x="77" y="147"/>
                    <a:pt x="71" y="156"/>
                  </a:cubicBezTo>
                  <a:cubicBezTo>
                    <a:pt x="74" y="158"/>
                    <a:pt x="74" y="158"/>
                    <a:pt x="74" y="158"/>
                  </a:cubicBezTo>
                  <a:close/>
                  <a:moveTo>
                    <a:pt x="42" y="215"/>
                  </a:moveTo>
                  <a:cubicBezTo>
                    <a:pt x="47" y="206"/>
                    <a:pt x="51" y="196"/>
                    <a:pt x="57" y="186"/>
                  </a:cubicBezTo>
                  <a:cubicBezTo>
                    <a:pt x="53" y="184"/>
                    <a:pt x="53" y="184"/>
                    <a:pt x="53" y="184"/>
                  </a:cubicBezTo>
                  <a:cubicBezTo>
                    <a:pt x="48" y="194"/>
                    <a:pt x="43" y="204"/>
                    <a:pt x="38" y="214"/>
                  </a:cubicBezTo>
                  <a:cubicBezTo>
                    <a:pt x="42" y="215"/>
                    <a:pt x="42" y="215"/>
                    <a:pt x="42" y="215"/>
                  </a:cubicBezTo>
                  <a:close/>
                  <a:moveTo>
                    <a:pt x="19" y="277"/>
                  </a:moveTo>
                  <a:cubicBezTo>
                    <a:pt x="22" y="267"/>
                    <a:pt x="25" y="256"/>
                    <a:pt x="29" y="246"/>
                  </a:cubicBezTo>
                  <a:cubicBezTo>
                    <a:pt x="26" y="244"/>
                    <a:pt x="26" y="244"/>
                    <a:pt x="26" y="244"/>
                  </a:cubicBezTo>
                  <a:cubicBezTo>
                    <a:pt x="22" y="255"/>
                    <a:pt x="18" y="265"/>
                    <a:pt x="15" y="275"/>
                  </a:cubicBezTo>
                  <a:cubicBezTo>
                    <a:pt x="19" y="277"/>
                    <a:pt x="19" y="277"/>
                    <a:pt x="19" y="277"/>
                  </a:cubicBezTo>
                  <a:close/>
                  <a:moveTo>
                    <a:pt x="4" y="341"/>
                  </a:moveTo>
                  <a:cubicBezTo>
                    <a:pt x="6" y="331"/>
                    <a:pt x="8" y="320"/>
                    <a:pt x="10" y="308"/>
                  </a:cubicBezTo>
                  <a:cubicBezTo>
                    <a:pt x="6" y="308"/>
                    <a:pt x="6" y="308"/>
                    <a:pt x="6" y="308"/>
                  </a:cubicBezTo>
                  <a:cubicBezTo>
                    <a:pt x="4" y="319"/>
                    <a:pt x="2" y="330"/>
                    <a:pt x="0" y="340"/>
                  </a:cubicBezTo>
                  <a:cubicBezTo>
                    <a:pt x="4" y="341"/>
                    <a:pt x="4" y="341"/>
                    <a:pt x="4" y="341"/>
                  </a:cubicBezTo>
                  <a:close/>
                </a:path>
              </a:pathLst>
            </a:custGeom>
            <a:solidFill>
              <a:srgbClr val="353C7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pic>
          <p:nvPicPr>
            <p:cNvPr id="12" name="图片 11"/>
            <p:cNvPicPr>
              <a:picLocks noChangeAspect="1"/>
            </p:cNvPicPr>
            <p:nvPr userDrawn="1">
              <p:custDataLst>
                <p:tags r:id="rId4"/>
              </p:custDataLst>
            </p:nvPr>
          </p:nvPicPr>
          <p:blipFill>
            <a:blip r:embed="rId5"/>
            <a:stretch>
              <a:fillRect/>
            </a:stretch>
          </p:blipFill>
          <p:spPr>
            <a:xfrm>
              <a:off x="195580" y="4718442"/>
              <a:ext cx="948604" cy="2050658"/>
            </a:xfrm>
            <a:prstGeom prst="rect">
              <a:avLst/>
            </a:prstGeom>
          </p:spPr>
        </p:pic>
      </p:grpSp>
      <p:sp>
        <p:nvSpPr>
          <p:cNvPr id="2" name="标题 1"/>
          <p:cNvSpPr>
            <a:spLocks noGrp="1"/>
          </p:cNvSpPr>
          <p:nvPr userDrawn="1">
            <p:ph type="title"/>
            <p:custDataLst>
              <p:tags r:id="rId6"/>
            </p:custDataLst>
          </p:nvPr>
        </p:nvSpPr>
        <p:spPr>
          <a:xfrm>
            <a:off x="669930" y="443234"/>
            <a:ext cx="10852237" cy="441964"/>
          </a:xfrm>
        </p:spPr>
        <p:txBody>
          <a:bodyPr vert="horz" lIns="101600" tIns="38100" rIns="76200" bIns="38100" rtlCol="0" anchor="t" anchorCtr="0">
            <a:noAutofit/>
          </a:bodyPr>
          <a:lstStyle>
            <a:lvl1pPr marL="0" marR="0" lvl="0" indent="0" algn="l" defTabSz="914400" rtl="0" eaLnBrk="1" fontAlgn="auto" latinLnBrk="0" hangingPunct="1">
              <a:lnSpc>
                <a:spcPct val="100000"/>
              </a:lnSpc>
              <a:buFont typeface="Arial" panose="020B0604020202020204" pitchFamily="34" charset="0"/>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userDrawn="1">
            <p:ph type="pic" idx="1"/>
            <p:custDataLst>
              <p:tags r:id="rId7"/>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userDrawn="1">
            <p:ph type="body" sz="half" idx="2"/>
            <p:custDataLst>
              <p:tags r:id="rId8"/>
            </p:custDataLst>
          </p:nvPr>
        </p:nvSpPr>
        <p:spPr>
          <a:xfrm>
            <a:off x="6238925" y="952508"/>
            <a:ext cx="5283242" cy="5388907"/>
          </a:xfrm>
        </p:spPr>
        <p:txBody>
          <a:bodyPr vert="horz" lIns="101600" tIns="0" rIns="82550" bIns="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userDrawn="1">
            <p:ph type="dt" sz="half" idx="10"/>
            <p:custDataLst>
              <p:tags r:id="rId9"/>
            </p:custDataLst>
          </p:nvPr>
        </p:nvSpPr>
        <p:spPr/>
        <p:txBody>
          <a:bodyPr/>
          <a:lstStyle>
            <a:lvl1pPr>
              <a:defRPr>
                <a:latin typeface="微软雅黑" panose="020B0503020204020204" charset="-122"/>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userDrawn="1">
            <p:ph type="ftr" sz="quarter" idx="11"/>
            <p:custDataLst>
              <p:tags r:id="rId10"/>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7" name="灯片编号占位符 6"/>
          <p:cNvSpPr>
            <a:spLocks noGrp="1"/>
          </p:cNvSpPr>
          <p:nvPr userDrawn="1">
            <p:ph type="sldNum" sz="quarter" idx="12"/>
            <p:custDataLst>
              <p:tags r:id="rId11"/>
            </p:custDataLst>
          </p:nvPr>
        </p:nvSpPr>
        <p:spPr/>
        <p:txBody>
          <a:bodyPr/>
          <a:lstStyle>
            <a:lvl1pPr>
              <a:defRPr>
                <a:latin typeface="微软雅黑" panose="020B0503020204020204" charset="-122"/>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20" name="组合 19"/>
          <p:cNvGrpSpPr/>
          <p:nvPr userDrawn="1">
            <p:custDataLst>
              <p:tags r:id="rId2"/>
            </p:custDataLst>
          </p:nvPr>
        </p:nvGrpSpPr>
        <p:grpSpPr>
          <a:xfrm>
            <a:off x="0" y="-2540"/>
            <a:ext cx="11899200" cy="6863080"/>
            <a:chOff x="0" y="-2540"/>
            <a:chExt cx="11899200" cy="6863080"/>
          </a:xfrm>
        </p:grpSpPr>
        <p:sp>
          <p:nvSpPr>
            <p:cNvPr id="21" name="箭头: 五边形 20"/>
            <p:cNvSpPr/>
            <p:nvPr userDrawn="1">
              <p:custDataLst>
                <p:tags r:id="rId3"/>
              </p:custDataLst>
            </p:nvPr>
          </p:nvSpPr>
          <p:spPr>
            <a:xfrm>
              <a:off x="2380605" y="-2540"/>
              <a:ext cx="7579995" cy="6857365"/>
            </a:xfrm>
            <a:prstGeom prst="homePlate">
              <a:avLst/>
            </a:pr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五边形 21"/>
            <p:cNvSpPr/>
            <p:nvPr userDrawn="1">
              <p:custDataLst>
                <p:tags r:id="rId4"/>
              </p:custDataLst>
            </p:nvPr>
          </p:nvSpPr>
          <p:spPr>
            <a:xfrm>
              <a:off x="0" y="3175"/>
              <a:ext cx="7579995" cy="6857365"/>
            </a:xfrm>
            <a:prstGeom prst="homePlat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圆角 22"/>
            <p:cNvSpPr/>
            <p:nvPr userDrawn="1">
              <p:custDataLst>
                <p:tags r:id="rId5"/>
              </p:custDataLst>
            </p:nvPr>
          </p:nvSpPr>
          <p:spPr>
            <a:xfrm>
              <a:off x="292800" y="304200"/>
              <a:ext cx="11606400" cy="6249600"/>
            </a:xfrm>
            <a:prstGeom prst="roundRect">
              <a:avLst>
                <a:gd name="adj" fmla="val 610"/>
              </a:avLst>
            </a:prstGeom>
            <a:solidFill>
              <a:schemeClr val="bg2"/>
            </a:solidFill>
            <a:ln>
              <a:noFill/>
            </a:ln>
            <a:effectLst>
              <a:outerShdw blurRad="254000" dist="38100" dir="2700000" algn="ctr" rotWithShape="0">
                <a:schemeClr val="tx1">
                  <a:alpha val="40000"/>
                </a:schemeClr>
              </a:outerShdw>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4" name="图片 23"/>
            <p:cNvPicPr>
              <a:picLocks noChangeAspect="1"/>
            </p:cNvPicPr>
            <p:nvPr userDrawn="1">
              <p:custDataLst>
                <p:tags r:id="rId6"/>
              </p:custDataLst>
            </p:nvPr>
          </p:nvPicPr>
          <p:blipFill>
            <a:blip r:embed="rId7"/>
            <a:stretch>
              <a:fillRect/>
            </a:stretch>
          </p:blipFill>
          <p:spPr>
            <a:xfrm>
              <a:off x="11316163" y="5608800"/>
              <a:ext cx="522750" cy="874389"/>
            </a:xfrm>
            <a:prstGeom prst="rect">
              <a:avLst/>
            </a:prstGeom>
          </p:spPr>
        </p:pic>
      </p:grpSp>
      <p:sp>
        <p:nvSpPr>
          <p:cNvPr id="2" name="竖排标题 1"/>
          <p:cNvSpPr>
            <a:spLocks noGrp="1"/>
          </p:cNvSpPr>
          <p:nvPr>
            <p:ph type="title" orient="vert"/>
            <p:custDataLst>
              <p:tags r:id="rId8"/>
            </p:custDataLst>
          </p:nvPr>
        </p:nvSpPr>
        <p:spPr>
          <a:xfrm>
            <a:off x="1068395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竖排文字占位符 2"/>
          <p:cNvSpPr>
            <a:spLocks noGrp="1"/>
          </p:cNvSpPr>
          <p:nvPr>
            <p:ph type="body" orient="vert" idx="1"/>
            <p:custDataLst>
              <p:tags r:id="rId9"/>
            </p:custDataLst>
          </p:nvPr>
        </p:nvSpPr>
        <p:spPr>
          <a:xfrm>
            <a:off x="424377" y="952500"/>
            <a:ext cx="9952403" cy="5388907"/>
          </a:xfrm>
        </p:spPr>
        <p:txBody>
          <a:bodyPr vert="eaVert"/>
          <a:lstStyle>
            <a:lvl1pPr indent="0" eaLnBrk="1" fontAlgn="auto" latinLnBrk="0" hangingPunct="1">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indent="0" eaLnBrk="1" fontAlgn="auto" latinLnBrk="0" hangingPunct="1">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2pPr>
            <a:lvl3pPr indent="0" eaLnBrk="1" fontAlgn="auto" latinLnBrk="0" hangingPunct="1">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3pPr>
            <a:lvl4pPr indent="0" eaLnBrk="1" fontAlgn="auto" latinLnBrk="0" hangingPunct="1">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4pPr>
            <a:lvl5pPr indent="0" eaLnBrk="1" fontAlgn="auto" latinLnBrk="0" hangingPunct="1">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189" name="组合 188"/>
          <p:cNvGrpSpPr/>
          <p:nvPr userDrawn="1">
            <p:custDataLst>
              <p:tags r:id="rId2"/>
            </p:custDataLst>
          </p:nvPr>
        </p:nvGrpSpPr>
        <p:grpSpPr>
          <a:xfrm>
            <a:off x="0" y="-2540"/>
            <a:ext cx="11899200" cy="6863080"/>
            <a:chOff x="0" y="-2540"/>
            <a:chExt cx="11899200" cy="6863080"/>
          </a:xfrm>
        </p:grpSpPr>
        <p:sp>
          <p:nvSpPr>
            <p:cNvPr id="190" name="箭头: 五边形 189"/>
            <p:cNvSpPr/>
            <p:nvPr userDrawn="1">
              <p:custDataLst>
                <p:tags r:id="rId3"/>
              </p:custDataLst>
            </p:nvPr>
          </p:nvSpPr>
          <p:spPr>
            <a:xfrm>
              <a:off x="2380605" y="-2540"/>
              <a:ext cx="7579995" cy="6857365"/>
            </a:xfrm>
            <a:prstGeom prst="homePlate">
              <a:avLst/>
            </a:pr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箭头: 五边形 190"/>
            <p:cNvSpPr/>
            <p:nvPr userDrawn="1">
              <p:custDataLst>
                <p:tags r:id="rId4"/>
              </p:custDataLst>
            </p:nvPr>
          </p:nvSpPr>
          <p:spPr>
            <a:xfrm>
              <a:off x="0" y="3175"/>
              <a:ext cx="7579995" cy="6857365"/>
            </a:xfrm>
            <a:prstGeom prst="homePlat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矩形: 圆角 191"/>
            <p:cNvSpPr/>
            <p:nvPr userDrawn="1">
              <p:custDataLst>
                <p:tags r:id="rId5"/>
              </p:custDataLst>
            </p:nvPr>
          </p:nvSpPr>
          <p:spPr>
            <a:xfrm>
              <a:off x="292800" y="304200"/>
              <a:ext cx="11606400" cy="6249600"/>
            </a:xfrm>
            <a:prstGeom prst="roundRect">
              <a:avLst>
                <a:gd name="adj" fmla="val 610"/>
              </a:avLst>
            </a:prstGeom>
            <a:solidFill>
              <a:schemeClr val="bg2"/>
            </a:solidFill>
            <a:ln>
              <a:noFill/>
            </a:ln>
            <a:effectLst>
              <a:outerShdw blurRad="254000" dist="38100" dir="2700000" algn="ctr" rotWithShape="0">
                <a:schemeClr val="tx1">
                  <a:alpha val="40000"/>
                </a:schemeClr>
              </a:outerShdw>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93" name="图片 192"/>
            <p:cNvPicPr>
              <a:picLocks noChangeAspect="1"/>
            </p:cNvPicPr>
            <p:nvPr userDrawn="1">
              <p:custDataLst>
                <p:tags r:id="rId6"/>
              </p:custDataLst>
            </p:nvPr>
          </p:nvPicPr>
          <p:blipFill>
            <a:blip r:embed="rId7"/>
            <a:stretch>
              <a:fillRect/>
            </a:stretch>
          </p:blipFill>
          <p:spPr>
            <a:xfrm>
              <a:off x="11316163" y="5608800"/>
              <a:ext cx="522750" cy="874389"/>
            </a:xfrm>
            <a:prstGeom prst="rect">
              <a:avLst/>
            </a:prstGeom>
          </p:spPr>
        </p:pic>
      </p:grpSp>
      <p:sp>
        <p:nvSpPr>
          <p:cNvPr id="3" name="日期占位符 2"/>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820104"/>
            <a:ext cx="10852237" cy="5388907"/>
          </a:xfrm>
        </p:spPr>
        <p:txBody>
          <a:bodyPr/>
          <a:lstStyle>
            <a:lvl1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2pPr>
            <a:lvl3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3pPr>
            <a:lvl4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4pPr>
            <a:lvl5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5" name="Freeform 15"/>
          <p:cNvSpPr/>
          <p:nvPr>
            <p:custDataLst>
              <p:tags r:id="rId2"/>
            </p:custDataLst>
          </p:nvPr>
        </p:nvSpPr>
        <p:spPr bwMode="auto">
          <a:xfrm flipH="1">
            <a:off x="4106545" y="2540"/>
            <a:ext cx="7699375" cy="6857365"/>
          </a:xfrm>
          <a:custGeom>
            <a:avLst/>
            <a:gdLst>
              <a:gd name="T0" fmla="*/ 4850 w 4850"/>
              <a:gd name="T1" fmla="*/ 2 h 4322"/>
              <a:gd name="T2" fmla="*/ 2721 w 4850"/>
              <a:gd name="T3" fmla="*/ 0 h 4322"/>
              <a:gd name="T4" fmla="*/ 0 w 4850"/>
              <a:gd name="T5" fmla="*/ 2411 h 4322"/>
              <a:gd name="T6" fmla="*/ 0 w 4850"/>
              <a:gd name="T7" fmla="*/ 4322 h 4322"/>
              <a:gd name="T8" fmla="*/ 4842 w 4850"/>
              <a:gd name="T9" fmla="*/ 4322 h 4322"/>
              <a:gd name="T10" fmla="*/ 2679 w 4850"/>
              <a:gd name="T11" fmla="*/ 2167 h 4322"/>
              <a:gd name="T12" fmla="*/ 4850 w 4850"/>
              <a:gd name="T13" fmla="*/ 2 h 4322"/>
            </a:gdLst>
            <a:ahLst/>
            <a:cxnLst>
              <a:cxn ang="0">
                <a:pos x="T0" y="T1"/>
              </a:cxn>
              <a:cxn ang="0">
                <a:pos x="T2" y="T3"/>
              </a:cxn>
              <a:cxn ang="0">
                <a:pos x="T4" y="T5"/>
              </a:cxn>
              <a:cxn ang="0">
                <a:pos x="T6" y="T7"/>
              </a:cxn>
              <a:cxn ang="0">
                <a:pos x="T8" y="T9"/>
              </a:cxn>
              <a:cxn ang="0">
                <a:pos x="T10" y="T11"/>
              </a:cxn>
              <a:cxn ang="0">
                <a:pos x="T12" y="T13"/>
              </a:cxn>
            </a:cxnLst>
            <a:rect l="0" t="0" r="r" b="b"/>
            <a:pathLst>
              <a:path w="4850" h="4322">
                <a:moveTo>
                  <a:pt x="4850" y="2"/>
                </a:moveTo>
                <a:lnTo>
                  <a:pt x="2721" y="0"/>
                </a:lnTo>
                <a:lnTo>
                  <a:pt x="0" y="2411"/>
                </a:lnTo>
                <a:lnTo>
                  <a:pt x="0" y="4322"/>
                </a:lnTo>
                <a:lnTo>
                  <a:pt x="4842" y="4322"/>
                </a:lnTo>
                <a:lnTo>
                  <a:pt x="2679" y="2167"/>
                </a:lnTo>
                <a:lnTo>
                  <a:pt x="4850" y="2"/>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p>
        </p:txBody>
      </p:sp>
      <p:sp>
        <p:nvSpPr>
          <p:cNvPr id="7" name="箭头: 五边形 6"/>
          <p:cNvSpPr/>
          <p:nvPr>
            <p:custDataLst>
              <p:tags r:id="rId3"/>
            </p:custDataLst>
          </p:nvPr>
        </p:nvSpPr>
        <p:spPr>
          <a:xfrm>
            <a:off x="0" y="3175"/>
            <a:ext cx="7579995" cy="6857365"/>
          </a:xfrm>
          <a:prstGeom prst="homePlat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custDataLst>
              <p:tags r:id="rId4"/>
            </p:custDataLst>
          </p:nvPr>
        </p:nvGrpSpPr>
        <p:grpSpPr>
          <a:xfrm flipH="1">
            <a:off x="669925" y="560388"/>
            <a:ext cx="10861568" cy="5689751"/>
            <a:chOff x="669925" y="560388"/>
            <a:chExt cx="10861568" cy="5689751"/>
          </a:xfrm>
          <a:effectLst>
            <a:outerShdw blurRad="254000" dist="38100" dir="2700000" algn="tl" rotWithShape="0">
              <a:prstClr val="black">
                <a:alpha val="40000"/>
              </a:prstClr>
            </a:outerShdw>
          </a:effectLst>
        </p:grpSpPr>
        <p:sp>
          <p:nvSpPr>
            <p:cNvPr id="9" name="Freeform 10"/>
            <p:cNvSpPr/>
            <p:nvPr>
              <p:custDataLst>
                <p:tags r:id="rId5"/>
              </p:custDataLst>
            </p:nvPr>
          </p:nvSpPr>
          <p:spPr bwMode="auto">
            <a:xfrm>
              <a:off x="669925" y="560388"/>
              <a:ext cx="10058400" cy="5680075"/>
            </a:xfrm>
            <a:custGeom>
              <a:avLst/>
              <a:gdLst>
                <a:gd name="T0" fmla="*/ 6336 w 6336"/>
                <a:gd name="T1" fmla="*/ 0 h 3578"/>
                <a:gd name="T2" fmla="*/ 0 w 6336"/>
                <a:gd name="T3" fmla="*/ 0 h 3578"/>
                <a:gd name="T4" fmla="*/ 0 w 6336"/>
                <a:gd name="T5" fmla="*/ 3578 h 3578"/>
                <a:gd name="T6" fmla="*/ 3625 w 6336"/>
                <a:gd name="T7" fmla="*/ 3578 h 3578"/>
                <a:gd name="T8" fmla="*/ 6336 w 6336"/>
                <a:gd name="T9" fmla="*/ 0 h 3578"/>
              </a:gdLst>
              <a:ahLst/>
              <a:cxnLst>
                <a:cxn ang="0">
                  <a:pos x="T0" y="T1"/>
                </a:cxn>
                <a:cxn ang="0">
                  <a:pos x="T2" y="T3"/>
                </a:cxn>
                <a:cxn ang="0">
                  <a:pos x="T4" y="T5"/>
                </a:cxn>
                <a:cxn ang="0">
                  <a:pos x="T6" y="T7"/>
                </a:cxn>
                <a:cxn ang="0">
                  <a:pos x="T8" y="T9"/>
                </a:cxn>
              </a:cxnLst>
              <a:rect l="0" t="0" r="r" b="b"/>
              <a:pathLst>
                <a:path w="6336" h="3578">
                  <a:moveTo>
                    <a:pt x="6336" y="0"/>
                  </a:moveTo>
                  <a:lnTo>
                    <a:pt x="0" y="0"/>
                  </a:lnTo>
                  <a:lnTo>
                    <a:pt x="0" y="3578"/>
                  </a:lnTo>
                  <a:lnTo>
                    <a:pt x="3625" y="3578"/>
                  </a:lnTo>
                  <a:lnTo>
                    <a:pt x="6336"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0" name="Freeform 11"/>
            <p:cNvSpPr/>
            <p:nvPr>
              <p:custDataLst>
                <p:tags r:id="rId6"/>
              </p:custDataLst>
            </p:nvPr>
          </p:nvSpPr>
          <p:spPr bwMode="auto">
            <a:xfrm>
              <a:off x="6392755" y="570064"/>
              <a:ext cx="5138738" cy="5680075"/>
            </a:xfrm>
            <a:custGeom>
              <a:avLst/>
              <a:gdLst>
                <a:gd name="T0" fmla="*/ 3237 w 3237"/>
                <a:gd name="T1" fmla="*/ 3578 h 3578"/>
                <a:gd name="T2" fmla="*/ 3237 w 3237"/>
                <a:gd name="T3" fmla="*/ 0 h 3578"/>
                <a:gd name="T4" fmla="*/ 2711 w 3237"/>
                <a:gd name="T5" fmla="*/ 0 h 3578"/>
                <a:gd name="T6" fmla="*/ 0 w 3237"/>
                <a:gd name="T7" fmla="*/ 3578 h 3578"/>
                <a:gd name="T8" fmla="*/ 3237 w 3237"/>
                <a:gd name="T9" fmla="*/ 3578 h 3578"/>
              </a:gdLst>
              <a:ahLst/>
              <a:cxnLst>
                <a:cxn ang="0">
                  <a:pos x="T0" y="T1"/>
                </a:cxn>
                <a:cxn ang="0">
                  <a:pos x="T2" y="T3"/>
                </a:cxn>
                <a:cxn ang="0">
                  <a:pos x="T4" y="T5"/>
                </a:cxn>
                <a:cxn ang="0">
                  <a:pos x="T6" y="T7"/>
                </a:cxn>
                <a:cxn ang="0">
                  <a:pos x="T8" y="T9"/>
                </a:cxn>
              </a:cxnLst>
              <a:rect l="0" t="0" r="r" b="b"/>
              <a:pathLst>
                <a:path w="3237" h="3578">
                  <a:moveTo>
                    <a:pt x="3237" y="3578"/>
                  </a:moveTo>
                  <a:lnTo>
                    <a:pt x="3237" y="0"/>
                  </a:lnTo>
                  <a:lnTo>
                    <a:pt x="2711" y="0"/>
                  </a:lnTo>
                  <a:lnTo>
                    <a:pt x="0" y="3578"/>
                  </a:lnTo>
                  <a:lnTo>
                    <a:pt x="3237" y="357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pic>
        <p:nvPicPr>
          <p:cNvPr id="2" name="图片 1"/>
          <p:cNvPicPr>
            <a:picLocks noChangeAspect="1"/>
          </p:cNvPicPr>
          <p:nvPr userDrawn="1"/>
        </p:nvPicPr>
        <p:blipFill>
          <a:blip r:embed="rId7"/>
          <a:stretch>
            <a:fillRect/>
          </a:stretch>
        </p:blipFill>
        <p:spPr>
          <a:xfrm>
            <a:off x="831608" y="1703430"/>
            <a:ext cx="5261304" cy="4432176"/>
          </a:xfrm>
          <a:prstGeom prst="rect">
            <a:avLst/>
          </a:prstGeom>
        </p:spPr>
      </p:pic>
      <p:sp>
        <p:nvSpPr>
          <p:cNvPr id="13" name="标题 1"/>
          <p:cNvSpPr>
            <a:spLocks noGrp="1"/>
          </p:cNvSpPr>
          <p:nvPr>
            <p:ph type="ctrTitle" hasCustomPrompt="1"/>
            <p:custDataLst>
              <p:tags r:id="rId8"/>
            </p:custDataLst>
          </p:nvPr>
        </p:nvSpPr>
        <p:spPr>
          <a:xfrm>
            <a:off x="6722110" y="2257425"/>
            <a:ext cx="4339590" cy="1621790"/>
          </a:xfrm>
        </p:spPr>
        <p:txBody>
          <a:bodyPr lIns="90000" tIns="46800" rIns="90000" bIns="46800" anchor="b">
            <a:normAutofit/>
          </a:bodyPr>
          <a:lstStyle>
            <a:lvl1pPr marL="0" indent="0" algn="l">
              <a:lnSpc>
                <a:spcPct val="120000"/>
              </a:lnSpc>
              <a:buFont typeface="Arial" panose="020B0604020202020204" pitchFamily="34" charset="0"/>
              <a:buNone/>
              <a:defRPr sz="7900" u="none" strike="noStrike" kern="1200" cap="none" spc="200" normalizeH="0" baseline="0">
                <a:solidFill>
                  <a:schemeClr val="bg1"/>
                </a:solidFill>
                <a:uFillTx/>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3" name="日期占位符 2"/>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p>
            <a:endParaRPr lang="zh-CN" altLang="en-US" dirty="0"/>
          </a:p>
        </p:txBody>
      </p:sp>
      <p:sp>
        <p:nvSpPr>
          <p:cNvPr id="185" name="灯片编号占位符 184"/>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
        <p:nvSpPr>
          <p:cNvPr id="6" name="文本占位符 5"/>
          <p:cNvSpPr>
            <a:spLocks noGrp="1"/>
          </p:cNvSpPr>
          <p:nvPr>
            <p:ph type="body" sz="quarter" idx="13" hasCustomPrompt="1"/>
            <p:custDataLst>
              <p:tags r:id="rId12"/>
            </p:custDataLst>
          </p:nvPr>
        </p:nvSpPr>
        <p:spPr>
          <a:xfrm>
            <a:off x="6733540" y="3924935"/>
            <a:ext cx="4335780" cy="1089025"/>
          </a:xfrm>
        </p:spPr>
        <p:txBody>
          <a:bodyPr>
            <a:normAutofit/>
          </a:bodyPr>
          <a:lstStyle>
            <a:lvl1pPr algn="l">
              <a:defRPr sz="1800">
                <a:solidFill>
                  <a:schemeClr val="bg1"/>
                </a:solidFill>
              </a:defRPr>
            </a:lvl1pPr>
          </a:lstStyle>
          <a:p>
            <a:pPr lvl="0"/>
            <a:r>
              <a:rPr lang="zh-CN" altLang="en-US" dirty="0"/>
              <a:t>编辑文本</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180" name="ï$ļíḋe"/>
          <p:cNvSpPr/>
          <p:nvPr userDrawn="1">
            <p:custDataLst>
              <p:tags r:id="rId2"/>
            </p:custDataLst>
          </p:nvPr>
        </p:nvSpPr>
        <p:spPr bwMode="auto">
          <a:xfrm flipH="1">
            <a:off x="10833100" y="191135"/>
            <a:ext cx="1144270" cy="1235075"/>
          </a:xfrm>
          <a:custGeom>
            <a:avLst/>
            <a:gdLst>
              <a:gd name="T0" fmla="*/ 284 w 316"/>
              <a:gd name="T1" fmla="*/ 11 h 341"/>
              <a:gd name="T2" fmla="*/ 316 w 316"/>
              <a:gd name="T3" fmla="*/ 4 h 341"/>
              <a:gd name="T4" fmla="*/ 315 w 316"/>
              <a:gd name="T5" fmla="*/ 0 h 341"/>
              <a:gd name="T6" fmla="*/ 283 w 316"/>
              <a:gd name="T7" fmla="*/ 7 h 341"/>
              <a:gd name="T8" fmla="*/ 284 w 316"/>
              <a:gd name="T9" fmla="*/ 11 h 341"/>
              <a:gd name="T10" fmla="*/ 223 w 316"/>
              <a:gd name="T11" fmla="*/ 33 h 341"/>
              <a:gd name="T12" fmla="*/ 253 w 316"/>
              <a:gd name="T13" fmla="*/ 21 h 341"/>
              <a:gd name="T14" fmla="*/ 252 w 316"/>
              <a:gd name="T15" fmla="*/ 17 h 341"/>
              <a:gd name="T16" fmla="*/ 221 w 316"/>
              <a:gd name="T17" fmla="*/ 29 h 341"/>
              <a:gd name="T18" fmla="*/ 223 w 316"/>
              <a:gd name="T19" fmla="*/ 33 h 341"/>
              <a:gd name="T20" fmla="*/ 166 w 316"/>
              <a:gd name="T21" fmla="*/ 65 h 341"/>
              <a:gd name="T22" fmla="*/ 193 w 316"/>
              <a:gd name="T23" fmla="*/ 48 h 341"/>
              <a:gd name="T24" fmla="*/ 191 w 316"/>
              <a:gd name="T25" fmla="*/ 44 h 341"/>
              <a:gd name="T26" fmla="*/ 163 w 316"/>
              <a:gd name="T27" fmla="*/ 62 h 341"/>
              <a:gd name="T28" fmla="*/ 166 w 316"/>
              <a:gd name="T29" fmla="*/ 65 h 341"/>
              <a:gd name="T30" fmla="*/ 116 w 316"/>
              <a:gd name="T31" fmla="*/ 107 h 341"/>
              <a:gd name="T32" fmla="*/ 140 w 316"/>
              <a:gd name="T33" fmla="*/ 85 h 341"/>
              <a:gd name="T34" fmla="*/ 137 w 316"/>
              <a:gd name="T35" fmla="*/ 82 h 341"/>
              <a:gd name="T36" fmla="*/ 113 w 316"/>
              <a:gd name="T37" fmla="*/ 105 h 341"/>
              <a:gd name="T38" fmla="*/ 116 w 316"/>
              <a:gd name="T39" fmla="*/ 107 h 341"/>
              <a:gd name="T40" fmla="*/ 74 w 316"/>
              <a:gd name="T41" fmla="*/ 158 h 341"/>
              <a:gd name="T42" fmla="*/ 94 w 316"/>
              <a:gd name="T43" fmla="*/ 132 h 341"/>
              <a:gd name="T44" fmla="*/ 91 w 316"/>
              <a:gd name="T45" fmla="*/ 129 h 341"/>
              <a:gd name="T46" fmla="*/ 71 w 316"/>
              <a:gd name="T47" fmla="*/ 156 h 341"/>
              <a:gd name="T48" fmla="*/ 74 w 316"/>
              <a:gd name="T49" fmla="*/ 158 h 341"/>
              <a:gd name="T50" fmla="*/ 42 w 316"/>
              <a:gd name="T51" fmla="*/ 215 h 341"/>
              <a:gd name="T52" fmla="*/ 57 w 316"/>
              <a:gd name="T53" fmla="*/ 186 h 341"/>
              <a:gd name="T54" fmla="*/ 53 w 316"/>
              <a:gd name="T55" fmla="*/ 184 h 341"/>
              <a:gd name="T56" fmla="*/ 38 w 316"/>
              <a:gd name="T57" fmla="*/ 214 h 341"/>
              <a:gd name="T58" fmla="*/ 42 w 316"/>
              <a:gd name="T59" fmla="*/ 215 h 341"/>
              <a:gd name="T60" fmla="*/ 19 w 316"/>
              <a:gd name="T61" fmla="*/ 277 h 341"/>
              <a:gd name="T62" fmla="*/ 29 w 316"/>
              <a:gd name="T63" fmla="*/ 246 h 341"/>
              <a:gd name="T64" fmla="*/ 26 w 316"/>
              <a:gd name="T65" fmla="*/ 244 h 341"/>
              <a:gd name="T66" fmla="*/ 15 w 316"/>
              <a:gd name="T67" fmla="*/ 275 h 341"/>
              <a:gd name="T68" fmla="*/ 19 w 316"/>
              <a:gd name="T69" fmla="*/ 277 h 341"/>
              <a:gd name="T70" fmla="*/ 4 w 316"/>
              <a:gd name="T71" fmla="*/ 341 h 341"/>
              <a:gd name="T72" fmla="*/ 10 w 316"/>
              <a:gd name="T73" fmla="*/ 308 h 341"/>
              <a:gd name="T74" fmla="*/ 6 w 316"/>
              <a:gd name="T75" fmla="*/ 308 h 341"/>
              <a:gd name="T76" fmla="*/ 0 w 316"/>
              <a:gd name="T77" fmla="*/ 340 h 341"/>
              <a:gd name="T78" fmla="*/ 4 w 316"/>
              <a:gd name="T79"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16" h="341">
                <a:moveTo>
                  <a:pt x="284" y="11"/>
                </a:moveTo>
                <a:cubicBezTo>
                  <a:pt x="295" y="8"/>
                  <a:pt x="305" y="6"/>
                  <a:pt x="316" y="4"/>
                </a:cubicBezTo>
                <a:cubicBezTo>
                  <a:pt x="315" y="0"/>
                  <a:pt x="315" y="0"/>
                  <a:pt x="315" y="0"/>
                </a:cubicBezTo>
                <a:cubicBezTo>
                  <a:pt x="304" y="2"/>
                  <a:pt x="294" y="4"/>
                  <a:pt x="283" y="7"/>
                </a:cubicBezTo>
                <a:cubicBezTo>
                  <a:pt x="284" y="11"/>
                  <a:pt x="284" y="11"/>
                  <a:pt x="284" y="11"/>
                </a:cubicBezTo>
                <a:close/>
                <a:moveTo>
                  <a:pt x="223" y="33"/>
                </a:moveTo>
                <a:cubicBezTo>
                  <a:pt x="232" y="29"/>
                  <a:pt x="242" y="25"/>
                  <a:pt x="253" y="21"/>
                </a:cubicBezTo>
                <a:cubicBezTo>
                  <a:pt x="252" y="17"/>
                  <a:pt x="252" y="17"/>
                  <a:pt x="252" y="17"/>
                </a:cubicBezTo>
                <a:cubicBezTo>
                  <a:pt x="241" y="21"/>
                  <a:pt x="231" y="25"/>
                  <a:pt x="221" y="29"/>
                </a:cubicBezTo>
                <a:cubicBezTo>
                  <a:pt x="223" y="33"/>
                  <a:pt x="223" y="33"/>
                  <a:pt x="223" y="33"/>
                </a:cubicBezTo>
                <a:close/>
                <a:moveTo>
                  <a:pt x="166" y="65"/>
                </a:moveTo>
                <a:cubicBezTo>
                  <a:pt x="174" y="59"/>
                  <a:pt x="184" y="53"/>
                  <a:pt x="193" y="48"/>
                </a:cubicBezTo>
                <a:cubicBezTo>
                  <a:pt x="191" y="44"/>
                  <a:pt x="191" y="44"/>
                  <a:pt x="191" y="44"/>
                </a:cubicBezTo>
                <a:cubicBezTo>
                  <a:pt x="182" y="50"/>
                  <a:pt x="172" y="56"/>
                  <a:pt x="163" y="62"/>
                </a:cubicBezTo>
                <a:cubicBezTo>
                  <a:pt x="166" y="65"/>
                  <a:pt x="166" y="65"/>
                  <a:pt x="166" y="65"/>
                </a:cubicBezTo>
                <a:close/>
                <a:moveTo>
                  <a:pt x="116" y="107"/>
                </a:moveTo>
                <a:cubicBezTo>
                  <a:pt x="123" y="100"/>
                  <a:pt x="131" y="92"/>
                  <a:pt x="140" y="85"/>
                </a:cubicBezTo>
                <a:cubicBezTo>
                  <a:pt x="137" y="82"/>
                  <a:pt x="137" y="82"/>
                  <a:pt x="137" y="82"/>
                </a:cubicBezTo>
                <a:cubicBezTo>
                  <a:pt x="128" y="89"/>
                  <a:pt x="120" y="97"/>
                  <a:pt x="113" y="105"/>
                </a:cubicBezTo>
                <a:cubicBezTo>
                  <a:pt x="116" y="107"/>
                  <a:pt x="116" y="107"/>
                  <a:pt x="116" y="107"/>
                </a:cubicBezTo>
                <a:close/>
                <a:moveTo>
                  <a:pt x="74" y="158"/>
                </a:moveTo>
                <a:cubicBezTo>
                  <a:pt x="80" y="149"/>
                  <a:pt x="87" y="140"/>
                  <a:pt x="94" y="132"/>
                </a:cubicBezTo>
                <a:cubicBezTo>
                  <a:pt x="91" y="129"/>
                  <a:pt x="91" y="129"/>
                  <a:pt x="91" y="129"/>
                </a:cubicBezTo>
                <a:cubicBezTo>
                  <a:pt x="84" y="138"/>
                  <a:pt x="77" y="147"/>
                  <a:pt x="71" y="156"/>
                </a:cubicBezTo>
                <a:cubicBezTo>
                  <a:pt x="74" y="158"/>
                  <a:pt x="74" y="158"/>
                  <a:pt x="74" y="158"/>
                </a:cubicBezTo>
                <a:close/>
                <a:moveTo>
                  <a:pt x="42" y="215"/>
                </a:moveTo>
                <a:cubicBezTo>
                  <a:pt x="47" y="206"/>
                  <a:pt x="51" y="196"/>
                  <a:pt x="57" y="186"/>
                </a:cubicBezTo>
                <a:cubicBezTo>
                  <a:pt x="53" y="184"/>
                  <a:pt x="53" y="184"/>
                  <a:pt x="53" y="184"/>
                </a:cubicBezTo>
                <a:cubicBezTo>
                  <a:pt x="48" y="194"/>
                  <a:pt x="43" y="204"/>
                  <a:pt x="38" y="214"/>
                </a:cubicBezTo>
                <a:cubicBezTo>
                  <a:pt x="42" y="215"/>
                  <a:pt x="42" y="215"/>
                  <a:pt x="42" y="215"/>
                </a:cubicBezTo>
                <a:close/>
                <a:moveTo>
                  <a:pt x="19" y="277"/>
                </a:moveTo>
                <a:cubicBezTo>
                  <a:pt x="22" y="267"/>
                  <a:pt x="25" y="256"/>
                  <a:pt x="29" y="246"/>
                </a:cubicBezTo>
                <a:cubicBezTo>
                  <a:pt x="26" y="244"/>
                  <a:pt x="26" y="244"/>
                  <a:pt x="26" y="244"/>
                </a:cubicBezTo>
                <a:cubicBezTo>
                  <a:pt x="22" y="255"/>
                  <a:pt x="18" y="265"/>
                  <a:pt x="15" y="275"/>
                </a:cubicBezTo>
                <a:cubicBezTo>
                  <a:pt x="19" y="277"/>
                  <a:pt x="19" y="277"/>
                  <a:pt x="19" y="277"/>
                </a:cubicBezTo>
                <a:close/>
                <a:moveTo>
                  <a:pt x="4" y="341"/>
                </a:moveTo>
                <a:cubicBezTo>
                  <a:pt x="6" y="331"/>
                  <a:pt x="8" y="320"/>
                  <a:pt x="10" y="308"/>
                </a:cubicBezTo>
                <a:cubicBezTo>
                  <a:pt x="6" y="308"/>
                  <a:pt x="6" y="308"/>
                  <a:pt x="6" y="308"/>
                </a:cubicBezTo>
                <a:cubicBezTo>
                  <a:pt x="4" y="319"/>
                  <a:pt x="2" y="330"/>
                  <a:pt x="0" y="340"/>
                </a:cubicBezTo>
                <a:cubicBezTo>
                  <a:pt x="4" y="341"/>
                  <a:pt x="4" y="341"/>
                  <a:pt x="4" y="341"/>
                </a:cubicBezTo>
                <a:close/>
              </a:path>
            </a:pathLst>
          </a:custGeom>
          <a:solidFill>
            <a:srgbClr val="353C7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pic>
        <p:nvPicPr>
          <p:cNvPr id="179" name="图片 178"/>
          <p:cNvPicPr>
            <a:picLocks noChangeAspect="1"/>
          </p:cNvPicPr>
          <p:nvPr userDrawn="1">
            <p:custDataLst>
              <p:tags r:id="rId3"/>
            </p:custDataLst>
          </p:nvPr>
        </p:nvPicPr>
        <p:blipFill>
          <a:blip r:embed="rId4"/>
          <a:stretch>
            <a:fillRect/>
          </a:stretch>
        </p:blipFill>
        <p:spPr>
          <a:xfrm>
            <a:off x="195580" y="5384800"/>
            <a:ext cx="640080" cy="1384300"/>
          </a:xfrm>
          <a:prstGeom prst="rect">
            <a:avLst/>
          </a:prstGeom>
        </p:spPr>
      </p:pic>
      <p:sp>
        <p:nvSpPr>
          <p:cNvPr id="2" name="标题 1"/>
          <p:cNvSpPr>
            <a:spLocks noGrp="1"/>
          </p:cNvSpPr>
          <p:nvPr>
            <p:ph type="title"/>
            <p:custDataLst>
              <p:tags r:id="rId5"/>
            </p:custDataLst>
          </p:nvPr>
        </p:nvSpPr>
        <p:spPr/>
        <p:txBody>
          <a:bodyPr>
            <a:normAutofit/>
          </a:bodyPr>
          <a:lstStyle>
            <a:lvl1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86" name="箭头: 五边形 185"/>
          <p:cNvSpPr/>
          <p:nvPr userDrawn="1">
            <p:custDataLst>
              <p:tags r:id="rId2"/>
            </p:custDataLst>
          </p:nvPr>
        </p:nvSpPr>
        <p:spPr>
          <a:xfrm>
            <a:off x="2380615" y="-2540"/>
            <a:ext cx="7579995" cy="6857365"/>
          </a:xfrm>
          <a:prstGeom prst="homePlate">
            <a:avLst/>
          </a:pr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箭头: 五边形 186"/>
          <p:cNvSpPr/>
          <p:nvPr userDrawn="1">
            <p:custDataLst>
              <p:tags r:id="rId3"/>
            </p:custDataLst>
          </p:nvPr>
        </p:nvSpPr>
        <p:spPr>
          <a:xfrm>
            <a:off x="0" y="3175"/>
            <a:ext cx="7579995" cy="6857365"/>
          </a:xfrm>
          <a:prstGeom prst="homePlat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p:cNvSpPr/>
          <p:nvPr userDrawn="1">
            <p:custDataLst>
              <p:tags r:id="rId4"/>
            </p:custDataLst>
          </p:nvPr>
        </p:nvSpPr>
        <p:spPr>
          <a:xfrm>
            <a:off x="263525" y="304165"/>
            <a:ext cx="11606530" cy="6249670"/>
          </a:xfrm>
          <a:prstGeom prst="roundRect">
            <a:avLst>
              <a:gd name="adj" fmla="val 610"/>
            </a:avLst>
          </a:prstGeom>
          <a:solidFill>
            <a:schemeClr val="bg2"/>
          </a:solidFill>
          <a:ln>
            <a:noFill/>
          </a:ln>
          <a:effectLst>
            <a:outerShdw blurRad="254000" dist="38100" dir="2700000" algn="ctr" rotWithShape="0">
              <a:schemeClr val="tx1">
                <a:alpha val="40000"/>
              </a:schemeClr>
            </a:outerShdw>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98" name="图片 197"/>
          <p:cNvPicPr>
            <a:picLocks noChangeAspect="1"/>
          </p:cNvPicPr>
          <p:nvPr userDrawn="1">
            <p:custDataLst>
              <p:tags r:id="rId5"/>
            </p:custDataLst>
          </p:nvPr>
        </p:nvPicPr>
        <p:blipFill>
          <a:blip r:embed="rId6"/>
          <a:stretch>
            <a:fillRect/>
          </a:stretch>
        </p:blipFill>
        <p:spPr>
          <a:xfrm>
            <a:off x="11316335" y="5608955"/>
            <a:ext cx="522605" cy="874395"/>
          </a:xfrm>
          <a:prstGeom prst="rect">
            <a:avLst/>
          </a:prstGeom>
        </p:spPr>
      </p:pic>
      <p:sp>
        <p:nvSpPr>
          <p:cNvPr id="2" name="标题 1"/>
          <p:cNvSpPr>
            <a:spLocks noGrp="1"/>
          </p:cNvSpPr>
          <p:nvPr userDrawn="1">
            <p:ph type="title" hasCustomPrompt="1"/>
            <p:custDataLst>
              <p:tags r:id="rId7"/>
            </p:custDataLst>
          </p:nvPr>
        </p:nvSpPr>
        <p:spPr>
          <a:xfrm>
            <a:off x="1281600" y="1249200"/>
            <a:ext cx="9626400" cy="723600"/>
          </a:xfrm>
        </p:spPr>
        <p:txBody>
          <a:bodyPr anchor="ctr">
            <a:normAutofit/>
          </a:bodyPr>
          <a:lstStyle>
            <a:lvl1pPr>
              <a:defRPr sz="32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userDrawn="1">
            <p:ph sz="quarter" idx="13"/>
            <p:custDataLst>
              <p:tags r:id="rId8"/>
            </p:custDataLst>
          </p:nvPr>
        </p:nvSpPr>
        <p:spPr>
          <a:xfrm>
            <a:off x="1281113" y="2163600"/>
            <a:ext cx="9626600" cy="3445200"/>
          </a:xfrm>
        </p:spPr>
        <p:txBody>
          <a:bodyPr/>
          <a:lstStyle>
            <a:lvl1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2pPr>
            <a:lvl3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3pPr>
            <a:lvl4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4pPr>
            <a:lvl5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userDrawn="1">
            <p:ph type="dt" sz="half" idx="10"/>
            <p:custDataLst>
              <p:tags r:id="rId9"/>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0"/>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11"/>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solidFill>
          <a:ln>
            <a:noFill/>
          </a:ln>
          <a:effectLst>
            <a:outerShdw blurRad="254000" dist="38100" dir="2700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altLang="zh-CN" dirty="0">
              <a:sym typeface="+mn-ea"/>
            </a:endParaRPr>
          </a:p>
        </p:txBody>
      </p:sp>
      <p:sp>
        <p:nvSpPr>
          <p:cNvPr id="65" name="ï$ļíḋe"/>
          <p:cNvSpPr/>
          <p:nvPr userDrawn="1">
            <p:custDataLst>
              <p:tags r:id="rId3"/>
            </p:custDataLst>
          </p:nvPr>
        </p:nvSpPr>
        <p:spPr bwMode="auto">
          <a:xfrm flipH="1">
            <a:off x="10833100" y="191135"/>
            <a:ext cx="1144270" cy="1235075"/>
          </a:xfrm>
          <a:custGeom>
            <a:avLst/>
            <a:gdLst>
              <a:gd name="T0" fmla="*/ 284 w 316"/>
              <a:gd name="T1" fmla="*/ 11 h 341"/>
              <a:gd name="T2" fmla="*/ 316 w 316"/>
              <a:gd name="T3" fmla="*/ 4 h 341"/>
              <a:gd name="T4" fmla="*/ 315 w 316"/>
              <a:gd name="T5" fmla="*/ 0 h 341"/>
              <a:gd name="T6" fmla="*/ 283 w 316"/>
              <a:gd name="T7" fmla="*/ 7 h 341"/>
              <a:gd name="T8" fmla="*/ 284 w 316"/>
              <a:gd name="T9" fmla="*/ 11 h 341"/>
              <a:gd name="T10" fmla="*/ 223 w 316"/>
              <a:gd name="T11" fmla="*/ 33 h 341"/>
              <a:gd name="T12" fmla="*/ 253 w 316"/>
              <a:gd name="T13" fmla="*/ 21 h 341"/>
              <a:gd name="T14" fmla="*/ 252 w 316"/>
              <a:gd name="T15" fmla="*/ 17 h 341"/>
              <a:gd name="T16" fmla="*/ 221 w 316"/>
              <a:gd name="T17" fmla="*/ 29 h 341"/>
              <a:gd name="T18" fmla="*/ 223 w 316"/>
              <a:gd name="T19" fmla="*/ 33 h 341"/>
              <a:gd name="T20" fmla="*/ 166 w 316"/>
              <a:gd name="T21" fmla="*/ 65 h 341"/>
              <a:gd name="T22" fmla="*/ 193 w 316"/>
              <a:gd name="T23" fmla="*/ 48 h 341"/>
              <a:gd name="T24" fmla="*/ 191 w 316"/>
              <a:gd name="T25" fmla="*/ 44 h 341"/>
              <a:gd name="T26" fmla="*/ 163 w 316"/>
              <a:gd name="T27" fmla="*/ 62 h 341"/>
              <a:gd name="T28" fmla="*/ 166 w 316"/>
              <a:gd name="T29" fmla="*/ 65 h 341"/>
              <a:gd name="T30" fmla="*/ 116 w 316"/>
              <a:gd name="T31" fmla="*/ 107 h 341"/>
              <a:gd name="T32" fmla="*/ 140 w 316"/>
              <a:gd name="T33" fmla="*/ 85 h 341"/>
              <a:gd name="T34" fmla="*/ 137 w 316"/>
              <a:gd name="T35" fmla="*/ 82 h 341"/>
              <a:gd name="T36" fmla="*/ 113 w 316"/>
              <a:gd name="T37" fmla="*/ 105 h 341"/>
              <a:gd name="T38" fmla="*/ 116 w 316"/>
              <a:gd name="T39" fmla="*/ 107 h 341"/>
              <a:gd name="T40" fmla="*/ 74 w 316"/>
              <a:gd name="T41" fmla="*/ 158 h 341"/>
              <a:gd name="T42" fmla="*/ 94 w 316"/>
              <a:gd name="T43" fmla="*/ 132 h 341"/>
              <a:gd name="T44" fmla="*/ 91 w 316"/>
              <a:gd name="T45" fmla="*/ 129 h 341"/>
              <a:gd name="T46" fmla="*/ 71 w 316"/>
              <a:gd name="T47" fmla="*/ 156 h 341"/>
              <a:gd name="T48" fmla="*/ 74 w 316"/>
              <a:gd name="T49" fmla="*/ 158 h 341"/>
              <a:gd name="T50" fmla="*/ 42 w 316"/>
              <a:gd name="T51" fmla="*/ 215 h 341"/>
              <a:gd name="T52" fmla="*/ 57 w 316"/>
              <a:gd name="T53" fmla="*/ 186 h 341"/>
              <a:gd name="T54" fmla="*/ 53 w 316"/>
              <a:gd name="T55" fmla="*/ 184 h 341"/>
              <a:gd name="T56" fmla="*/ 38 w 316"/>
              <a:gd name="T57" fmla="*/ 214 h 341"/>
              <a:gd name="T58" fmla="*/ 42 w 316"/>
              <a:gd name="T59" fmla="*/ 215 h 341"/>
              <a:gd name="T60" fmla="*/ 19 w 316"/>
              <a:gd name="T61" fmla="*/ 277 h 341"/>
              <a:gd name="T62" fmla="*/ 29 w 316"/>
              <a:gd name="T63" fmla="*/ 246 h 341"/>
              <a:gd name="T64" fmla="*/ 26 w 316"/>
              <a:gd name="T65" fmla="*/ 244 h 341"/>
              <a:gd name="T66" fmla="*/ 15 w 316"/>
              <a:gd name="T67" fmla="*/ 275 h 341"/>
              <a:gd name="T68" fmla="*/ 19 w 316"/>
              <a:gd name="T69" fmla="*/ 277 h 341"/>
              <a:gd name="T70" fmla="*/ 4 w 316"/>
              <a:gd name="T71" fmla="*/ 341 h 341"/>
              <a:gd name="T72" fmla="*/ 10 w 316"/>
              <a:gd name="T73" fmla="*/ 308 h 341"/>
              <a:gd name="T74" fmla="*/ 6 w 316"/>
              <a:gd name="T75" fmla="*/ 308 h 341"/>
              <a:gd name="T76" fmla="*/ 0 w 316"/>
              <a:gd name="T77" fmla="*/ 340 h 341"/>
              <a:gd name="T78" fmla="*/ 4 w 316"/>
              <a:gd name="T79"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16" h="341">
                <a:moveTo>
                  <a:pt x="284" y="11"/>
                </a:moveTo>
                <a:cubicBezTo>
                  <a:pt x="295" y="8"/>
                  <a:pt x="305" y="6"/>
                  <a:pt x="316" y="4"/>
                </a:cubicBezTo>
                <a:cubicBezTo>
                  <a:pt x="315" y="0"/>
                  <a:pt x="315" y="0"/>
                  <a:pt x="315" y="0"/>
                </a:cubicBezTo>
                <a:cubicBezTo>
                  <a:pt x="304" y="2"/>
                  <a:pt x="294" y="4"/>
                  <a:pt x="283" y="7"/>
                </a:cubicBezTo>
                <a:cubicBezTo>
                  <a:pt x="284" y="11"/>
                  <a:pt x="284" y="11"/>
                  <a:pt x="284" y="11"/>
                </a:cubicBezTo>
                <a:close/>
                <a:moveTo>
                  <a:pt x="223" y="33"/>
                </a:moveTo>
                <a:cubicBezTo>
                  <a:pt x="232" y="29"/>
                  <a:pt x="242" y="25"/>
                  <a:pt x="253" y="21"/>
                </a:cubicBezTo>
                <a:cubicBezTo>
                  <a:pt x="252" y="17"/>
                  <a:pt x="252" y="17"/>
                  <a:pt x="252" y="17"/>
                </a:cubicBezTo>
                <a:cubicBezTo>
                  <a:pt x="241" y="21"/>
                  <a:pt x="231" y="25"/>
                  <a:pt x="221" y="29"/>
                </a:cubicBezTo>
                <a:cubicBezTo>
                  <a:pt x="223" y="33"/>
                  <a:pt x="223" y="33"/>
                  <a:pt x="223" y="33"/>
                </a:cubicBezTo>
                <a:close/>
                <a:moveTo>
                  <a:pt x="166" y="65"/>
                </a:moveTo>
                <a:cubicBezTo>
                  <a:pt x="174" y="59"/>
                  <a:pt x="184" y="53"/>
                  <a:pt x="193" y="48"/>
                </a:cubicBezTo>
                <a:cubicBezTo>
                  <a:pt x="191" y="44"/>
                  <a:pt x="191" y="44"/>
                  <a:pt x="191" y="44"/>
                </a:cubicBezTo>
                <a:cubicBezTo>
                  <a:pt x="182" y="50"/>
                  <a:pt x="172" y="56"/>
                  <a:pt x="163" y="62"/>
                </a:cubicBezTo>
                <a:cubicBezTo>
                  <a:pt x="166" y="65"/>
                  <a:pt x="166" y="65"/>
                  <a:pt x="166" y="65"/>
                </a:cubicBezTo>
                <a:close/>
                <a:moveTo>
                  <a:pt x="116" y="107"/>
                </a:moveTo>
                <a:cubicBezTo>
                  <a:pt x="123" y="100"/>
                  <a:pt x="131" y="92"/>
                  <a:pt x="140" y="85"/>
                </a:cubicBezTo>
                <a:cubicBezTo>
                  <a:pt x="137" y="82"/>
                  <a:pt x="137" y="82"/>
                  <a:pt x="137" y="82"/>
                </a:cubicBezTo>
                <a:cubicBezTo>
                  <a:pt x="128" y="89"/>
                  <a:pt x="120" y="97"/>
                  <a:pt x="113" y="105"/>
                </a:cubicBezTo>
                <a:cubicBezTo>
                  <a:pt x="116" y="107"/>
                  <a:pt x="116" y="107"/>
                  <a:pt x="116" y="107"/>
                </a:cubicBezTo>
                <a:close/>
                <a:moveTo>
                  <a:pt x="74" y="158"/>
                </a:moveTo>
                <a:cubicBezTo>
                  <a:pt x="80" y="149"/>
                  <a:pt x="87" y="140"/>
                  <a:pt x="94" y="132"/>
                </a:cubicBezTo>
                <a:cubicBezTo>
                  <a:pt x="91" y="129"/>
                  <a:pt x="91" y="129"/>
                  <a:pt x="91" y="129"/>
                </a:cubicBezTo>
                <a:cubicBezTo>
                  <a:pt x="84" y="138"/>
                  <a:pt x="77" y="147"/>
                  <a:pt x="71" y="156"/>
                </a:cubicBezTo>
                <a:cubicBezTo>
                  <a:pt x="74" y="158"/>
                  <a:pt x="74" y="158"/>
                  <a:pt x="74" y="158"/>
                </a:cubicBezTo>
                <a:close/>
                <a:moveTo>
                  <a:pt x="42" y="215"/>
                </a:moveTo>
                <a:cubicBezTo>
                  <a:pt x="47" y="206"/>
                  <a:pt x="51" y="196"/>
                  <a:pt x="57" y="186"/>
                </a:cubicBezTo>
                <a:cubicBezTo>
                  <a:pt x="53" y="184"/>
                  <a:pt x="53" y="184"/>
                  <a:pt x="53" y="184"/>
                </a:cubicBezTo>
                <a:cubicBezTo>
                  <a:pt x="48" y="194"/>
                  <a:pt x="43" y="204"/>
                  <a:pt x="38" y="214"/>
                </a:cubicBezTo>
                <a:cubicBezTo>
                  <a:pt x="42" y="215"/>
                  <a:pt x="42" y="215"/>
                  <a:pt x="42" y="215"/>
                </a:cubicBezTo>
                <a:close/>
                <a:moveTo>
                  <a:pt x="19" y="277"/>
                </a:moveTo>
                <a:cubicBezTo>
                  <a:pt x="22" y="267"/>
                  <a:pt x="25" y="256"/>
                  <a:pt x="29" y="246"/>
                </a:cubicBezTo>
                <a:cubicBezTo>
                  <a:pt x="26" y="244"/>
                  <a:pt x="26" y="244"/>
                  <a:pt x="26" y="244"/>
                </a:cubicBezTo>
                <a:cubicBezTo>
                  <a:pt x="22" y="255"/>
                  <a:pt x="18" y="265"/>
                  <a:pt x="15" y="275"/>
                </a:cubicBezTo>
                <a:cubicBezTo>
                  <a:pt x="19" y="277"/>
                  <a:pt x="19" y="277"/>
                  <a:pt x="19" y="277"/>
                </a:cubicBezTo>
                <a:close/>
                <a:moveTo>
                  <a:pt x="4" y="341"/>
                </a:moveTo>
                <a:cubicBezTo>
                  <a:pt x="6" y="331"/>
                  <a:pt x="8" y="320"/>
                  <a:pt x="10" y="308"/>
                </a:cubicBezTo>
                <a:cubicBezTo>
                  <a:pt x="6" y="308"/>
                  <a:pt x="6" y="308"/>
                  <a:pt x="6" y="308"/>
                </a:cubicBezTo>
                <a:cubicBezTo>
                  <a:pt x="4" y="319"/>
                  <a:pt x="2" y="330"/>
                  <a:pt x="0" y="340"/>
                </a:cubicBezTo>
                <a:cubicBezTo>
                  <a:pt x="4" y="341"/>
                  <a:pt x="4" y="341"/>
                  <a:pt x="4" y="341"/>
                </a:cubicBezTo>
                <a:close/>
              </a:path>
            </a:pathLst>
          </a:custGeom>
          <a:solidFill>
            <a:srgbClr val="353C7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pic>
        <p:nvPicPr>
          <p:cNvPr id="66" name="图片 65"/>
          <p:cNvPicPr>
            <a:picLocks noChangeAspect="1"/>
          </p:cNvPicPr>
          <p:nvPr userDrawn="1">
            <p:custDataLst>
              <p:tags r:id="rId4"/>
            </p:custDataLst>
          </p:nvPr>
        </p:nvPicPr>
        <p:blipFill>
          <a:blip r:embed="rId5"/>
          <a:stretch>
            <a:fillRect/>
          </a:stretch>
        </p:blipFill>
        <p:spPr>
          <a:xfrm>
            <a:off x="195580" y="5384800"/>
            <a:ext cx="640080" cy="1384300"/>
          </a:xfrm>
          <a:prstGeom prst="rect">
            <a:avLst/>
          </a:prstGeom>
        </p:spPr>
      </p:pic>
      <p:sp>
        <p:nvSpPr>
          <p:cNvPr id="2" name="标题 1"/>
          <p:cNvSpPr>
            <a:spLocks noGrp="1"/>
          </p:cNvSpPr>
          <p:nvPr>
            <p:ph type="title" hasCustomPrompt="1"/>
            <p:custDataLst>
              <p:tags r:id="rId6"/>
            </p:custDataLst>
          </p:nvPr>
        </p:nvSpPr>
        <p:spPr>
          <a:xfrm>
            <a:off x="476250" y="770255"/>
            <a:ext cx="4135120" cy="882015"/>
          </a:xfrm>
        </p:spPr>
        <p:txBody>
          <a:bodyPr anchor="ctr">
            <a:normAutofit/>
          </a:bodyPr>
          <a:lstStyle>
            <a:lvl1pPr>
              <a:defRPr sz="36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编辑标题</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489585" y="1764030"/>
            <a:ext cx="4122420" cy="4093210"/>
          </a:xfrm>
        </p:spPr>
        <p:txBody>
          <a:bodyPr/>
          <a:lstStyle>
            <a:lvl1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2pPr>
            <a:lvl3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3pPr>
            <a:lvl4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4pPr>
            <a:lvl5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a:lstStyle>
            <a:lvl1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2pPr>
            <a:lvl3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3pPr>
            <a:lvl4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4pPr>
            <a:lvl5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a:noFill/>
          </a:ln>
          <a:effectLst>
            <a:outerShdw blurRad="254000" dist="38100" dir="2700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altLang="zh-CN">
              <a:sym typeface="+mn-ea"/>
            </a:endParaRPr>
          </a:p>
        </p:txBody>
      </p:sp>
      <p:sp>
        <p:nvSpPr>
          <p:cNvPr id="72" name="ï$ļíḋe"/>
          <p:cNvSpPr/>
          <p:nvPr userDrawn="1">
            <p:custDataLst>
              <p:tags r:id="rId3"/>
            </p:custDataLst>
          </p:nvPr>
        </p:nvSpPr>
        <p:spPr bwMode="auto">
          <a:xfrm flipH="1">
            <a:off x="10833100" y="191135"/>
            <a:ext cx="1144270" cy="1235075"/>
          </a:xfrm>
          <a:custGeom>
            <a:avLst/>
            <a:gdLst>
              <a:gd name="T0" fmla="*/ 284 w 316"/>
              <a:gd name="T1" fmla="*/ 11 h 341"/>
              <a:gd name="T2" fmla="*/ 316 w 316"/>
              <a:gd name="T3" fmla="*/ 4 h 341"/>
              <a:gd name="T4" fmla="*/ 315 w 316"/>
              <a:gd name="T5" fmla="*/ 0 h 341"/>
              <a:gd name="T6" fmla="*/ 283 w 316"/>
              <a:gd name="T7" fmla="*/ 7 h 341"/>
              <a:gd name="T8" fmla="*/ 284 w 316"/>
              <a:gd name="T9" fmla="*/ 11 h 341"/>
              <a:gd name="T10" fmla="*/ 223 w 316"/>
              <a:gd name="T11" fmla="*/ 33 h 341"/>
              <a:gd name="T12" fmla="*/ 253 w 316"/>
              <a:gd name="T13" fmla="*/ 21 h 341"/>
              <a:gd name="T14" fmla="*/ 252 w 316"/>
              <a:gd name="T15" fmla="*/ 17 h 341"/>
              <a:gd name="T16" fmla="*/ 221 w 316"/>
              <a:gd name="T17" fmla="*/ 29 h 341"/>
              <a:gd name="T18" fmla="*/ 223 w 316"/>
              <a:gd name="T19" fmla="*/ 33 h 341"/>
              <a:gd name="T20" fmla="*/ 166 w 316"/>
              <a:gd name="T21" fmla="*/ 65 h 341"/>
              <a:gd name="T22" fmla="*/ 193 w 316"/>
              <a:gd name="T23" fmla="*/ 48 h 341"/>
              <a:gd name="T24" fmla="*/ 191 w 316"/>
              <a:gd name="T25" fmla="*/ 44 h 341"/>
              <a:gd name="T26" fmla="*/ 163 w 316"/>
              <a:gd name="T27" fmla="*/ 62 h 341"/>
              <a:gd name="T28" fmla="*/ 166 w 316"/>
              <a:gd name="T29" fmla="*/ 65 h 341"/>
              <a:gd name="T30" fmla="*/ 116 w 316"/>
              <a:gd name="T31" fmla="*/ 107 h 341"/>
              <a:gd name="T32" fmla="*/ 140 w 316"/>
              <a:gd name="T33" fmla="*/ 85 h 341"/>
              <a:gd name="T34" fmla="*/ 137 w 316"/>
              <a:gd name="T35" fmla="*/ 82 h 341"/>
              <a:gd name="T36" fmla="*/ 113 w 316"/>
              <a:gd name="T37" fmla="*/ 105 h 341"/>
              <a:gd name="T38" fmla="*/ 116 w 316"/>
              <a:gd name="T39" fmla="*/ 107 h 341"/>
              <a:gd name="T40" fmla="*/ 74 w 316"/>
              <a:gd name="T41" fmla="*/ 158 h 341"/>
              <a:gd name="T42" fmla="*/ 94 w 316"/>
              <a:gd name="T43" fmla="*/ 132 h 341"/>
              <a:gd name="T44" fmla="*/ 91 w 316"/>
              <a:gd name="T45" fmla="*/ 129 h 341"/>
              <a:gd name="T46" fmla="*/ 71 w 316"/>
              <a:gd name="T47" fmla="*/ 156 h 341"/>
              <a:gd name="T48" fmla="*/ 74 w 316"/>
              <a:gd name="T49" fmla="*/ 158 h 341"/>
              <a:gd name="T50" fmla="*/ 42 w 316"/>
              <a:gd name="T51" fmla="*/ 215 h 341"/>
              <a:gd name="T52" fmla="*/ 57 w 316"/>
              <a:gd name="T53" fmla="*/ 186 h 341"/>
              <a:gd name="T54" fmla="*/ 53 w 316"/>
              <a:gd name="T55" fmla="*/ 184 h 341"/>
              <a:gd name="T56" fmla="*/ 38 w 316"/>
              <a:gd name="T57" fmla="*/ 214 h 341"/>
              <a:gd name="T58" fmla="*/ 42 w 316"/>
              <a:gd name="T59" fmla="*/ 215 h 341"/>
              <a:gd name="T60" fmla="*/ 19 w 316"/>
              <a:gd name="T61" fmla="*/ 277 h 341"/>
              <a:gd name="T62" fmla="*/ 29 w 316"/>
              <a:gd name="T63" fmla="*/ 246 h 341"/>
              <a:gd name="T64" fmla="*/ 26 w 316"/>
              <a:gd name="T65" fmla="*/ 244 h 341"/>
              <a:gd name="T66" fmla="*/ 15 w 316"/>
              <a:gd name="T67" fmla="*/ 275 h 341"/>
              <a:gd name="T68" fmla="*/ 19 w 316"/>
              <a:gd name="T69" fmla="*/ 277 h 341"/>
              <a:gd name="T70" fmla="*/ 4 w 316"/>
              <a:gd name="T71" fmla="*/ 341 h 341"/>
              <a:gd name="T72" fmla="*/ 10 w 316"/>
              <a:gd name="T73" fmla="*/ 308 h 341"/>
              <a:gd name="T74" fmla="*/ 6 w 316"/>
              <a:gd name="T75" fmla="*/ 308 h 341"/>
              <a:gd name="T76" fmla="*/ 0 w 316"/>
              <a:gd name="T77" fmla="*/ 340 h 341"/>
              <a:gd name="T78" fmla="*/ 4 w 316"/>
              <a:gd name="T79"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16" h="341">
                <a:moveTo>
                  <a:pt x="284" y="11"/>
                </a:moveTo>
                <a:cubicBezTo>
                  <a:pt x="295" y="8"/>
                  <a:pt x="305" y="6"/>
                  <a:pt x="316" y="4"/>
                </a:cubicBezTo>
                <a:cubicBezTo>
                  <a:pt x="315" y="0"/>
                  <a:pt x="315" y="0"/>
                  <a:pt x="315" y="0"/>
                </a:cubicBezTo>
                <a:cubicBezTo>
                  <a:pt x="304" y="2"/>
                  <a:pt x="294" y="4"/>
                  <a:pt x="283" y="7"/>
                </a:cubicBezTo>
                <a:cubicBezTo>
                  <a:pt x="284" y="11"/>
                  <a:pt x="284" y="11"/>
                  <a:pt x="284" y="11"/>
                </a:cubicBezTo>
                <a:close/>
                <a:moveTo>
                  <a:pt x="223" y="33"/>
                </a:moveTo>
                <a:cubicBezTo>
                  <a:pt x="232" y="29"/>
                  <a:pt x="242" y="25"/>
                  <a:pt x="253" y="21"/>
                </a:cubicBezTo>
                <a:cubicBezTo>
                  <a:pt x="252" y="17"/>
                  <a:pt x="252" y="17"/>
                  <a:pt x="252" y="17"/>
                </a:cubicBezTo>
                <a:cubicBezTo>
                  <a:pt x="241" y="21"/>
                  <a:pt x="231" y="25"/>
                  <a:pt x="221" y="29"/>
                </a:cubicBezTo>
                <a:cubicBezTo>
                  <a:pt x="223" y="33"/>
                  <a:pt x="223" y="33"/>
                  <a:pt x="223" y="33"/>
                </a:cubicBezTo>
                <a:close/>
                <a:moveTo>
                  <a:pt x="166" y="65"/>
                </a:moveTo>
                <a:cubicBezTo>
                  <a:pt x="174" y="59"/>
                  <a:pt x="184" y="53"/>
                  <a:pt x="193" y="48"/>
                </a:cubicBezTo>
                <a:cubicBezTo>
                  <a:pt x="191" y="44"/>
                  <a:pt x="191" y="44"/>
                  <a:pt x="191" y="44"/>
                </a:cubicBezTo>
                <a:cubicBezTo>
                  <a:pt x="182" y="50"/>
                  <a:pt x="172" y="56"/>
                  <a:pt x="163" y="62"/>
                </a:cubicBezTo>
                <a:cubicBezTo>
                  <a:pt x="166" y="65"/>
                  <a:pt x="166" y="65"/>
                  <a:pt x="166" y="65"/>
                </a:cubicBezTo>
                <a:close/>
                <a:moveTo>
                  <a:pt x="116" y="107"/>
                </a:moveTo>
                <a:cubicBezTo>
                  <a:pt x="123" y="100"/>
                  <a:pt x="131" y="92"/>
                  <a:pt x="140" y="85"/>
                </a:cubicBezTo>
                <a:cubicBezTo>
                  <a:pt x="137" y="82"/>
                  <a:pt x="137" y="82"/>
                  <a:pt x="137" y="82"/>
                </a:cubicBezTo>
                <a:cubicBezTo>
                  <a:pt x="128" y="89"/>
                  <a:pt x="120" y="97"/>
                  <a:pt x="113" y="105"/>
                </a:cubicBezTo>
                <a:cubicBezTo>
                  <a:pt x="116" y="107"/>
                  <a:pt x="116" y="107"/>
                  <a:pt x="116" y="107"/>
                </a:cubicBezTo>
                <a:close/>
                <a:moveTo>
                  <a:pt x="74" y="158"/>
                </a:moveTo>
                <a:cubicBezTo>
                  <a:pt x="80" y="149"/>
                  <a:pt x="87" y="140"/>
                  <a:pt x="94" y="132"/>
                </a:cubicBezTo>
                <a:cubicBezTo>
                  <a:pt x="91" y="129"/>
                  <a:pt x="91" y="129"/>
                  <a:pt x="91" y="129"/>
                </a:cubicBezTo>
                <a:cubicBezTo>
                  <a:pt x="84" y="138"/>
                  <a:pt x="77" y="147"/>
                  <a:pt x="71" y="156"/>
                </a:cubicBezTo>
                <a:cubicBezTo>
                  <a:pt x="74" y="158"/>
                  <a:pt x="74" y="158"/>
                  <a:pt x="74" y="158"/>
                </a:cubicBezTo>
                <a:close/>
                <a:moveTo>
                  <a:pt x="42" y="215"/>
                </a:moveTo>
                <a:cubicBezTo>
                  <a:pt x="47" y="206"/>
                  <a:pt x="51" y="196"/>
                  <a:pt x="57" y="186"/>
                </a:cubicBezTo>
                <a:cubicBezTo>
                  <a:pt x="53" y="184"/>
                  <a:pt x="53" y="184"/>
                  <a:pt x="53" y="184"/>
                </a:cubicBezTo>
                <a:cubicBezTo>
                  <a:pt x="48" y="194"/>
                  <a:pt x="43" y="204"/>
                  <a:pt x="38" y="214"/>
                </a:cubicBezTo>
                <a:cubicBezTo>
                  <a:pt x="42" y="215"/>
                  <a:pt x="42" y="215"/>
                  <a:pt x="42" y="215"/>
                </a:cubicBezTo>
                <a:close/>
                <a:moveTo>
                  <a:pt x="19" y="277"/>
                </a:moveTo>
                <a:cubicBezTo>
                  <a:pt x="22" y="267"/>
                  <a:pt x="25" y="256"/>
                  <a:pt x="29" y="246"/>
                </a:cubicBezTo>
                <a:cubicBezTo>
                  <a:pt x="26" y="244"/>
                  <a:pt x="26" y="244"/>
                  <a:pt x="26" y="244"/>
                </a:cubicBezTo>
                <a:cubicBezTo>
                  <a:pt x="22" y="255"/>
                  <a:pt x="18" y="265"/>
                  <a:pt x="15" y="275"/>
                </a:cubicBezTo>
                <a:cubicBezTo>
                  <a:pt x="19" y="277"/>
                  <a:pt x="19" y="277"/>
                  <a:pt x="19" y="277"/>
                </a:cubicBezTo>
                <a:close/>
                <a:moveTo>
                  <a:pt x="4" y="341"/>
                </a:moveTo>
                <a:cubicBezTo>
                  <a:pt x="6" y="331"/>
                  <a:pt x="8" y="320"/>
                  <a:pt x="10" y="308"/>
                </a:cubicBezTo>
                <a:cubicBezTo>
                  <a:pt x="6" y="308"/>
                  <a:pt x="6" y="308"/>
                  <a:pt x="6" y="308"/>
                </a:cubicBezTo>
                <a:cubicBezTo>
                  <a:pt x="4" y="319"/>
                  <a:pt x="2" y="330"/>
                  <a:pt x="0" y="340"/>
                </a:cubicBezTo>
                <a:cubicBezTo>
                  <a:pt x="4" y="341"/>
                  <a:pt x="4" y="341"/>
                  <a:pt x="4" y="341"/>
                </a:cubicBezTo>
                <a:close/>
              </a:path>
            </a:pathLst>
          </a:custGeom>
          <a:solidFill>
            <a:srgbClr val="353C7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pic>
        <p:nvPicPr>
          <p:cNvPr id="73" name="图片 72"/>
          <p:cNvPicPr>
            <a:picLocks noChangeAspect="1"/>
          </p:cNvPicPr>
          <p:nvPr userDrawn="1">
            <p:custDataLst>
              <p:tags r:id="rId4"/>
            </p:custDataLst>
          </p:nvPr>
        </p:nvPicPr>
        <p:blipFill>
          <a:blip r:embed="rId5"/>
          <a:stretch>
            <a:fillRect/>
          </a:stretch>
        </p:blipFill>
        <p:spPr>
          <a:xfrm>
            <a:off x="195580" y="5384800"/>
            <a:ext cx="640080" cy="1384300"/>
          </a:xfrm>
          <a:prstGeom prst="rect">
            <a:avLst/>
          </a:prstGeom>
        </p:spPr>
      </p:pic>
      <p:sp>
        <p:nvSpPr>
          <p:cNvPr id="2" name="标题 1"/>
          <p:cNvSpPr>
            <a:spLocks noGrp="1"/>
          </p:cNvSpPr>
          <p:nvPr>
            <p:ph type="title"/>
            <p:custDataLst>
              <p:tags r:id="rId6"/>
            </p:custDataLst>
          </p:nvPr>
        </p:nvSpPr>
        <p:spPr>
          <a:xfrm>
            <a:off x="612000" y="781200"/>
            <a:ext cx="10976400" cy="626400"/>
          </a:xfrm>
        </p:spPr>
        <p:txBody>
          <a:bodyPr anchor="ctr">
            <a:normAutofit/>
          </a:bodyPr>
          <a:lstStyle>
            <a:lvl1pPr algn="ctr">
              <a:defRPr sz="36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612000" y="1659600"/>
            <a:ext cx="10975975" cy="828000"/>
          </a:xfrm>
        </p:spPr>
        <p:txBody>
          <a:bodyPr/>
          <a:lstStyle>
            <a:lvl1pPr algn="ct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1"/>
            </p:custDataLst>
          </p:nvPr>
        </p:nvSpPr>
        <p:spPr>
          <a:xfrm>
            <a:off x="612775" y="2808000"/>
            <a:ext cx="10965600" cy="3430800"/>
          </a:xfrm>
        </p:spPr>
        <p:txBody>
          <a:bodyPr/>
          <a:lstStyle>
            <a:lvl1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2pPr>
            <a:lvl3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3pPr>
            <a:lvl4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4pPr>
            <a:lvl5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a:noFill/>
          </a:ln>
          <a:effectLst>
            <a:outerShdw blurRad="254000" dist="38100" dir="2700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altLang="zh-CN">
              <a:sym typeface="+mn-ea"/>
            </a:endParaRPr>
          </a:p>
        </p:txBody>
      </p:sp>
      <p:sp>
        <p:nvSpPr>
          <p:cNvPr id="18" name="ï$ļíḋe"/>
          <p:cNvSpPr/>
          <p:nvPr userDrawn="1">
            <p:custDataLst>
              <p:tags r:id="rId3"/>
            </p:custDataLst>
          </p:nvPr>
        </p:nvSpPr>
        <p:spPr bwMode="auto">
          <a:xfrm flipH="1">
            <a:off x="10833100" y="191135"/>
            <a:ext cx="1144270" cy="1235075"/>
          </a:xfrm>
          <a:custGeom>
            <a:avLst/>
            <a:gdLst>
              <a:gd name="T0" fmla="*/ 284 w 316"/>
              <a:gd name="T1" fmla="*/ 11 h 341"/>
              <a:gd name="T2" fmla="*/ 316 w 316"/>
              <a:gd name="T3" fmla="*/ 4 h 341"/>
              <a:gd name="T4" fmla="*/ 315 w 316"/>
              <a:gd name="T5" fmla="*/ 0 h 341"/>
              <a:gd name="T6" fmla="*/ 283 w 316"/>
              <a:gd name="T7" fmla="*/ 7 h 341"/>
              <a:gd name="T8" fmla="*/ 284 w 316"/>
              <a:gd name="T9" fmla="*/ 11 h 341"/>
              <a:gd name="T10" fmla="*/ 223 w 316"/>
              <a:gd name="T11" fmla="*/ 33 h 341"/>
              <a:gd name="T12" fmla="*/ 253 w 316"/>
              <a:gd name="T13" fmla="*/ 21 h 341"/>
              <a:gd name="T14" fmla="*/ 252 w 316"/>
              <a:gd name="T15" fmla="*/ 17 h 341"/>
              <a:gd name="T16" fmla="*/ 221 w 316"/>
              <a:gd name="T17" fmla="*/ 29 h 341"/>
              <a:gd name="T18" fmla="*/ 223 w 316"/>
              <a:gd name="T19" fmla="*/ 33 h 341"/>
              <a:gd name="T20" fmla="*/ 166 w 316"/>
              <a:gd name="T21" fmla="*/ 65 h 341"/>
              <a:gd name="T22" fmla="*/ 193 w 316"/>
              <a:gd name="T23" fmla="*/ 48 h 341"/>
              <a:gd name="T24" fmla="*/ 191 w 316"/>
              <a:gd name="T25" fmla="*/ 44 h 341"/>
              <a:gd name="T26" fmla="*/ 163 w 316"/>
              <a:gd name="T27" fmla="*/ 62 h 341"/>
              <a:gd name="T28" fmla="*/ 166 w 316"/>
              <a:gd name="T29" fmla="*/ 65 h 341"/>
              <a:gd name="T30" fmla="*/ 116 w 316"/>
              <a:gd name="T31" fmla="*/ 107 h 341"/>
              <a:gd name="T32" fmla="*/ 140 w 316"/>
              <a:gd name="T33" fmla="*/ 85 h 341"/>
              <a:gd name="T34" fmla="*/ 137 w 316"/>
              <a:gd name="T35" fmla="*/ 82 h 341"/>
              <a:gd name="T36" fmla="*/ 113 w 316"/>
              <a:gd name="T37" fmla="*/ 105 h 341"/>
              <a:gd name="T38" fmla="*/ 116 w 316"/>
              <a:gd name="T39" fmla="*/ 107 h 341"/>
              <a:gd name="T40" fmla="*/ 74 w 316"/>
              <a:gd name="T41" fmla="*/ 158 h 341"/>
              <a:gd name="T42" fmla="*/ 94 w 316"/>
              <a:gd name="T43" fmla="*/ 132 h 341"/>
              <a:gd name="T44" fmla="*/ 91 w 316"/>
              <a:gd name="T45" fmla="*/ 129 h 341"/>
              <a:gd name="T46" fmla="*/ 71 w 316"/>
              <a:gd name="T47" fmla="*/ 156 h 341"/>
              <a:gd name="T48" fmla="*/ 74 w 316"/>
              <a:gd name="T49" fmla="*/ 158 h 341"/>
              <a:gd name="T50" fmla="*/ 42 w 316"/>
              <a:gd name="T51" fmla="*/ 215 h 341"/>
              <a:gd name="T52" fmla="*/ 57 w 316"/>
              <a:gd name="T53" fmla="*/ 186 h 341"/>
              <a:gd name="T54" fmla="*/ 53 w 316"/>
              <a:gd name="T55" fmla="*/ 184 h 341"/>
              <a:gd name="T56" fmla="*/ 38 w 316"/>
              <a:gd name="T57" fmla="*/ 214 h 341"/>
              <a:gd name="T58" fmla="*/ 42 w 316"/>
              <a:gd name="T59" fmla="*/ 215 h 341"/>
              <a:gd name="T60" fmla="*/ 19 w 316"/>
              <a:gd name="T61" fmla="*/ 277 h 341"/>
              <a:gd name="T62" fmla="*/ 29 w 316"/>
              <a:gd name="T63" fmla="*/ 246 h 341"/>
              <a:gd name="T64" fmla="*/ 26 w 316"/>
              <a:gd name="T65" fmla="*/ 244 h 341"/>
              <a:gd name="T66" fmla="*/ 15 w 316"/>
              <a:gd name="T67" fmla="*/ 275 h 341"/>
              <a:gd name="T68" fmla="*/ 19 w 316"/>
              <a:gd name="T69" fmla="*/ 277 h 341"/>
              <a:gd name="T70" fmla="*/ 4 w 316"/>
              <a:gd name="T71" fmla="*/ 341 h 341"/>
              <a:gd name="T72" fmla="*/ 10 w 316"/>
              <a:gd name="T73" fmla="*/ 308 h 341"/>
              <a:gd name="T74" fmla="*/ 6 w 316"/>
              <a:gd name="T75" fmla="*/ 308 h 341"/>
              <a:gd name="T76" fmla="*/ 0 w 316"/>
              <a:gd name="T77" fmla="*/ 340 h 341"/>
              <a:gd name="T78" fmla="*/ 4 w 316"/>
              <a:gd name="T79"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16" h="341">
                <a:moveTo>
                  <a:pt x="284" y="11"/>
                </a:moveTo>
                <a:cubicBezTo>
                  <a:pt x="295" y="8"/>
                  <a:pt x="305" y="6"/>
                  <a:pt x="316" y="4"/>
                </a:cubicBezTo>
                <a:cubicBezTo>
                  <a:pt x="315" y="0"/>
                  <a:pt x="315" y="0"/>
                  <a:pt x="315" y="0"/>
                </a:cubicBezTo>
                <a:cubicBezTo>
                  <a:pt x="304" y="2"/>
                  <a:pt x="294" y="4"/>
                  <a:pt x="283" y="7"/>
                </a:cubicBezTo>
                <a:cubicBezTo>
                  <a:pt x="284" y="11"/>
                  <a:pt x="284" y="11"/>
                  <a:pt x="284" y="11"/>
                </a:cubicBezTo>
                <a:close/>
                <a:moveTo>
                  <a:pt x="223" y="33"/>
                </a:moveTo>
                <a:cubicBezTo>
                  <a:pt x="232" y="29"/>
                  <a:pt x="242" y="25"/>
                  <a:pt x="253" y="21"/>
                </a:cubicBezTo>
                <a:cubicBezTo>
                  <a:pt x="252" y="17"/>
                  <a:pt x="252" y="17"/>
                  <a:pt x="252" y="17"/>
                </a:cubicBezTo>
                <a:cubicBezTo>
                  <a:pt x="241" y="21"/>
                  <a:pt x="231" y="25"/>
                  <a:pt x="221" y="29"/>
                </a:cubicBezTo>
                <a:cubicBezTo>
                  <a:pt x="223" y="33"/>
                  <a:pt x="223" y="33"/>
                  <a:pt x="223" y="33"/>
                </a:cubicBezTo>
                <a:close/>
                <a:moveTo>
                  <a:pt x="166" y="65"/>
                </a:moveTo>
                <a:cubicBezTo>
                  <a:pt x="174" y="59"/>
                  <a:pt x="184" y="53"/>
                  <a:pt x="193" y="48"/>
                </a:cubicBezTo>
                <a:cubicBezTo>
                  <a:pt x="191" y="44"/>
                  <a:pt x="191" y="44"/>
                  <a:pt x="191" y="44"/>
                </a:cubicBezTo>
                <a:cubicBezTo>
                  <a:pt x="182" y="50"/>
                  <a:pt x="172" y="56"/>
                  <a:pt x="163" y="62"/>
                </a:cubicBezTo>
                <a:cubicBezTo>
                  <a:pt x="166" y="65"/>
                  <a:pt x="166" y="65"/>
                  <a:pt x="166" y="65"/>
                </a:cubicBezTo>
                <a:close/>
                <a:moveTo>
                  <a:pt x="116" y="107"/>
                </a:moveTo>
                <a:cubicBezTo>
                  <a:pt x="123" y="100"/>
                  <a:pt x="131" y="92"/>
                  <a:pt x="140" y="85"/>
                </a:cubicBezTo>
                <a:cubicBezTo>
                  <a:pt x="137" y="82"/>
                  <a:pt x="137" y="82"/>
                  <a:pt x="137" y="82"/>
                </a:cubicBezTo>
                <a:cubicBezTo>
                  <a:pt x="128" y="89"/>
                  <a:pt x="120" y="97"/>
                  <a:pt x="113" y="105"/>
                </a:cubicBezTo>
                <a:cubicBezTo>
                  <a:pt x="116" y="107"/>
                  <a:pt x="116" y="107"/>
                  <a:pt x="116" y="107"/>
                </a:cubicBezTo>
                <a:close/>
                <a:moveTo>
                  <a:pt x="74" y="158"/>
                </a:moveTo>
                <a:cubicBezTo>
                  <a:pt x="80" y="149"/>
                  <a:pt x="87" y="140"/>
                  <a:pt x="94" y="132"/>
                </a:cubicBezTo>
                <a:cubicBezTo>
                  <a:pt x="91" y="129"/>
                  <a:pt x="91" y="129"/>
                  <a:pt x="91" y="129"/>
                </a:cubicBezTo>
                <a:cubicBezTo>
                  <a:pt x="84" y="138"/>
                  <a:pt x="77" y="147"/>
                  <a:pt x="71" y="156"/>
                </a:cubicBezTo>
                <a:cubicBezTo>
                  <a:pt x="74" y="158"/>
                  <a:pt x="74" y="158"/>
                  <a:pt x="74" y="158"/>
                </a:cubicBezTo>
                <a:close/>
                <a:moveTo>
                  <a:pt x="42" y="215"/>
                </a:moveTo>
                <a:cubicBezTo>
                  <a:pt x="47" y="206"/>
                  <a:pt x="51" y="196"/>
                  <a:pt x="57" y="186"/>
                </a:cubicBezTo>
                <a:cubicBezTo>
                  <a:pt x="53" y="184"/>
                  <a:pt x="53" y="184"/>
                  <a:pt x="53" y="184"/>
                </a:cubicBezTo>
                <a:cubicBezTo>
                  <a:pt x="48" y="194"/>
                  <a:pt x="43" y="204"/>
                  <a:pt x="38" y="214"/>
                </a:cubicBezTo>
                <a:cubicBezTo>
                  <a:pt x="42" y="215"/>
                  <a:pt x="42" y="215"/>
                  <a:pt x="42" y="215"/>
                </a:cubicBezTo>
                <a:close/>
                <a:moveTo>
                  <a:pt x="19" y="277"/>
                </a:moveTo>
                <a:cubicBezTo>
                  <a:pt x="22" y="267"/>
                  <a:pt x="25" y="256"/>
                  <a:pt x="29" y="246"/>
                </a:cubicBezTo>
                <a:cubicBezTo>
                  <a:pt x="26" y="244"/>
                  <a:pt x="26" y="244"/>
                  <a:pt x="26" y="244"/>
                </a:cubicBezTo>
                <a:cubicBezTo>
                  <a:pt x="22" y="255"/>
                  <a:pt x="18" y="265"/>
                  <a:pt x="15" y="275"/>
                </a:cubicBezTo>
                <a:cubicBezTo>
                  <a:pt x="19" y="277"/>
                  <a:pt x="19" y="277"/>
                  <a:pt x="19" y="277"/>
                </a:cubicBezTo>
                <a:close/>
                <a:moveTo>
                  <a:pt x="4" y="341"/>
                </a:moveTo>
                <a:cubicBezTo>
                  <a:pt x="6" y="331"/>
                  <a:pt x="8" y="320"/>
                  <a:pt x="10" y="308"/>
                </a:cubicBezTo>
                <a:cubicBezTo>
                  <a:pt x="6" y="308"/>
                  <a:pt x="6" y="308"/>
                  <a:pt x="6" y="308"/>
                </a:cubicBezTo>
                <a:cubicBezTo>
                  <a:pt x="4" y="319"/>
                  <a:pt x="2" y="330"/>
                  <a:pt x="0" y="340"/>
                </a:cubicBezTo>
                <a:cubicBezTo>
                  <a:pt x="4" y="341"/>
                  <a:pt x="4" y="341"/>
                  <a:pt x="4" y="341"/>
                </a:cubicBezTo>
                <a:close/>
              </a:path>
            </a:pathLst>
          </a:custGeom>
          <a:solidFill>
            <a:srgbClr val="353C7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pic>
        <p:nvPicPr>
          <p:cNvPr id="19" name="图片 18"/>
          <p:cNvPicPr>
            <a:picLocks noChangeAspect="1"/>
          </p:cNvPicPr>
          <p:nvPr userDrawn="1">
            <p:custDataLst>
              <p:tags r:id="rId4"/>
            </p:custDataLst>
          </p:nvPr>
        </p:nvPicPr>
        <p:blipFill>
          <a:blip r:embed="rId5"/>
          <a:stretch>
            <a:fillRect/>
          </a:stretch>
        </p:blipFill>
        <p:spPr>
          <a:xfrm>
            <a:off x="195580" y="5384800"/>
            <a:ext cx="640080" cy="1384300"/>
          </a:xfrm>
          <a:prstGeom prst="rect">
            <a:avLst/>
          </a:prstGeom>
        </p:spPr>
      </p:pic>
      <p:sp>
        <p:nvSpPr>
          <p:cNvPr id="2" name="标题 1"/>
          <p:cNvSpPr>
            <a:spLocks noGrp="1"/>
          </p:cNvSpPr>
          <p:nvPr>
            <p:ph type="title"/>
            <p:custDataLst>
              <p:tags r:id="rId6"/>
            </p:custDataLst>
          </p:nvPr>
        </p:nvSpPr>
        <p:spPr>
          <a:xfrm>
            <a:off x="604800" y="669600"/>
            <a:ext cx="10976400" cy="565200"/>
          </a:xfrm>
        </p:spPr>
        <p:txBody>
          <a:bodyPr anchor="ctr">
            <a:normAutofit/>
          </a:bodyPr>
          <a:lstStyle>
            <a:lvl1pPr algn="ctr">
              <a:defRPr sz="32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0"/>
            </p:custDataLst>
          </p:nvPr>
        </p:nvSpPr>
        <p:spPr>
          <a:xfrm>
            <a:off x="604837" y="1681200"/>
            <a:ext cx="10990800" cy="3211200"/>
          </a:xfrm>
        </p:spPr>
        <p:txBody>
          <a:bodyPr/>
          <a:lstStyle>
            <a:lvl1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2pPr>
            <a:lvl3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3pPr>
            <a:lvl4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4pPr>
            <a:lvl5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1"/>
            </p:custDataLst>
          </p:nvPr>
        </p:nvSpPr>
        <p:spPr>
          <a:xfrm>
            <a:off x="594000" y="5180400"/>
            <a:ext cx="11001600" cy="1011600"/>
          </a:xfrm>
        </p:spPr>
        <p:txBody>
          <a:bodyPr/>
          <a:lstStyle>
            <a:lvl1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solidFill>
          <a:ln>
            <a:noFill/>
          </a:ln>
          <a:effectLst>
            <a:outerShdw blurRad="254000" dist="38100" dir="2700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579600" y="237600"/>
            <a:ext cx="11037600" cy="441964"/>
          </a:xfrm>
        </p:spPr>
        <p:txBody>
          <a:bodyPr>
            <a:normAutofit/>
          </a:bodyPr>
          <a:lstStyle>
            <a:lvl1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2pPr>
            <a:lvl3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3pPr>
            <a:lvl4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4pPr>
            <a:lvl5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2pPr>
            <a:lvl3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3pPr>
            <a:lvl4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4pPr>
            <a:lvl5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71" name="ï$ļíḋe"/>
          <p:cNvSpPr/>
          <p:nvPr userDrawn="1">
            <p:custDataLst>
              <p:tags r:id="rId11"/>
            </p:custDataLst>
          </p:nvPr>
        </p:nvSpPr>
        <p:spPr bwMode="auto">
          <a:xfrm flipH="1">
            <a:off x="10833100" y="1151890"/>
            <a:ext cx="1144270" cy="1235075"/>
          </a:xfrm>
          <a:custGeom>
            <a:avLst/>
            <a:gdLst>
              <a:gd name="T0" fmla="*/ 284 w 316"/>
              <a:gd name="T1" fmla="*/ 11 h 341"/>
              <a:gd name="T2" fmla="*/ 316 w 316"/>
              <a:gd name="T3" fmla="*/ 4 h 341"/>
              <a:gd name="T4" fmla="*/ 315 w 316"/>
              <a:gd name="T5" fmla="*/ 0 h 341"/>
              <a:gd name="T6" fmla="*/ 283 w 316"/>
              <a:gd name="T7" fmla="*/ 7 h 341"/>
              <a:gd name="T8" fmla="*/ 284 w 316"/>
              <a:gd name="T9" fmla="*/ 11 h 341"/>
              <a:gd name="T10" fmla="*/ 223 w 316"/>
              <a:gd name="T11" fmla="*/ 33 h 341"/>
              <a:gd name="T12" fmla="*/ 253 w 316"/>
              <a:gd name="T13" fmla="*/ 21 h 341"/>
              <a:gd name="T14" fmla="*/ 252 w 316"/>
              <a:gd name="T15" fmla="*/ 17 h 341"/>
              <a:gd name="T16" fmla="*/ 221 w 316"/>
              <a:gd name="T17" fmla="*/ 29 h 341"/>
              <a:gd name="T18" fmla="*/ 223 w 316"/>
              <a:gd name="T19" fmla="*/ 33 h 341"/>
              <a:gd name="T20" fmla="*/ 166 w 316"/>
              <a:gd name="T21" fmla="*/ 65 h 341"/>
              <a:gd name="T22" fmla="*/ 193 w 316"/>
              <a:gd name="T23" fmla="*/ 48 h 341"/>
              <a:gd name="T24" fmla="*/ 191 w 316"/>
              <a:gd name="T25" fmla="*/ 44 h 341"/>
              <a:gd name="T26" fmla="*/ 163 w 316"/>
              <a:gd name="T27" fmla="*/ 62 h 341"/>
              <a:gd name="T28" fmla="*/ 166 w 316"/>
              <a:gd name="T29" fmla="*/ 65 h 341"/>
              <a:gd name="T30" fmla="*/ 116 w 316"/>
              <a:gd name="T31" fmla="*/ 107 h 341"/>
              <a:gd name="T32" fmla="*/ 140 w 316"/>
              <a:gd name="T33" fmla="*/ 85 h 341"/>
              <a:gd name="T34" fmla="*/ 137 w 316"/>
              <a:gd name="T35" fmla="*/ 82 h 341"/>
              <a:gd name="T36" fmla="*/ 113 w 316"/>
              <a:gd name="T37" fmla="*/ 105 h 341"/>
              <a:gd name="T38" fmla="*/ 116 w 316"/>
              <a:gd name="T39" fmla="*/ 107 h 341"/>
              <a:gd name="T40" fmla="*/ 74 w 316"/>
              <a:gd name="T41" fmla="*/ 158 h 341"/>
              <a:gd name="T42" fmla="*/ 94 w 316"/>
              <a:gd name="T43" fmla="*/ 132 h 341"/>
              <a:gd name="T44" fmla="*/ 91 w 316"/>
              <a:gd name="T45" fmla="*/ 129 h 341"/>
              <a:gd name="T46" fmla="*/ 71 w 316"/>
              <a:gd name="T47" fmla="*/ 156 h 341"/>
              <a:gd name="T48" fmla="*/ 74 w 316"/>
              <a:gd name="T49" fmla="*/ 158 h 341"/>
              <a:gd name="T50" fmla="*/ 42 w 316"/>
              <a:gd name="T51" fmla="*/ 215 h 341"/>
              <a:gd name="T52" fmla="*/ 57 w 316"/>
              <a:gd name="T53" fmla="*/ 186 h 341"/>
              <a:gd name="T54" fmla="*/ 53 w 316"/>
              <a:gd name="T55" fmla="*/ 184 h 341"/>
              <a:gd name="T56" fmla="*/ 38 w 316"/>
              <a:gd name="T57" fmla="*/ 214 h 341"/>
              <a:gd name="T58" fmla="*/ 42 w 316"/>
              <a:gd name="T59" fmla="*/ 215 h 341"/>
              <a:gd name="T60" fmla="*/ 19 w 316"/>
              <a:gd name="T61" fmla="*/ 277 h 341"/>
              <a:gd name="T62" fmla="*/ 29 w 316"/>
              <a:gd name="T63" fmla="*/ 246 h 341"/>
              <a:gd name="T64" fmla="*/ 26 w 316"/>
              <a:gd name="T65" fmla="*/ 244 h 341"/>
              <a:gd name="T66" fmla="*/ 15 w 316"/>
              <a:gd name="T67" fmla="*/ 275 h 341"/>
              <a:gd name="T68" fmla="*/ 19 w 316"/>
              <a:gd name="T69" fmla="*/ 277 h 341"/>
              <a:gd name="T70" fmla="*/ 4 w 316"/>
              <a:gd name="T71" fmla="*/ 341 h 341"/>
              <a:gd name="T72" fmla="*/ 10 w 316"/>
              <a:gd name="T73" fmla="*/ 308 h 341"/>
              <a:gd name="T74" fmla="*/ 6 w 316"/>
              <a:gd name="T75" fmla="*/ 308 h 341"/>
              <a:gd name="T76" fmla="*/ 0 w 316"/>
              <a:gd name="T77" fmla="*/ 340 h 341"/>
              <a:gd name="T78" fmla="*/ 4 w 316"/>
              <a:gd name="T79"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16" h="341">
                <a:moveTo>
                  <a:pt x="284" y="11"/>
                </a:moveTo>
                <a:cubicBezTo>
                  <a:pt x="295" y="8"/>
                  <a:pt x="305" y="6"/>
                  <a:pt x="316" y="4"/>
                </a:cubicBezTo>
                <a:cubicBezTo>
                  <a:pt x="315" y="0"/>
                  <a:pt x="315" y="0"/>
                  <a:pt x="315" y="0"/>
                </a:cubicBezTo>
                <a:cubicBezTo>
                  <a:pt x="304" y="2"/>
                  <a:pt x="294" y="4"/>
                  <a:pt x="283" y="7"/>
                </a:cubicBezTo>
                <a:cubicBezTo>
                  <a:pt x="284" y="11"/>
                  <a:pt x="284" y="11"/>
                  <a:pt x="284" y="11"/>
                </a:cubicBezTo>
                <a:close/>
                <a:moveTo>
                  <a:pt x="223" y="33"/>
                </a:moveTo>
                <a:cubicBezTo>
                  <a:pt x="232" y="29"/>
                  <a:pt x="242" y="25"/>
                  <a:pt x="253" y="21"/>
                </a:cubicBezTo>
                <a:cubicBezTo>
                  <a:pt x="252" y="17"/>
                  <a:pt x="252" y="17"/>
                  <a:pt x="252" y="17"/>
                </a:cubicBezTo>
                <a:cubicBezTo>
                  <a:pt x="241" y="21"/>
                  <a:pt x="231" y="25"/>
                  <a:pt x="221" y="29"/>
                </a:cubicBezTo>
                <a:cubicBezTo>
                  <a:pt x="223" y="33"/>
                  <a:pt x="223" y="33"/>
                  <a:pt x="223" y="33"/>
                </a:cubicBezTo>
                <a:close/>
                <a:moveTo>
                  <a:pt x="166" y="65"/>
                </a:moveTo>
                <a:cubicBezTo>
                  <a:pt x="174" y="59"/>
                  <a:pt x="184" y="53"/>
                  <a:pt x="193" y="48"/>
                </a:cubicBezTo>
                <a:cubicBezTo>
                  <a:pt x="191" y="44"/>
                  <a:pt x="191" y="44"/>
                  <a:pt x="191" y="44"/>
                </a:cubicBezTo>
                <a:cubicBezTo>
                  <a:pt x="182" y="50"/>
                  <a:pt x="172" y="56"/>
                  <a:pt x="163" y="62"/>
                </a:cubicBezTo>
                <a:cubicBezTo>
                  <a:pt x="166" y="65"/>
                  <a:pt x="166" y="65"/>
                  <a:pt x="166" y="65"/>
                </a:cubicBezTo>
                <a:close/>
                <a:moveTo>
                  <a:pt x="116" y="107"/>
                </a:moveTo>
                <a:cubicBezTo>
                  <a:pt x="123" y="100"/>
                  <a:pt x="131" y="92"/>
                  <a:pt x="140" y="85"/>
                </a:cubicBezTo>
                <a:cubicBezTo>
                  <a:pt x="137" y="82"/>
                  <a:pt x="137" y="82"/>
                  <a:pt x="137" y="82"/>
                </a:cubicBezTo>
                <a:cubicBezTo>
                  <a:pt x="128" y="89"/>
                  <a:pt x="120" y="97"/>
                  <a:pt x="113" y="105"/>
                </a:cubicBezTo>
                <a:cubicBezTo>
                  <a:pt x="116" y="107"/>
                  <a:pt x="116" y="107"/>
                  <a:pt x="116" y="107"/>
                </a:cubicBezTo>
                <a:close/>
                <a:moveTo>
                  <a:pt x="74" y="158"/>
                </a:moveTo>
                <a:cubicBezTo>
                  <a:pt x="80" y="149"/>
                  <a:pt x="87" y="140"/>
                  <a:pt x="94" y="132"/>
                </a:cubicBezTo>
                <a:cubicBezTo>
                  <a:pt x="91" y="129"/>
                  <a:pt x="91" y="129"/>
                  <a:pt x="91" y="129"/>
                </a:cubicBezTo>
                <a:cubicBezTo>
                  <a:pt x="84" y="138"/>
                  <a:pt x="77" y="147"/>
                  <a:pt x="71" y="156"/>
                </a:cubicBezTo>
                <a:cubicBezTo>
                  <a:pt x="74" y="158"/>
                  <a:pt x="74" y="158"/>
                  <a:pt x="74" y="158"/>
                </a:cubicBezTo>
                <a:close/>
                <a:moveTo>
                  <a:pt x="42" y="215"/>
                </a:moveTo>
                <a:cubicBezTo>
                  <a:pt x="47" y="206"/>
                  <a:pt x="51" y="196"/>
                  <a:pt x="57" y="186"/>
                </a:cubicBezTo>
                <a:cubicBezTo>
                  <a:pt x="53" y="184"/>
                  <a:pt x="53" y="184"/>
                  <a:pt x="53" y="184"/>
                </a:cubicBezTo>
                <a:cubicBezTo>
                  <a:pt x="48" y="194"/>
                  <a:pt x="43" y="204"/>
                  <a:pt x="38" y="214"/>
                </a:cubicBezTo>
                <a:cubicBezTo>
                  <a:pt x="42" y="215"/>
                  <a:pt x="42" y="215"/>
                  <a:pt x="42" y="215"/>
                </a:cubicBezTo>
                <a:close/>
                <a:moveTo>
                  <a:pt x="19" y="277"/>
                </a:moveTo>
                <a:cubicBezTo>
                  <a:pt x="22" y="267"/>
                  <a:pt x="25" y="256"/>
                  <a:pt x="29" y="246"/>
                </a:cubicBezTo>
                <a:cubicBezTo>
                  <a:pt x="26" y="244"/>
                  <a:pt x="26" y="244"/>
                  <a:pt x="26" y="244"/>
                </a:cubicBezTo>
                <a:cubicBezTo>
                  <a:pt x="22" y="255"/>
                  <a:pt x="18" y="265"/>
                  <a:pt x="15" y="275"/>
                </a:cubicBezTo>
                <a:cubicBezTo>
                  <a:pt x="19" y="277"/>
                  <a:pt x="19" y="277"/>
                  <a:pt x="19" y="277"/>
                </a:cubicBezTo>
                <a:close/>
                <a:moveTo>
                  <a:pt x="4" y="341"/>
                </a:moveTo>
                <a:cubicBezTo>
                  <a:pt x="6" y="331"/>
                  <a:pt x="8" y="320"/>
                  <a:pt x="10" y="308"/>
                </a:cubicBezTo>
                <a:cubicBezTo>
                  <a:pt x="6" y="308"/>
                  <a:pt x="6" y="308"/>
                  <a:pt x="6" y="308"/>
                </a:cubicBezTo>
                <a:cubicBezTo>
                  <a:pt x="4" y="319"/>
                  <a:pt x="2" y="330"/>
                  <a:pt x="0" y="340"/>
                </a:cubicBezTo>
                <a:cubicBezTo>
                  <a:pt x="4" y="341"/>
                  <a:pt x="4" y="341"/>
                  <a:pt x="4" y="341"/>
                </a:cubicBezTo>
                <a:close/>
              </a:path>
            </a:pathLst>
          </a:custGeom>
          <a:solidFill>
            <a:srgbClr val="353C7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pic>
        <p:nvPicPr>
          <p:cNvPr id="172" name="图片 171"/>
          <p:cNvPicPr>
            <a:picLocks noChangeAspect="1"/>
          </p:cNvPicPr>
          <p:nvPr userDrawn="1">
            <p:custDataLst>
              <p:tags r:id="rId12"/>
            </p:custDataLst>
          </p:nvPr>
        </p:nvPicPr>
        <p:blipFill>
          <a:blip r:embed="rId13"/>
          <a:stretch>
            <a:fillRect/>
          </a:stretch>
        </p:blipFill>
        <p:spPr>
          <a:xfrm>
            <a:off x="195580" y="5384800"/>
            <a:ext cx="640080" cy="1384300"/>
          </a:xfrm>
          <a:prstGeom prst="rect">
            <a:avLst/>
          </a:prstGeom>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2" name="任意多边形: 形状 11"/>
          <p:cNvSpPr/>
          <p:nvPr userDrawn="1">
            <p:custDataLst>
              <p:tags r:id="rId2"/>
            </p:custDataLst>
          </p:nvPr>
        </p:nvSpPr>
        <p:spPr bwMode="auto">
          <a:xfrm flipH="1">
            <a:off x="47705" y="0"/>
            <a:ext cx="12144295" cy="6858000"/>
          </a:xfrm>
          <a:custGeom>
            <a:avLst/>
            <a:gdLst>
              <a:gd name="connsiteX0" fmla="*/ 12144295 w 12144295"/>
              <a:gd name="connsiteY0" fmla="*/ 0 h 6858000"/>
              <a:gd name="connsiteX1" fmla="*/ 5169642 w 12144295"/>
              <a:gd name="connsiteY1" fmla="*/ 0 h 6858000"/>
              <a:gd name="connsiteX2" fmla="*/ 0 w 12144295"/>
              <a:gd name="connsiteY2" fmla="*/ 6822935 h 6858000"/>
              <a:gd name="connsiteX3" fmla="*/ 0 w 12144295"/>
              <a:gd name="connsiteY3" fmla="*/ 6858000 h 6858000"/>
              <a:gd name="connsiteX4" fmla="*/ 6948085 w 12144295"/>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4295" h="6858000">
                <a:moveTo>
                  <a:pt x="12144295" y="0"/>
                </a:moveTo>
                <a:lnTo>
                  <a:pt x="5169642" y="0"/>
                </a:lnTo>
                <a:lnTo>
                  <a:pt x="0" y="6822935"/>
                </a:lnTo>
                <a:lnTo>
                  <a:pt x="0" y="6858000"/>
                </a:lnTo>
                <a:lnTo>
                  <a:pt x="6948085" y="6858000"/>
                </a:lnTo>
                <a:close/>
              </a:path>
            </a:pathLst>
          </a:custGeom>
          <a:solidFill>
            <a:schemeClr val="accent1"/>
          </a:solidFill>
          <a:ln>
            <a:noFill/>
          </a:ln>
        </p:spPr>
        <p:txBody>
          <a:bodyPr vert="horz" wrap="square" lIns="91440" tIns="45720" rIns="91440" bIns="45720" numCol="1" anchor="t" anchorCtr="0" compatLnSpc="1">
            <a:noAutofit/>
          </a:bodyPr>
          <a:lstStyle/>
          <a:p>
            <a:endParaRPr lang="zh-CN" altLang="en-US"/>
          </a:p>
        </p:txBody>
      </p:sp>
      <p:sp>
        <p:nvSpPr>
          <p:cNvPr id="10" name="矩形 9"/>
          <p:cNvSpPr/>
          <p:nvPr userDrawn="1">
            <p:custDataLst>
              <p:tags r:id="rId3"/>
            </p:custDataLst>
          </p:nvPr>
        </p:nvSpPr>
        <p:spPr>
          <a:xfrm>
            <a:off x="0" y="959224"/>
            <a:ext cx="12192000" cy="4939553"/>
          </a:xfrm>
          <a:prstGeom prst="rect">
            <a:avLst/>
          </a:prstGeom>
          <a:solidFill>
            <a:schemeClr val="bg2"/>
          </a:solidFill>
          <a:ln>
            <a:noFill/>
          </a:ln>
          <a:effectLst>
            <a:outerShdw blurRad="254000" dist="38100" dir="2700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altLang="zh-CN">
              <a:sym typeface="+mn-ea"/>
            </a:endParaRPr>
          </a:p>
        </p:txBody>
      </p:sp>
      <p:sp>
        <p:nvSpPr>
          <p:cNvPr id="2" name="标题 1"/>
          <p:cNvSpPr>
            <a:spLocks noGrp="1"/>
          </p:cNvSpPr>
          <p:nvPr>
            <p:ph type="title" hasCustomPrompt="1"/>
            <p:custDataLst>
              <p:tags r:id="rId4"/>
            </p:custDataLst>
          </p:nvPr>
        </p:nvSpPr>
        <p:spPr>
          <a:xfrm>
            <a:off x="1522730" y="1973580"/>
            <a:ext cx="9144000" cy="1752600"/>
          </a:xfrm>
        </p:spPr>
        <p:txBody>
          <a:bodyPr anchor="b">
            <a:normAutofit/>
          </a:bodyPr>
          <a:lstStyle>
            <a:lvl1pPr algn="ctr">
              <a:defRPr sz="60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5"/>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1522730" y="3862705"/>
            <a:ext cx="9144000" cy="1441450"/>
          </a:xfrm>
        </p:spPr>
        <p:txBody>
          <a:bodyPr/>
          <a:lstStyle>
            <a:lvl1pPr algn="ctr">
              <a:defRPr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pic>
        <p:nvPicPr>
          <p:cNvPr id="172" name="图片 171"/>
          <p:cNvPicPr>
            <a:picLocks noChangeAspect="1"/>
          </p:cNvPicPr>
          <p:nvPr userDrawn="1">
            <p:custDataLst>
              <p:tags r:id="rId9"/>
            </p:custDataLst>
          </p:nvPr>
        </p:nvPicPr>
        <p:blipFill>
          <a:blip r:embed="rId10"/>
          <a:stretch>
            <a:fillRect/>
          </a:stretch>
        </p:blipFill>
        <p:spPr>
          <a:xfrm>
            <a:off x="195580" y="5384800"/>
            <a:ext cx="640357" cy="13843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2" Type="http://schemas.openxmlformats.org/officeDocument/2006/relationships/theme" Target="../theme/theme2.xml"/><Relationship Id="rId21" Type="http://schemas.openxmlformats.org/officeDocument/2006/relationships/tags" Target="../tags/tag89.xml"/><Relationship Id="rId20" Type="http://schemas.openxmlformats.org/officeDocument/2006/relationships/tags" Target="../tags/tag88.xml"/><Relationship Id="rId2" Type="http://schemas.openxmlformats.org/officeDocument/2006/relationships/slideLayout" Target="../slideLayouts/slideLayout12.xml"/><Relationship Id="rId19" Type="http://schemas.openxmlformats.org/officeDocument/2006/relationships/tags" Target="../tags/tag87.xml"/><Relationship Id="rId18" Type="http://schemas.openxmlformats.org/officeDocument/2006/relationships/slideLayout" Target="../slideLayouts/slideLayout28.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7.xml"/><Relationship Id="rId8" Type="http://schemas.openxmlformats.org/officeDocument/2006/relationships/slideLayout" Target="../slideLayouts/slideLayout36.xml"/><Relationship Id="rId7" Type="http://schemas.openxmlformats.org/officeDocument/2006/relationships/slideLayout" Target="../slideLayouts/slideLayout35.xml"/><Relationship Id="rId6" Type="http://schemas.openxmlformats.org/officeDocument/2006/relationships/slideLayout" Target="../slideLayouts/slideLayout34.xml"/><Relationship Id="rId5" Type="http://schemas.openxmlformats.org/officeDocument/2006/relationships/slideLayout" Target="../slideLayouts/slideLayout33.xml"/><Relationship Id="rId4" Type="http://schemas.openxmlformats.org/officeDocument/2006/relationships/slideLayout" Target="../slideLayouts/slideLayout32.xml"/><Relationship Id="rId3" Type="http://schemas.openxmlformats.org/officeDocument/2006/relationships/slideLayout" Target="../slideLayouts/slideLayout31.xml"/><Relationship Id="rId25" Type="http://schemas.openxmlformats.org/officeDocument/2006/relationships/theme" Target="../theme/theme3.xml"/><Relationship Id="rId24" Type="http://schemas.openxmlformats.org/officeDocument/2006/relationships/tags" Target="../tags/tag250.xml"/><Relationship Id="rId23" Type="http://schemas.openxmlformats.org/officeDocument/2006/relationships/tags" Target="../tags/tag249.xml"/><Relationship Id="rId22" Type="http://schemas.openxmlformats.org/officeDocument/2006/relationships/tags" Target="../tags/tag248.xml"/><Relationship Id="rId21" Type="http://schemas.openxmlformats.org/officeDocument/2006/relationships/tags" Target="../tags/tag247.xml"/><Relationship Id="rId20" Type="http://schemas.openxmlformats.org/officeDocument/2006/relationships/tags" Target="../tags/tag246.xml"/><Relationship Id="rId2" Type="http://schemas.openxmlformats.org/officeDocument/2006/relationships/slideLayout" Target="../slideLayouts/slideLayout30.xml"/><Relationship Id="rId19" Type="http://schemas.openxmlformats.org/officeDocument/2006/relationships/tags" Target="../tags/tag245.xml"/><Relationship Id="rId18" Type="http://schemas.openxmlformats.org/officeDocument/2006/relationships/slideLayout" Target="../slideLayouts/slideLayout46.xml"/><Relationship Id="rId17" Type="http://schemas.openxmlformats.org/officeDocument/2006/relationships/slideLayout" Target="../slideLayouts/slideLayout45.xml"/><Relationship Id="rId16" Type="http://schemas.openxmlformats.org/officeDocument/2006/relationships/slideLayout" Target="../slideLayouts/slideLayout44.xml"/><Relationship Id="rId15" Type="http://schemas.openxmlformats.org/officeDocument/2006/relationships/slideLayout" Target="../slideLayouts/slideLayout43.xml"/><Relationship Id="rId14" Type="http://schemas.openxmlformats.org/officeDocument/2006/relationships/slideLayout" Target="../slideLayouts/slideLayout42.xml"/><Relationship Id="rId13" Type="http://schemas.openxmlformats.org/officeDocument/2006/relationships/slideLayout" Target="../slideLayouts/slideLayout41.xml"/><Relationship Id="rId12" Type="http://schemas.openxmlformats.org/officeDocument/2006/relationships/slideLayout" Target="../slideLayouts/slideLayout40.xml"/><Relationship Id="rId11" Type="http://schemas.openxmlformats.org/officeDocument/2006/relationships/slideLayout" Target="../slideLayouts/slideLayout39.xml"/><Relationship Id="rId10" Type="http://schemas.openxmlformats.org/officeDocument/2006/relationships/slideLayout" Target="../slideLayouts/slideLayout38.xml"/><Relationship Id="rId1"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微软雅黑" panose="020B0503020204020204" charset="-122"/>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457200"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16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9144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3716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18288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1.xml"/><Relationship Id="rId5" Type="http://schemas.openxmlformats.org/officeDocument/2006/relationships/tags" Target="../tags/tag255.xml"/><Relationship Id="rId4" Type="http://schemas.openxmlformats.org/officeDocument/2006/relationships/tags" Target="../tags/tag254.xml"/><Relationship Id="rId3" Type="http://schemas.openxmlformats.org/officeDocument/2006/relationships/tags" Target="../tags/tag253.xml"/><Relationship Id="rId2" Type="http://schemas.openxmlformats.org/officeDocument/2006/relationships/tags" Target="../tags/tag252.xml"/><Relationship Id="rId1" Type="http://schemas.openxmlformats.org/officeDocument/2006/relationships/tags" Target="../tags/tag251.xml"/></Relationships>
</file>

<file path=ppt/slides/_rels/slide10.xml.rels><?xml version="1.0" encoding="UTF-8" standalone="yes"?>
<Relationships xmlns="http://schemas.openxmlformats.org/package/2006/relationships"><Relationship Id="rId9" Type="http://schemas.openxmlformats.org/officeDocument/2006/relationships/image" Target="../media/image12.jpeg"/><Relationship Id="rId8" Type="http://schemas.openxmlformats.org/officeDocument/2006/relationships/tags" Target="../tags/tag380.xml"/><Relationship Id="rId7" Type="http://schemas.openxmlformats.org/officeDocument/2006/relationships/tags" Target="../tags/tag379.xml"/><Relationship Id="rId6" Type="http://schemas.openxmlformats.org/officeDocument/2006/relationships/tags" Target="../tags/tag378.xml"/><Relationship Id="rId5" Type="http://schemas.openxmlformats.org/officeDocument/2006/relationships/tags" Target="../tags/tag377.xml"/><Relationship Id="rId4" Type="http://schemas.openxmlformats.org/officeDocument/2006/relationships/image" Target="../media/image3.png"/><Relationship Id="rId3" Type="http://schemas.openxmlformats.org/officeDocument/2006/relationships/tags" Target="../tags/tag376.xml"/><Relationship Id="rId2" Type="http://schemas.openxmlformats.org/officeDocument/2006/relationships/image" Target="../media/image2.png"/><Relationship Id="rId12" Type="http://schemas.openxmlformats.org/officeDocument/2006/relationships/notesSlide" Target="../notesSlides/notesSlide5.xml"/><Relationship Id="rId11" Type="http://schemas.openxmlformats.org/officeDocument/2006/relationships/slideLayout" Target="../slideLayouts/slideLayout17.xml"/><Relationship Id="rId10" Type="http://schemas.openxmlformats.org/officeDocument/2006/relationships/tags" Target="../tags/tag381.xml"/><Relationship Id="rId1" Type="http://schemas.openxmlformats.org/officeDocument/2006/relationships/tags" Target="../tags/tag375.xml"/></Relationships>
</file>

<file path=ppt/slides/_rels/slide11.xml.rels><?xml version="1.0" encoding="UTF-8" standalone="yes"?>
<Relationships xmlns="http://schemas.openxmlformats.org/package/2006/relationships"><Relationship Id="rId9" Type="http://schemas.openxmlformats.org/officeDocument/2006/relationships/tags" Target="../tags/tag388.xml"/><Relationship Id="rId8" Type="http://schemas.openxmlformats.org/officeDocument/2006/relationships/tags" Target="../tags/tag387.xml"/><Relationship Id="rId7" Type="http://schemas.openxmlformats.org/officeDocument/2006/relationships/tags" Target="../tags/tag386.xml"/><Relationship Id="rId6" Type="http://schemas.openxmlformats.org/officeDocument/2006/relationships/tags" Target="../tags/tag385.xml"/><Relationship Id="rId5" Type="http://schemas.openxmlformats.org/officeDocument/2006/relationships/tags" Target="../tags/tag384.xml"/><Relationship Id="rId4" Type="http://schemas.openxmlformats.org/officeDocument/2006/relationships/image" Target="../media/image3.png"/><Relationship Id="rId3" Type="http://schemas.openxmlformats.org/officeDocument/2006/relationships/tags" Target="../tags/tag383.xml"/><Relationship Id="rId2" Type="http://schemas.openxmlformats.org/officeDocument/2006/relationships/image" Target="../media/image2.png"/><Relationship Id="rId11" Type="http://schemas.openxmlformats.org/officeDocument/2006/relationships/notesSlide" Target="../notesSlides/notesSlide6.xml"/><Relationship Id="rId10" Type="http://schemas.openxmlformats.org/officeDocument/2006/relationships/slideLayout" Target="../slideLayouts/slideLayout17.xml"/><Relationship Id="rId1" Type="http://schemas.openxmlformats.org/officeDocument/2006/relationships/tags" Target="../tags/tag382.xml"/></Relationships>
</file>

<file path=ppt/slides/_rels/slide12.xml.rels><?xml version="1.0" encoding="UTF-8" standalone="yes"?>
<Relationships xmlns="http://schemas.openxmlformats.org/package/2006/relationships"><Relationship Id="rId9" Type="http://schemas.openxmlformats.org/officeDocument/2006/relationships/tags" Target="../tags/tag394.xml"/><Relationship Id="rId8" Type="http://schemas.openxmlformats.org/officeDocument/2006/relationships/tags" Target="../tags/tag393.xml"/><Relationship Id="rId7" Type="http://schemas.openxmlformats.org/officeDocument/2006/relationships/tags" Target="../tags/tag392.xml"/><Relationship Id="rId6" Type="http://schemas.openxmlformats.org/officeDocument/2006/relationships/image" Target="../media/image13.jpeg"/><Relationship Id="rId5" Type="http://schemas.openxmlformats.org/officeDocument/2006/relationships/tags" Target="../tags/tag391.xml"/><Relationship Id="rId4" Type="http://schemas.openxmlformats.org/officeDocument/2006/relationships/image" Target="../media/image3.png"/><Relationship Id="rId3" Type="http://schemas.openxmlformats.org/officeDocument/2006/relationships/tags" Target="../tags/tag390.xml"/><Relationship Id="rId2" Type="http://schemas.openxmlformats.org/officeDocument/2006/relationships/image" Target="../media/image2.png"/><Relationship Id="rId10" Type="http://schemas.openxmlformats.org/officeDocument/2006/relationships/slideLayout" Target="../slideLayouts/slideLayout17.xml"/><Relationship Id="rId1" Type="http://schemas.openxmlformats.org/officeDocument/2006/relationships/tags" Target="../tags/tag389.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398.xml"/><Relationship Id="rId3" Type="http://schemas.openxmlformats.org/officeDocument/2006/relationships/tags" Target="../tags/tag397.xml"/><Relationship Id="rId2" Type="http://schemas.openxmlformats.org/officeDocument/2006/relationships/tags" Target="../tags/tag396.xml"/><Relationship Id="rId1" Type="http://schemas.openxmlformats.org/officeDocument/2006/relationships/tags" Target="../tags/tag395.xml"/></Relationships>
</file>

<file path=ppt/slides/_rels/slide14.xml.rels><?xml version="1.0" encoding="UTF-8" standalone="yes"?>
<Relationships xmlns="http://schemas.openxmlformats.org/package/2006/relationships"><Relationship Id="rId9" Type="http://schemas.openxmlformats.org/officeDocument/2006/relationships/tags" Target="../tags/tag404.xml"/><Relationship Id="rId8" Type="http://schemas.openxmlformats.org/officeDocument/2006/relationships/image" Target="../media/image14.jpeg"/><Relationship Id="rId7" Type="http://schemas.openxmlformats.org/officeDocument/2006/relationships/tags" Target="../tags/tag403.xml"/><Relationship Id="rId6" Type="http://schemas.openxmlformats.org/officeDocument/2006/relationships/tags" Target="../tags/tag402.xml"/><Relationship Id="rId5" Type="http://schemas.openxmlformats.org/officeDocument/2006/relationships/image" Target="../media/image3.png"/><Relationship Id="rId4" Type="http://schemas.openxmlformats.org/officeDocument/2006/relationships/tags" Target="../tags/tag401.xml"/><Relationship Id="rId3" Type="http://schemas.openxmlformats.org/officeDocument/2006/relationships/image" Target="../media/image2.png"/><Relationship Id="rId2" Type="http://schemas.openxmlformats.org/officeDocument/2006/relationships/tags" Target="../tags/tag400.xml"/><Relationship Id="rId11" Type="http://schemas.openxmlformats.org/officeDocument/2006/relationships/slideLayout" Target="../slideLayouts/slideLayout17.xml"/><Relationship Id="rId10" Type="http://schemas.openxmlformats.org/officeDocument/2006/relationships/tags" Target="../tags/tag405.xml"/><Relationship Id="rId1" Type="http://schemas.openxmlformats.org/officeDocument/2006/relationships/tags" Target="../tags/tag399.xml"/></Relationships>
</file>

<file path=ppt/slides/_rels/slide15.xml.rels><?xml version="1.0" encoding="UTF-8" standalone="yes"?>
<Relationships xmlns="http://schemas.openxmlformats.org/package/2006/relationships"><Relationship Id="rId9" Type="http://schemas.openxmlformats.org/officeDocument/2006/relationships/tags" Target="../tags/tag411.xml"/><Relationship Id="rId8" Type="http://schemas.openxmlformats.org/officeDocument/2006/relationships/image" Target="../media/image15.jpeg"/><Relationship Id="rId7" Type="http://schemas.openxmlformats.org/officeDocument/2006/relationships/tags" Target="../tags/tag410.xml"/><Relationship Id="rId6" Type="http://schemas.openxmlformats.org/officeDocument/2006/relationships/tags" Target="../tags/tag409.xml"/><Relationship Id="rId5" Type="http://schemas.openxmlformats.org/officeDocument/2006/relationships/image" Target="../media/image3.png"/><Relationship Id="rId4" Type="http://schemas.openxmlformats.org/officeDocument/2006/relationships/tags" Target="../tags/tag408.xml"/><Relationship Id="rId3" Type="http://schemas.openxmlformats.org/officeDocument/2006/relationships/image" Target="../media/image2.png"/><Relationship Id="rId2" Type="http://schemas.openxmlformats.org/officeDocument/2006/relationships/tags" Target="../tags/tag407.xml"/><Relationship Id="rId11" Type="http://schemas.openxmlformats.org/officeDocument/2006/relationships/slideLayout" Target="../slideLayouts/slideLayout17.xml"/><Relationship Id="rId10" Type="http://schemas.openxmlformats.org/officeDocument/2006/relationships/tags" Target="../tags/tag412.xml"/><Relationship Id="rId1" Type="http://schemas.openxmlformats.org/officeDocument/2006/relationships/tags" Target="../tags/tag406.xml"/></Relationships>
</file>

<file path=ppt/slides/_rels/slide16.xml.rels><?xml version="1.0" encoding="UTF-8" standalone="yes"?>
<Relationships xmlns="http://schemas.openxmlformats.org/package/2006/relationships"><Relationship Id="rId9" Type="http://schemas.openxmlformats.org/officeDocument/2006/relationships/tags" Target="../tags/tag419.xml"/><Relationship Id="rId8" Type="http://schemas.openxmlformats.org/officeDocument/2006/relationships/tags" Target="../tags/tag418.xml"/><Relationship Id="rId7" Type="http://schemas.openxmlformats.org/officeDocument/2006/relationships/tags" Target="../tags/tag417.xml"/><Relationship Id="rId6" Type="http://schemas.openxmlformats.org/officeDocument/2006/relationships/tags" Target="../tags/tag416.xml"/><Relationship Id="rId5" Type="http://schemas.openxmlformats.org/officeDocument/2006/relationships/tags" Target="../tags/tag415.xml"/><Relationship Id="rId4" Type="http://schemas.openxmlformats.org/officeDocument/2006/relationships/image" Target="../media/image3.png"/><Relationship Id="rId3" Type="http://schemas.openxmlformats.org/officeDocument/2006/relationships/tags" Target="../tags/tag414.xml"/><Relationship Id="rId2" Type="http://schemas.openxmlformats.org/officeDocument/2006/relationships/image" Target="../media/image2.png"/><Relationship Id="rId11" Type="http://schemas.openxmlformats.org/officeDocument/2006/relationships/notesSlide" Target="../notesSlides/notesSlide7.xml"/><Relationship Id="rId10" Type="http://schemas.openxmlformats.org/officeDocument/2006/relationships/slideLayout" Target="../slideLayouts/slideLayout17.xml"/><Relationship Id="rId1" Type="http://schemas.openxmlformats.org/officeDocument/2006/relationships/tags" Target="../tags/tag413.xml"/></Relationships>
</file>

<file path=ppt/slides/_rels/slide17.xml.rels><?xml version="1.0" encoding="UTF-8" standalone="yes"?>
<Relationships xmlns="http://schemas.openxmlformats.org/package/2006/relationships"><Relationship Id="rId9" Type="http://schemas.openxmlformats.org/officeDocument/2006/relationships/tags" Target="../tags/tag426.xml"/><Relationship Id="rId8" Type="http://schemas.openxmlformats.org/officeDocument/2006/relationships/tags" Target="../tags/tag425.xml"/><Relationship Id="rId7" Type="http://schemas.openxmlformats.org/officeDocument/2006/relationships/tags" Target="../tags/tag424.xml"/><Relationship Id="rId6" Type="http://schemas.openxmlformats.org/officeDocument/2006/relationships/tags" Target="../tags/tag423.xml"/><Relationship Id="rId5" Type="http://schemas.openxmlformats.org/officeDocument/2006/relationships/tags" Target="../tags/tag422.xml"/><Relationship Id="rId4" Type="http://schemas.openxmlformats.org/officeDocument/2006/relationships/image" Target="../media/image3.png"/><Relationship Id="rId3" Type="http://schemas.openxmlformats.org/officeDocument/2006/relationships/tags" Target="../tags/tag421.xml"/><Relationship Id="rId2" Type="http://schemas.openxmlformats.org/officeDocument/2006/relationships/image" Target="../media/image2.png"/><Relationship Id="rId14" Type="http://schemas.openxmlformats.org/officeDocument/2006/relationships/slideLayout" Target="../slideLayouts/slideLayout17.xml"/><Relationship Id="rId13" Type="http://schemas.openxmlformats.org/officeDocument/2006/relationships/tags" Target="../tags/tag430.xml"/><Relationship Id="rId12" Type="http://schemas.openxmlformats.org/officeDocument/2006/relationships/tags" Target="../tags/tag429.xml"/><Relationship Id="rId11" Type="http://schemas.openxmlformats.org/officeDocument/2006/relationships/tags" Target="../tags/tag428.xml"/><Relationship Id="rId10" Type="http://schemas.openxmlformats.org/officeDocument/2006/relationships/tags" Target="../tags/tag427.xml"/><Relationship Id="rId1" Type="http://schemas.openxmlformats.org/officeDocument/2006/relationships/tags" Target="../tags/tag420.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434.xml"/><Relationship Id="rId3" Type="http://schemas.openxmlformats.org/officeDocument/2006/relationships/tags" Target="../tags/tag433.xml"/><Relationship Id="rId2" Type="http://schemas.openxmlformats.org/officeDocument/2006/relationships/tags" Target="../tags/tag432.xml"/><Relationship Id="rId1" Type="http://schemas.openxmlformats.org/officeDocument/2006/relationships/tags" Target="../tags/tag431.xml"/></Relationships>
</file>

<file path=ppt/slides/_rels/slide19.xml.rels><?xml version="1.0" encoding="UTF-8" standalone="yes"?>
<Relationships xmlns="http://schemas.openxmlformats.org/package/2006/relationships"><Relationship Id="rId8" Type="http://schemas.openxmlformats.org/officeDocument/2006/relationships/slideLayout" Target="../slideLayouts/slideLayout17.xml"/><Relationship Id="rId7" Type="http://schemas.openxmlformats.org/officeDocument/2006/relationships/tags" Target="../tags/tag439.xml"/><Relationship Id="rId6" Type="http://schemas.openxmlformats.org/officeDocument/2006/relationships/tags" Target="../tags/tag438.xml"/><Relationship Id="rId5" Type="http://schemas.openxmlformats.org/officeDocument/2006/relationships/tags" Target="../tags/tag437.xml"/><Relationship Id="rId4" Type="http://schemas.openxmlformats.org/officeDocument/2006/relationships/image" Target="../media/image3.png"/><Relationship Id="rId3" Type="http://schemas.openxmlformats.org/officeDocument/2006/relationships/tags" Target="../tags/tag436.xml"/><Relationship Id="rId2" Type="http://schemas.openxmlformats.org/officeDocument/2006/relationships/image" Target="../media/image2.png"/><Relationship Id="rId1" Type="http://schemas.openxmlformats.org/officeDocument/2006/relationships/tags" Target="../tags/tag435.xml"/></Relationships>
</file>

<file path=ppt/slides/_rels/slide2.xml.rels><?xml version="1.0" encoding="UTF-8" standalone="yes"?>
<Relationships xmlns="http://schemas.openxmlformats.org/package/2006/relationships"><Relationship Id="rId9" Type="http://schemas.openxmlformats.org/officeDocument/2006/relationships/tags" Target="../tags/tag263.xml"/><Relationship Id="rId8" Type="http://schemas.openxmlformats.org/officeDocument/2006/relationships/tags" Target="../tags/tag262.xml"/><Relationship Id="rId7" Type="http://schemas.openxmlformats.org/officeDocument/2006/relationships/tags" Target="../tags/tag261.xml"/><Relationship Id="rId6" Type="http://schemas.openxmlformats.org/officeDocument/2006/relationships/tags" Target="../tags/tag260.xml"/><Relationship Id="rId5" Type="http://schemas.openxmlformats.org/officeDocument/2006/relationships/tags" Target="../tags/tag259.xml"/><Relationship Id="rId4" Type="http://schemas.openxmlformats.org/officeDocument/2006/relationships/tags" Target="../tags/tag258.xml"/><Relationship Id="rId38" Type="http://schemas.openxmlformats.org/officeDocument/2006/relationships/slideLayout" Target="../slideLayouts/slideLayout35.xml"/><Relationship Id="rId37" Type="http://schemas.openxmlformats.org/officeDocument/2006/relationships/tags" Target="../tags/tag291.xml"/><Relationship Id="rId36" Type="http://schemas.openxmlformats.org/officeDocument/2006/relationships/tags" Target="../tags/tag290.xml"/><Relationship Id="rId35" Type="http://schemas.openxmlformats.org/officeDocument/2006/relationships/tags" Target="../tags/tag289.xml"/><Relationship Id="rId34" Type="http://schemas.openxmlformats.org/officeDocument/2006/relationships/tags" Target="../tags/tag288.xml"/><Relationship Id="rId33" Type="http://schemas.openxmlformats.org/officeDocument/2006/relationships/tags" Target="../tags/tag287.xml"/><Relationship Id="rId32" Type="http://schemas.openxmlformats.org/officeDocument/2006/relationships/tags" Target="../tags/tag286.xml"/><Relationship Id="rId31" Type="http://schemas.openxmlformats.org/officeDocument/2006/relationships/tags" Target="../tags/tag285.xml"/><Relationship Id="rId30" Type="http://schemas.openxmlformats.org/officeDocument/2006/relationships/tags" Target="../tags/tag284.xml"/><Relationship Id="rId3" Type="http://schemas.openxmlformats.org/officeDocument/2006/relationships/image" Target="../media/image9.png"/><Relationship Id="rId29" Type="http://schemas.openxmlformats.org/officeDocument/2006/relationships/tags" Target="../tags/tag283.xml"/><Relationship Id="rId28" Type="http://schemas.openxmlformats.org/officeDocument/2006/relationships/tags" Target="../tags/tag282.xml"/><Relationship Id="rId27" Type="http://schemas.openxmlformats.org/officeDocument/2006/relationships/tags" Target="../tags/tag281.xml"/><Relationship Id="rId26" Type="http://schemas.openxmlformats.org/officeDocument/2006/relationships/tags" Target="../tags/tag280.xml"/><Relationship Id="rId25" Type="http://schemas.openxmlformats.org/officeDocument/2006/relationships/tags" Target="../tags/tag279.xml"/><Relationship Id="rId24" Type="http://schemas.openxmlformats.org/officeDocument/2006/relationships/tags" Target="../tags/tag278.xml"/><Relationship Id="rId23" Type="http://schemas.openxmlformats.org/officeDocument/2006/relationships/tags" Target="../tags/tag277.xml"/><Relationship Id="rId22" Type="http://schemas.openxmlformats.org/officeDocument/2006/relationships/tags" Target="../tags/tag276.xml"/><Relationship Id="rId21" Type="http://schemas.openxmlformats.org/officeDocument/2006/relationships/tags" Target="../tags/tag275.xml"/><Relationship Id="rId20" Type="http://schemas.openxmlformats.org/officeDocument/2006/relationships/tags" Target="../tags/tag274.xml"/><Relationship Id="rId2" Type="http://schemas.openxmlformats.org/officeDocument/2006/relationships/tags" Target="../tags/tag257.xml"/><Relationship Id="rId19" Type="http://schemas.openxmlformats.org/officeDocument/2006/relationships/tags" Target="../tags/tag273.xml"/><Relationship Id="rId18" Type="http://schemas.openxmlformats.org/officeDocument/2006/relationships/tags" Target="../tags/tag272.xml"/><Relationship Id="rId17" Type="http://schemas.openxmlformats.org/officeDocument/2006/relationships/tags" Target="../tags/tag271.xml"/><Relationship Id="rId16" Type="http://schemas.openxmlformats.org/officeDocument/2006/relationships/tags" Target="../tags/tag270.xml"/><Relationship Id="rId15" Type="http://schemas.openxmlformats.org/officeDocument/2006/relationships/tags" Target="../tags/tag269.xml"/><Relationship Id="rId14" Type="http://schemas.openxmlformats.org/officeDocument/2006/relationships/tags" Target="../tags/tag268.xml"/><Relationship Id="rId13" Type="http://schemas.openxmlformats.org/officeDocument/2006/relationships/tags" Target="../tags/tag267.xml"/><Relationship Id="rId12" Type="http://schemas.openxmlformats.org/officeDocument/2006/relationships/tags" Target="../tags/tag266.xml"/><Relationship Id="rId11" Type="http://schemas.openxmlformats.org/officeDocument/2006/relationships/tags" Target="../tags/tag265.xml"/><Relationship Id="rId10" Type="http://schemas.openxmlformats.org/officeDocument/2006/relationships/tags" Target="../tags/tag264.xml"/><Relationship Id="rId1" Type="http://schemas.openxmlformats.org/officeDocument/2006/relationships/tags" Target="../tags/tag256.xml"/></Relationships>
</file>

<file path=ppt/slides/_rels/slide20.xml.rels><?xml version="1.0" encoding="UTF-8" standalone="yes"?>
<Relationships xmlns="http://schemas.openxmlformats.org/package/2006/relationships"><Relationship Id="rId9" Type="http://schemas.openxmlformats.org/officeDocument/2006/relationships/tags" Target="../tags/tag446.xml"/><Relationship Id="rId8" Type="http://schemas.openxmlformats.org/officeDocument/2006/relationships/tags" Target="../tags/tag445.xml"/><Relationship Id="rId7" Type="http://schemas.openxmlformats.org/officeDocument/2006/relationships/tags" Target="../tags/tag444.xml"/><Relationship Id="rId6" Type="http://schemas.openxmlformats.org/officeDocument/2006/relationships/tags" Target="../tags/tag443.xml"/><Relationship Id="rId5" Type="http://schemas.openxmlformats.org/officeDocument/2006/relationships/tags" Target="../tags/tag442.xml"/><Relationship Id="rId4" Type="http://schemas.openxmlformats.org/officeDocument/2006/relationships/image" Target="../media/image3.png"/><Relationship Id="rId3" Type="http://schemas.openxmlformats.org/officeDocument/2006/relationships/tags" Target="../tags/tag441.xml"/><Relationship Id="rId2" Type="http://schemas.openxmlformats.org/officeDocument/2006/relationships/image" Target="../media/image2.png"/><Relationship Id="rId17" Type="http://schemas.openxmlformats.org/officeDocument/2006/relationships/slideLayout" Target="../slideLayouts/slideLayout17.xml"/><Relationship Id="rId16" Type="http://schemas.openxmlformats.org/officeDocument/2006/relationships/tags" Target="../tags/tag453.xml"/><Relationship Id="rId15" Type="http://schemas.openxmlformats.org/officeDocument/2006/relationships/tags" Target="../tags/tag452.xml"/><Relationship Id="rId14" Type="http://schemas.openxmlformats.org/officeDocument/2006/relationships/tags" Target="../tags/tag451.xml"/><Relationship Id="rId13" Type="http://schemas.openxmlformats.org/officeDocument/2006/relationships/tags" Target="../tags/tag450.xml"/><Relationship Id="rId12" Type="http://schemas.openxmlformats.org/officeDocument/2006/relationships/tags" Target="../tags/tag449.xml"/><Relationship Id="rId11" Type="http://schemas.openxmlformats.org/officeDocument/2006/relationships/tags" Target="../tags/tag448.xml"/><Relationship Id="rId10" Type="http://schemas.openxmlformats.org/officeDocument/2006/relationships/tags" Target="../tags/tag447.xml"/><Relationship Id="rId1" Type="http://schemas.openxmlformats.org/officeDocument/2006/relationships/tags" Target="../tags/tag440.xml"/></Relationships>
</file>

<file path=ppt/slides/_rels/slide21.xml.rels><?xml version="1.0" encoding="UTF-8" standalone="yes"?>
<Relationships xmlns="http://schemas.openxmlformats.org/package/2006/relationships"><Relationship Id="rId9" Type="http://schemas.openxmlformats.org/officeDocument/2006/relationships/tags" Target="../tags/tag460.xml"/><Relationship Id="rId8" Type="http://schemas.openxmlformats.org/officeDocument/2006/relationships/tags" Target="../tags/tag459.xml"/><Relationship Id="rId7" Type="http://schemas.openxmlformats.org/officeDocument/2006/relationships/tags" Target="../tags/tag458.xml"/><Relationship Id="rId6" Type="http://schemas.openxmlformats.org/officeDocument/2006/relationships/tags" Target="../tags/tag457.xml"/><Relationship Id="rId5" Type="http://schemas.openxmlformats.org/officeDocument/2006/relationships/tags" Target="../tags/tag456.xml"/><Relationship Id="rId4" Type="http://schemas.openxmlformats.org/officeDocument/2006/relationships/image" Target="../media/image3.png"/><Relationship Id="rId3" Type="http://schemas.openxmlformats.org/officeDocument/2006/relationships/tags" Target="../tags/tag455.xml"/><Relationship Id="rId2" Type="http://schemas.openxmlformats.org/officeDocument/2006/relationships/image" Target="../media/image2.png"/><Relationship Id="rId17" Type="http://schemas.openxmlformats.org/officeDocument/2006/relationships/slideLayout" Target="../slideLayouts/slideLayout17.xml"/><Relationship Id="rId16" Type="http://schemas.openxmlformats.org/officeDocument/2006/relationships/tags" Target="../tags/tag467.xml"/><Relationship Id="rId15" Type="http://schemas.openxmlformats.org/officeDocument/2006/relationships/tags" Target="../tags/tag466.xml"/><Relationship Id="rId14" Type="http://schemas.openxmlformats.org/officeDocument/2006/relationships/tags" Target="../tags/tag465.xml"/><Relationship Id="rId13" Type="http://schemas.openxmlformats.org/officeDocument/2006/relationships/tags" Target="../tags/tag464.xml"/><Relationship Id="rId12" Type="http://schemas.openxmlformats.org/officeDocument/2006/relationships/tags" Target="../tags/tag463.xml"/><Relationship Id="rId11" Type="http://schemas.openxmlformats.org/officeDocument/2006/relationships/tags" Target="../tags/tag462.xml"/><Relationship Id="rId10" Type="http://schemas.openxmlformats.org/officeDocument/2006/relationships/tags" Target="../tags/tag461.xml"/><Relationship Id="rId1" Type="http://schemas.openxmlformats.org/officeDocument/2006/relationships/tags" Target="../tags/tag454.xml"/></Relationships>
</file>

<file path=ppt/slides/_rels/slide22.xml.rels><?xml version="1.0" encoding="UTF-8" standalone="yes"?>
<Relationships xmlns="http://schemas.openxmlformats.org/package/2006/relationships"><Relationship Id="rId9" Type="http://schemas.openxmlformats.org/officeDocument/2006/relationships/tags" Target="../tags/tag474.xml"/><Relationship Id="rId8" Type="http://schemas.openxmlformats.org/officeDocument/2006/relationships/tags" Target="../tags/tag473.xml"/><Relationship Id="rId7" Type="http://schemas.openxmlformats.org/officeDocument/2006/relationships/tags" Target="../tags/tag472.xml"/><Relationship Id="rId6" Type="http://schemas.openxmlformats.org/officeDocument/2006/relationships/tags" Target="../tags/tag471.xml"/><Relationship Id="rId5" Type="http://schemas.openxmlformats.org/officeDocument/2006/relationships/tags" Target="../tags/tag470.xml"/><Relationship Id="rId4" Type="http://schemas.openxmlformats.org/officeDocument/2006/relationships/image" Target="../media/image3.png"/><Relationship Id="rId3" Type="http://schemas.openxmlformats.org/officeDocument/2006/relationships/tags" Target="../tags/tag469.xml"/><Relationship Id="rId2" Type="http://schemas.openxmlformats.org/officeDocument/2006/relationships/image" Target="../media/image2.png"/><Relationship Id="rId12" Type="http://schemas.openxmlformats.org/officeDocument/2006/relationships/slideLayout" Target="../slideLayouts/slideLayout17.xml"/><Relationship Id="rId11" Type="http://schemas.openxmlformats.org/officeDocument/2006/relationships/tags" Target="../tags/tag476.xml"/><Relationship Id="rId10" Type="http://schemas.openxmlformats.org/officeDocument/2006/relationships/tags" Target="../tags/tag475.xml"/><Relationship Id="rId1" Type="http://schemas.openxmlformats.org/officeDocument/2006/relationships/tags" Target="../tags/tag468.xml"/></Relationships>
</file>

<file path=ppt/slides/_rels/slide23.xml.rels><?xml version="1.0" encoding="UTF-8" standalone="yes"?>
<Relationships xmlns="http://schemas.openxmlformats.org/package/2006/relationships"><Relationship Id="rId9" Type="http://schemas.openxmlformats.org/officeDocument/2006/relationships/image" Target="../media/image16.png"/><Relationship Id="rId8" Type="http://schemas.openxmlformats.org/officeDocument/2006/relationships/tags" Target="../tags/tag482.xml"/><Relationship Id="rId7" Type="http://schemas.openxmlformats.org/officeDocument/2006/relationships/tags" Target="../tags/tag481.xml"/><Relationship Id="rId6" Type="http://schemas.openxmlformats.org/officeDocument/2006/relationships/tags" Target="../tags/tag480.xml"/><Relationship Id="rId5" Type="http://schemas.openxmlformats.org/officeDocument/2006/relationships/tags" Target="../tags/tag479.xml"/><Relationship Id="rId4" Type="http://schemas.openxmlformats.org/officeDocument/2006/relationships/image" Target="../media/image3.png"/><Relationship Id="rId3" Type="http://schemas.openxmlformats.org/officeDocument/2006/relationships/tags" Target="../tags/tag478.xml"/><Relationship Id="rId2" Type="http://schemas.openxmlformats.org/officeDocument/2006/relationships/image" Target="../media/image2.png"/><Relationship Id="rId13" Type="http://schemas.openxmlformats.org/officeDocument/2006/relationships/slideLayout" Target="../slideLayouts/slideLayout17.xml"/><Relationship Id="rId12" Type="http://schemas.openxmlformats.org/officeDocument/2006/relationships/tags" Target="../tags/tag484.xml"/><Relationship Id="rId11" Type="http://schemas.openxmlformats.org/officeDocument/2006/relationships/tags" Target="../tags/tag483.xml"/><Relationship Id="rId10" Type="http://schemas.openxmlformats.org/officeDocument/2006/relationships/image" Target="../media/image1.svg"/><Relationship Id="rId1" Type="http://schemas.openxmlformats.org/officeDocument/2006/relationships/tags" Target="../tags/tag477.xml"/></Relationships>
</file>

<file path=ppt/slides/_rels/slide24.xml.rels><?xml version="1.0" encoding="UTF-8" standalone="yes"?>
<Relationships xmlns="http://schemas.openxmlformats.org/package/2006/relationships"><Relationship Id="rId9" Type="http://schemas.openxmlformats.org/officeDocument/2006/relationships/tags" Target="../tags/tag491.xml"/><Relationship Id="rId8" Type="http://schemas.openxmlformats.org/officeDocument/2006/relationships/tags" Target="../tags/tag490.xml"/><Relationship Id="rId7" Type="http://schemas.openxmlformats.org/officeDocument/2006/relationships/tags" Target="../tags/tag489.xml"/><Relationship Id="rId6" Type="http://schemas.openxmlformats.org/officeDocument/2006/relationships/tags" Target="../tags/tag488.xml"/><Relationship Id="rId5" Type="http://schemas.openxmlformats.org/officeDocument/2006/relationships/tags" Target="../tags/tag487.xml"/><Relationship Id="rId4" Type="http://schemas.openxmlformats.org/officeDocument/2006/relationships/image" Target="../media/image3.png"/><Relationship Id="rId3" Type="http://schemas.openxmlformats.org/officeDocument/2006/relationships/tags" Target="../tags/tag486.xml"/><Relationship Id="rId24" Type="http://schemas.openxmlformats.org/officeDocument/2006/relationships/slideLayout" Target="../slideLayouts/slideLayout17.xml"/><Relationship Id="rId23" Type="http://schemas.openxmlformats.org/officeDocument/2006/relationships/tags" Target="../tags/tag505.xml"/><Relationship Id="rId22" Type="http://schemas.openxmlformats.org/officeDocument/2006/relationships/tags" Target="../tags/tag504.xml"/><Relationship Id="rId21" Type="http://schemas.openxmlformats.org/officeDocument/2006/relationships/tags" Target="../tags/tag503.xml"/><Relationship Id="rId20" Type="http://schemas.openxmlformats.org/officeDocument/2006/relationships/tags" Target="../tags/tag502.xml"/><Relationship Id="rId2" Type="http://schemas.openxmlformats.org/officeDocument/2006/relationships/image" Target="../media/image2.png"/><Relationship Id="rId19" Type="http://schemas.openxmlformats.org/officeDocument/2006/relationships/tags" Target="../tags/tag501.xml"/><Relationship Id="rId18" Type="http://schemas.openxmlformats.org/officeDocument/2006/relationships/tags" Target="../tags/tag500.xml"/><Relationship Id="rId17" Type="http://schemas.openxmlformats.org/officeDocument/2006/relationships/tags" Target="../tags/tag499.xml"/><Relationship Id="rId16" Type="http://schemas.openxmlformats.org/officeDocument/2006/relationships/tags" Target="../tags/tag498.xml"/><Relationship Id="rId15" Type="http://schemas.openxmlformats.org/officeDocument/2006/relationships/tags" Target="../tags/tag497.xml"/><Relationship Id="rId14" Type="http://schemas.openxmlformats.org/officeDocument/2006/relationships/tags" Target="../tags/tag496.xml"/><Relationship Id="rId13" Type="http://schemas.openxmlformats.org/officeDocument/2006/relationships/tags" Target="../tags/tag495.xml"/><Relationship Id="rId12" Type="http://schemas.openxmlformats.org/officeDocument/2006/relationships/tags" Target="../tags/tag494.xml"/><Relationship Id="rId11" Type="http://schemas.openxmlformats.org/officeDocument/2006/relationships/tags" Target="../tags/tag493.xml"/><Relationship Id="rId10" Type="http://schemas.openxmlformats.org/officeDocument/2006/relationships/tags" Target="../tags/tag492.xml"/><Relationship Id="rId1" Type="http://schemas.openxmlformats.org/officeDocument/2006/relationships/tags" Target="../tags/tag485.xml"/></Relationships>
</file>

<file path=ppt/slides/_rels/slide25.xml.rels><?xml version="1.0" encoding="UTF-8" standalone="yes"?>
<Relationships xmlns="http://schemas.openxmlformats.org/package/2006/relationships"><Relationship Id="rId9" Type="http://schemas.openxmlformats.org/officeDocument/2006/relationships/tags" Target="../tags/tag512.xml"/><Relationship Id="rId8" Type="http://schemas.openxmlformats.org/officeDocument/2006/relationships/tags" Target="../tags/tag511.xml"/><Relationship Id="rId7" Type="http://schemas.openxmlformats.org/officeDocument/2006/relationships/tags" Target="../tags/tag510.xml"/><Relationship Id="rId6" Type="http://schemas.openxmlformats.org/officeDocument/2006/relationships/tags" Target="../tags/tag509.xml"/><Relationship Id="rId5" Type="http://schemas.openxmlformats.org/officeDocument/2006/relationships/tags" Target="../tags/tag508.xml"/><Relationship Id="rId4" Type="http://schemas.openxmlformats.org/officeDocument/2006/relationships/image" Target="../media/image3.png"/><Relationship Id="rId3" Type="http://schemas.openxmlformats.org/officeDocument/2006/relationships/tags" Target="../tags/tag507.xml"/><Relationship Id="rId24" Type="http://schemas.openxmlformats.org/officeDocument/2006/relationships/slideLayout" Target="../slideLayouts/slideLayout17.xml"/><Relationship Id="rId23" Type="http://schemas.openxmlformats.org/officeDocument/2006/relationships/tags" Target="../tags/tag526.xml"/><Relationship Id="rId22" Type="http://schemas.openxmlformats.org/officeDocument/2006/relationships/tags" Target="../tags/tag525.xml"/><Relationship Id="rId21" Type="http://schemas.openxmlformats.org/officeDocument/2006/relationships/tags" Target="../tags/tag524.xml"/><Relationship Id="rId20" Type="http://schemas.openxmlformats.org/officeDocument/2006/relationships/tags" Target="../tags/tag523.xml"/><Relationship Id="rId2" Type="http://schemas.openxmlformats.org/officeDocument/2006/relationships/image" Target="../media/image2.png"/><Relationship Id="rId19" Type="http://schemas.openxmlformats.org/officeDocument/2006/relationships/tags" Target="../tags/tag522.xml"/><Relationship Id="rId18" Type="http://schemas.openxmlformats.org/officeDocument/2006/relationships/tags" Target="../tags/tag521.xml"/><Relationship Id="rId17" Type="http://schemas.openxmlformats.org/officeDocument/2006/relationships/tags" Target="../tags/tag520.xml"/><Relationship Id="rId16" Type="http://schemas.openxmlformats.org/officeDocument/2006/relationships/tags" Target="../tags/tag519.xml"/><Relationship Id="rId15" Type="http://schemas.openxmlformats.org/officeDocument/2006/relationships/tags" Target="../tags/tag518.xml"/><Relationship Id="rId14" Type="http://schemas.openxmlformats.org/officeDocument/2006/relationships/tags" Target="../tags/tag517.xml"/><Relationship Id="rId13" Type="http://schemas.openxmlformats.org/officeDocument/2006/relationships/tags" Target="../tags/tag516.xml"/><Relationship Id="rId12" Type="http://schemas.openxmlformats.org/officeDocument/2006/relationships/tags" Target="../tags/tag515.xml"/><Relationship Id="rId11" Type="http://schemas.openxmlformats.org/officeDocument/2006/relationships/tags" Target="../tags/tag514.xml"/><Relationship Id="rId10" Type="http://schemas.openxmlformats.org/officeDocument/2006/relationships/tags" Target="../tags/tag513.xml"/><Relationship Id="rId1" Type="http://schemas.openxmlformats.org/officeDocument/2006/relationships/tags" Target="../tags/tag506.xml"/></Relationships>
</file>

<file path=ppt/slides/_rels/slide26.xml.rels><?xml version="1.0" encoding="UTF-8" standalone="yes"?>
<Relationships xmlns="http://schemas.openxmlformats.org/package/2006/relationships"><Relationship Id="rId9" Type="http://schemas.openxmlformats.org/officeDocument/2006/relationships/tags" Target="../tags/tag533.xml"/><Relationship Id="rId8" Type="http://schemas.openxmlformats.org/officeDocument/2006/relationships/tags" Target="../tags/tag532.xml"/><Relationship Id="rId7" Type="http://schemas.openxmlformats.org/officeDocument/2006/relationships/tags" Target="../tags/tag531.xml"/><Relationship Id="rId6" Type="http://schemas.openxmlformats.org/officeDocument/2006/relationships/tags" Target="../tags/tag530.xml"/><Relationship Id="rId5" Type="http://schemas.openxmlformats.org/officeDocument/2006/relationships/tags" Target="../tags/tag529.xml"/><Relationship Id="rId4" Type="http://schemas.openxmlformats.org/officeDocument/2006/relationships/image" Target="../media/image3.png"/><Relationship Id="rId3" Type="http://schemas.openxmlformats.org/officeDocument/2006/relationships/tags" Target="../tags/tag528.xml"/><Relationship Id="rId2" Type="http://schemas.openxmlformats.org/officeDocument/2006/relationships/image" Target="../media/image2.png"/><Relationship Id="rId11" Type="http://schemas.openxmlformats.org/officeDocument/2006/relationships/notesSlide" Target="../notesSlides/notesSlide8.xml"/><Relationship Id="rId10" Type="http://schemas.openxmlformats.org/officeDocument/2006/relationships/slideLayout" Target="../slideLayouts/slideLayout17.xml"/><Relationship Id="rId1" Type="http://schemas.openxmlformats.org/officeDocument/2006/relationships/tags" Target="../tags/tag527.xml"/></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1.xml"/><Relationship Id="rId3" Type="http://schemas.openxmlformats.org/officeDocument/2006/relationships/tags" Target="../tags/tag536.xml"/><Relationship Id="rId2" Type="http://schemas.openxmlformats.org/officeDocument/2006/relationships/tags" Target="../tags/tag535.xml"/><Relationship Id="rId1" Type="http://schemas.openxmlformats.org/officeDocument/2006/relationships/tags" Target="../tags/tag534.xml"/></Relationships>
</file>

<file path=ppt/slides/_rels/slide3.xml.rels><?xml version="1.0" encoding="UTF-8" standalone="yes"?>
<Relationships xmlns="http://schemas.openxmlformats.org/package/2006/relationships"><Relationship Id="rId9" Type="http://schemas.openxmlformats.org/officeDocument/2006/relationships/tags" Target="../tags/tag298.xml"/><Relationship Id="rId8" Type="http://schemas.openxmlformats.org/officeDocument/2006/relationships/tags" Target="../tags/tag297.xml"/><Relationship Id="rId7" Type="http://schemas.openxmlformats.org/officeDocument/2006/relationships/tags" Target="../tags/tag296.xml"/><Relationship Id="rId6" Type="http://schemas.openxmlformats.org/officeDocument/2006/relationships/tags" Target="../tags/tag295.xml"/><Relationship Id="rId5" Type="http://schemas.openxmlformats.org/officeDocument/2006/relationships/tags" Target="../tags/tag294.xml"/><Relationship Id="rId4" Type="http://schemas.openxmlformats.org/officeDocument/2006/relationships/image" Target="../media/image3.png"/><Relationship Id="rId3" Type="http://schemas.openxmlformats.org/officeDocument/2006/relationships/tags" Target="../tags/tag293.xml"/><Relationship Id="rId21" Type="http://schemas.openxmlformats.org/officeDocument/2006/relationships/notesSlide" Target="../notesSlides/notesSlide1.xml"/><Relationship Id="rId20" Type="http://schemas.openxmlformats.org/officeDocument/2006/relationships/slideLayout" Target="../slideLayouts/slideLayout17.xml"/><Relationship Id="rId2" Type="http://schemas.openxmlformats.org/officeDocument/2006/relationships/image" Target="../media/image2.png"/><Relationship Id="rId19" Type="http://schemas.openxmlformats.org/officeDocument/2006/relationships/tags" Target="../tags/tag308.xml"/><Relationship Id="rId18" Type="http://schemas.openxmlformats.org/officeDocument/2006/relationships/tags" Target="../tags/tag307.xml"/><Relationship Id="rId17" Type="http://schemas.openxmlformats.org/officeDocument/2006/relationships/tags" Target="../tags/tag306.xml"/><Relationship Id="rId16" Type="http://schemas.openxmlformats.org/officeDocument/2006/relationships/tags" Target="../tags/tag305.xml"/><Relationship Id="rId15" Type="http://schemas.openxmlformats.org/officeDocument/2006/relationships/tags" Target="../tags/tag304.xml"/><Relationship Id="rId14" Type="http://schemas.openxmlformats.org/officeDocument/2006/relationships/tags" Target="../tags/tag303.xml"/><Relationship Id="rId13" Type="http://schemas.openxmlformats.org/officeDocument/2006/relationships/tags" Target="../tags/tag302.xml"/><Relationship Id="rId12" Type="http://schemas.openxmlformats.org/officeDocument/2006/relationships/tags" Target="../tags/tag301.xml"/><Relationship Id="rId11" Type="http://schemas.openxmlformats.org/officeDocument/2006/relationships/tags" Target="../tags/tag300.xml"/><Relationship Id="rId10" Type="http://schemas.openxmlformats.org/officeDocument/2006/relationships/tags" Target="../tags/tag299.xml"/><Relationship Id="rId1" Type="http://schemas.openxmlformats.org/officeDocument/2006/relationships/tags" Target="../tags/tag292.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312.xml"/><Relationship Id="rId3" Type="http://schemas.openxmlformats.org/officeDocument/2006/relationships/tags" Target="../tags/tag311.xml"/><Relationship Id="rId2" Type="http://schemas.openxmlformats.org/officeDocument/2006/relationships/tags" Target="../tags/tag310.xml"/><Relationship Id="rId1" Type="http://schemas.openxmlformats.org/officeDocument/2006/relationships/tags" Target="../tags/tag309.xml"/></Relationships>
</file>

<file path=ppt/slides/_rels/slide5.xml.rels><?xml version="1.0" encoding="UTF-8" standalone="yes"?>
<Relationships xmlns="http://schemas.openxmlformats.org/package/2006/relationships"><Relationship Id="rId9" Type="http://schemas.openxmlformats.org/officeDocument/2006/relationships/tags" Target="../tags/tag319.xml"/><Relationship Id="rId8" Type="http://schemas.openxmlformats.org/officeDocument/2006/relationships/tags" Target="../tags/tag318.xml"/><Relationship Id="rId7" Type="http://schemas.openxmlformats.org/officeDocument/2006/relationships/tags" Target="../tags/tag317.xml"/><Relationship Id="rId6" Type="http://schemas.openxmlformats.org/officeDocument/2006/relationships/tags" Target="../tags/tag316.xml"/><Relationship Id="rId5" Type="http://schemas.openxmlformats.org/officeDocument/2006/relationships/tags" Target="../tags/tag315.xml"/><Relationship Id="rId4" Type="http://schemas.openxmlformats.org/officeDocument/2006/relationships/image" Target="../media/image3.png"/><Relationship Id="rId3" Type="http://schemas.openxmlformats.org/officeDocument/2006/relationships/tags" Target="../tags/tag314.xml"/><Relationship Id="rId2" Type="http://schemas.openxmlformats.org/officeDocument/2006/relationships/image" Target="../media/image2.png"/><Relationship Id="rId13" Type="http://schemas.openxmlformats.org/officeDocument/2006/relationships/notesSlide" Target="../notesSlides/notesSlide2.xml"/><Relationship Id="rId12" Type="http://schemas.openxmlformats.org/officeDocument/2006/relationships/slideLayout" Target="../slideLayouts/slideLayout17.xml"/><Relationship Id="rId11" Type="http://schemas.openxmlformats.org/officeDocument/2006/relationships/tags" Target="../tags/tag320.xml"/><Relationship Id="rId10" Type="http://schemas.openxmlformats.org/officeDocument/2006/relationships/image" Target="../media/image10.jpeg"/><Relationship Id="rId1" Type="http://schemas.openxmlformats.org/officeDocument/2006/relationships/tags" Target="../tags/tag313.xml"/></Relationships>
</file>

<file path=ppt/slides/_rels/slide6.xml.rels><?xml version="1.0" encoding="UTF-8" standalone="yes"?>
<Relationships xmlns="http://schemas.openxmlformats.org/package/2006/relationships"><Relationship Id="rId9" Type="http://schemas.openxmlformats.org/officeDocument/2006/relationships/tags" Target="../tags/tag327.xml"/><Relationship Id="rId8" Type="http://schemas.openxmlformats.org/officeDocument/2006/relationships/tags" Target="../tags/tag326.xml"/><Relationship Id="rId7" Type="http://schemas.openxmlformats.org/officeDocument/2006/relationships/tags" Target="../tags/tag325.xml"/><Relationship Id="rId6" Type="http://schemas.openxmlformats.org/officeDocument/2006/relationships/tags" Target="../tags/tag324.xml"/><Relationship Id="rId5" Type="http://schemas.openxmlformats.org/officeDocument/2006/relationships/image" Target="../media/image3.png"/><Relationship Id="rId4" Type="http://schemas.openxmlformats.org/officeDocument/2006/relationships/tags" Target="../tags/tag323.xml"/><Relationship Id="rId3" Type="http://schemas.openxmlformats.org/officeDocument/2006/relationships/image" Target="../media/image2.png"/><Relationship Id="rId25" Type="http://schemas.openxmlformats.org/officeDocument/2006/relationships/notesSlide" Target="../notesSlides/notesSlide3.xml"/><Relationship Id="rId24" Type="http://schemas.openxmlformats.org/officeDocument/2006/relationships/slideLayout" Target="../slideLayouts/slideLayout17.xml"/><Relationship Id="rId23" Type="http://schemas.openxmlformats.org/officeDocument/2006/relationships/tags" Target="../tags/tag341.xml"/><Relationship Id="rId22" Type="http://schemas.openxmlformats.org/officeDocument/2006/relationships/tags" Target="../tags/tag340.xml"/><Relationship Id="rId21" Type="http://schemas.openxmlformats.org/officeDocument/2006/relationships/tags" Target="../tags/tag339.xml"/><Relationship Id="rId20" Type="http://schemas.openxmlformats.org/officeDocument/2006/relationships/tags" Target="../tags/tag338.xml"/><Relationship Id="rId2" Type="http://schemas.openxmlformats.org/officeDocument/2006/relationships/tags" Target="../tags/tag322.xml"/><Relationship Id="rId19" Type="http://schemas.openxmlformats.org/officeDocument/2006/relationships/tags" Target="../tags/tag337.xml"/><Relationship Id="rId18" Type="http://schemas.openxmlformats.org/officeDocument/2006/relationships/tags" Target="../tags/tag336.xml"/><Relationship Id="rId17" Type="http://schemas.openxmlformats.org/officeDocument/2006/relationships/tags" Target="../tags/tag335.xml"/><Relationship Id="rId16" Type="http://schemas.openxmlformats.org/officeDocument/2006/relationships/tags" Target="../tags/tag334.xml"/><Relationship Id="rId15" Type="http://schemas.openxmlformats.org/officeDocument/2006/relationships/tags" Target="../tags/tag333.xml"/><Relationship Id="rId14" Type="http://schemas.openxmlformats.org/officeDocument/2006/relationships/tags" Target="../tags/tag332.xml"/><Relationship Id="rId13" Type="http://schemas.openxmlformats.org/officeDocument/2006/relationships/tags" Target="../tags/tag331.xml"/><Relationship Id="rId12" Type="http://schemas.openxmlformats.org/officeDocument/2006/relationships/tags" Target="../tags/tag330.xml"/><Relationship Id="rId11" Type="http://schemas.openxmlformats.org/officeDocument/2006/relationships/tags" Target="../tags/tag329.xml"/><Relationship Id="rId10" Type="http://schemas.openxmlformats.org/officeDocument/2006/relationships/tags" Target="../tags/tag328.xml"/><Relationship Id="rId1" Type="http://schemas.openxmlformats.org/officeDocument/2006/relationships/tags" Target="../tags/tag321.xml"/></Relationships>
</file>

<file path=ppt/slides/_rels/slide7.xml.rels><?xml version="1.0" encoding="UTF-8" standalone="yes"?>
<Relationships xmlns="http://schemas.openxmlformats.org/package/2006/relationships"><Relationship Id="rId9" Type="http://schemas.openxmlformats.org/officeDocument/2006/relationships/tags" Target="../tags/tag348.xml"/><Relationship Id="rId8" Type="http://schemas.openxmlformats.org/officeDocument/2006/relationships/tags" Target="../tags/tag347.xml"/><Relationship Id="rId7" Type="http://schemas.openxmlformats.org/officeDocument/2006/relationships/tags" Target="../tags/tag346.xml"/><Relationship Id="rId6" Type="http://schemas.openxmlformats.org/officeDocument/2006/relationships/tags" Target="../tags/tag345.xml"/><Relationship Id="rId5" Type="http://schemas.openxmlformats.org/officeDocument/2006/relationships/tags" Target="../tags/tag344.xml"/><Relationship Id="rId4" Type="http://schemas.openxmlformats.org/officeDocument/2006/relationships/image" Target="../media/image3.png"/><Relationship Id="rId3" Type="http://schemas.openxmlformats.org/officeDocument/2006/relationships/tags" Target="../tags/tag343.xml"/><Relationship Id="rId2" Type="http://schemas.openxmlformats.org/officeDocument/2006/relationships/image" Target="../media/image2.png"/><Relationship Id="rId13" Type="http://schemas.openxmlformats.org/officeDocument/2006/relationships/slideLayout" Target="../slideLayouts/slideLayout17.xml"/><Relationship Id="rId12" Type="http://schemas.openxmlformats.org/officeDocument/2006/relationships/tags" Target="../tags/tag351.xml"/><Relationship Id="rId11" Type="http://schemas.openxmlformats.org/officeDocument/2006/relationships/tags" Target="../tags/tag350.xml"/><Relationship Id="rId10" Type="http://schemas.openxmlformats.org/officeDocument/2006/relationships/tags" Target="../tags/tag349.xml"/><Relationship Id="rId1" Type="http://schemas.openxmlformats.org/officeDocument/2006/relationships/tags" Target="../tags/tag342.xml"/></Relationships>
</file>

<file path=ppt/slides/_rels/slide8.xml.rels><?xml version="1.0" encoding="UTF-8" standalone="yes"?>
<Relationships xmlns="http://schemas.openxmlformats.org/package/2006/relationships"><Relationship Id="rId9" Type="http://schemas.openxmlformats.org/officeDocument/2006/relationships/tags" Target="../tags/tag357.xml"/><Relationship Id="rId8" Type="http://schemas.openxmlformats.org/officeDocument/2006/relationships/tags" Target="../tags/tag356.xml"/><Relationship Id="rId7" Type="http://schemas.openxmlformats.org/officeDocument/2006/relationships/image" Target="../media/image11.png"/><Relationship Id="rId6" Type="http://schemas.openxmlformats.org/officeDocument/2006/relationships/tags" Target="../tags/tag355.xml"/><Relationship Id="rId5" Type="http://schemas.openxmlformats.org/officeDocument/2006/relationships/tags" Target="../tags/tag354.xml"/><Relationship Id="rId4" Type="http://schemas.openxmlformats.org/officeDocument/2006/relationships/image" Target="../media/image3.png"/><Relationship Id="rId3" Type="http://schemas.openxmlformats.org/officeDocument/2006/relationships/tags" Target="../tags/tag353.xml"/><Relationship Id="rId20" Type="http://schemas.openxmlformats.org/officeDocument/2006/relationships/notesSlide" Target="../notesSlides/notesSlide4.xml"/><Relationship Id="rId2" Type="http://schemas.openxmlformats.org/officeDocument/2006/relationships/image" Target="../media/image2.png"/><Relationship Id="rId19" Type="http://schemas.openxmlformats.org/officeDocument/2006/relationships/slideLayout" Target="../slideLayouts/slideLayout17.xml"/><Relationship Id="rId18" Type="http://schemas.openxmlformats.org/officeDocument/2006/relationships/tags" Target="../tags/tag366.xml"/><Relationship Id="rId17" Type="http://schemas.openxmlformats.org/officeDocument/2006/relationships/tags" Target="../tags/tag365.xml"/><Relationship Id="rId16" Type="http://schemas.openxmlformats.org/officeDocument/2006/relationships/tags" Target="../tags/tag364.xml"/><Relationship Id="rId15" Type="http://schemas.openxmlformats.org/officeDocument/2006/relationships/tags" Target="../tags/tag363.xml"/><Relationship Id="rId14" Type="http://schemas.openxmlformats.org/officeDocument/2006/relationships/tags" Target="../tags/tag362.xml"/><Relationship Id="rId13" Type="http://schemas.openxmlformats.org/officeDocument/2006/relationships/tags" Target="../tags/tag361.xml"/><Relationship Id="rId12" Type="http://schemas.openxmlformats.org/officeDocument/2006/relationships/tags" Target="../tags/tag360.xml"/><Relationship Id="rId11" Type="http://schemas.openxmlformats.org/officeDocument/2006/relationships/tags" Target="../tags/tag359.xml"/><Relationship Id="rId10" Type="http://schemas.openxmlformats.org/officeDocument/2006/relationships/tags" Target="../tags/tag358.xml"/><Relationship Id="rId1" Type="http://schemas.openxmlformats.org/officeDocument/2006/relationships/tags" Target="../tags/tag352.xml"/></Relationships>
</file>

<file path=ppt/slides/_rels/slide9.xml.rels><?xml version="1.0" encoding="UTF-8" standalone="yes"?>
<Relationships xmlns="http://schemas.openxmlformats.org/package/2006/relationships"><Relationship Id="rId9" Type="http://schemas.openxmlformats.org/officeDocument/2006/relationships/tags" Target="../tags/tag373.xml"/><Relationship Id="rId8" Type="http://schemas.openxmlformats.org/officeDocument/2006/relationships/tags" Target="../tags/tag372.xml"/><Relationship Id="rId7" Type="http://schemas.openxmlformats.org/officeDocument/2006/relationships/tags" Target="../tags/tag371.xml"/><Relationship Id="rId6" Type="http://schemas.openxmlformats.org/officeDocument/2006/relationships/tags" Target="../tags/tag370.xml"/><Relationship Id="rId5" Type="http://schemas.openxmlformats.org/officeDocument/2006/relationships/tags" Target="../tags/tag369.xml"/><Relationship Id="rId4" Type="http://schemas.openxmlformats.org/officeDocument/2006/relationships/image" Target="../media/image3.png"/><Relationship Id="rId3" Type="http://schemas.openxmlformats.org/officeDocument/2006/relationships/tags" Target="../tags/tag368.xml"/><Relationship Id="rId2" Type="http://schemas.openxmlformats.org/officeDocument/2006/relationships/image" Target="../media/image2.png"/><Relationship Id="rId11" Type="http://schemas.openxmlformats.org/officeDocument/2006/relationships/slideLayout" Target="../slideLayouts/slideLayout17.xml"/><Relationship Id="rId10" Type="http://schemas.openxmlformats.org/officeDocument/2006/relationships/tags" Target="../tags/tag374.xml"/><Relationship Id="rId1" Type="http://schemas.openxmlformats.org/officeDocument/2006/relationships/tags" Target="../tags/tag36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custDataLst>
              <p:tags r:id="rId1"/>
            </p:custDataLst>
          </p:nvPr>
        </p:nvCxnSpPr>
        <p:spPr>
          <a:xfrm>
            <a:off x="1276186" y="3984330"/>
            <a:ext cx="4711452" cy="0"/>
          </a:xfrm>
          <a:prstGeom prst="line">
            <a:avLst/>
          </a:prstGeom>
          <a:ln>
            <a:solidFill>
              <a:schemeClr val="dk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ctrTitle" idx="2"/>
            <p:custDataLst>
              <p:tags r:id="rId2"/>
            </p:custDataLst>
          </p:nvPr>
        </p:nvSpPr>
        <p:spPr/>
        <p:txBody>
          <a:bodyPr>
            <a:normAutofit fontScale="50000"/>
          </a:bodyPr>
          <a:p>
            <a:r>
              <a:rPr lang="zh-CN" altLang="en-US">
                <a:solidFill>
                  <a:schemeClr val="dk1">
                    <a:lumMod val="85000"/>
                    <a:lumOff val="15000"/>
                  </a:schemeClr>
                </a:solidFill>
              </a:rPr>
              <a:t>物联网技术与智慧矿山</a:t>
            </a:r>
            <a:endParaRPr lang="zh-CN" altLang="en-US">
              <a:solidFill>
                <a:schemeClr val="dk1">
                  <a:lumMod val="85000"/>
                  <a:lumOff val="15000"/>
                </a:schemeClr>
              </a:solidFill>
            </a:endParaRPr>
          </a:p>
        </p:txBody>
      </p:sp>
      <p:sp>
        <p:nvSpPr>
          <p:cNvPr id="8" name="Text Placeholder 7"/>
          <p:cNvSpPr>
            <a:spLocks noGrp="1"/>
          </p:cNvSpPr>
          <p:nvPr>
            <p:custDataLst>
              <p:tags r:id="rId3"/>
            </p:custDataLst>
          </p:nvPr>
        </p:nvSpPr>
        <p:spPr>
          <a:xfrm>
            <a:off x="1261120" y="4110060"/>
            <a:ext cx="1735474" cy="345324"/>
          </a:xfrm>
          <a:prstGeom prst="rect">
            <a:avLst/>
          </a:prstGeom>
        </p:spPr>
        <p:txBody>
          <a:bodyPr vert="horz" wrap="square" lIns="0" tIns="0" rIns="0" bIns="0" rtlCol="0" anchor="ctr">
            <a:normAutofit fontScale="70000"/>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0" normalizeH="0" baseline="0">
                <a:solidFill>
                  <a:schemeClr val="tx1">
                    <a:lumMod val="85000"/>
                    <a:lumOff val="15000"/>
                  </a:schemeClr>
                </a:solidFill>
                <a:uFillTx/>
                <a:latin typeface="微软雅黑" panose="020B0503020204020204" charset="-122"/>
                <a:ea typeface="微软雅黑" panose="020B0503020204020204" charset="-122"/>
                <a:cs typeface="+mn-cs"/>
              </a:defRPr>
            </a:lvl1pPr>
            <a:lvl2pPr marL="457200"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GB" sz="2430" dirty="0">
                <a:solidFill>
                  <a:schemeClr val="dk1">
                    <a:lumMod val="65000"/>
                    <a:lumOff val="35000"/>
                  </a:schemeClr>
                </a:solidFill>
                <a:uFillTx/>
                <a:latin typeface="Arial" panose="020B0604020202020204" pitchFamily="34" charset="0"/>
              </a:rPr>
              <a:t>第六组</a:t>
            </a:r>
            <a:endParaRPr lang="zh-CN" altLang="en-GB" sz="2430" dirty="0">
              <a:solidFill>
                <a:schemeClr val="dk1">
                  <a:lumMod val="65000"/>
                  <a:lumOff val="35000"/>
                </a:schemeClr>
              </a:solidFill>
              <a:uFillTx/>
              <a:latin typeface="Arial" panose="020B0604020202020204" pitchFamily="34" charset="0"/>
            </a:endParaRPr>
          </a:p>
        </p:txBody>
      </p:sp>
      <p:sp>
        <p:nvSpPr>
          <p:cNvPr id="10" name="Text Placeholder 7"/>
          <p:cNvSpPr>
            <a:spLocks noGrp="1"/>
          </p:cNvSpPr>
          <p:nvPr>
            <p:custDataLst>
              <p:tags r:id="rId4"/>
            </p:custDataLst>
          </p:nvPr>
        </p:nvSpPr>
        <p:spPr>
          <a:xfrm>
            <a:off x="4267864" y="4110060"/>
            <a:ext cx="1735474" cy="345324"/>
          </a:xfrm>
          <a:prstGeom prst="rect">
            <a:avLst/>
          </a:prstGeom>
        </p:spPr>
        <p:txBody>
          <a:bodyPr vert="horz" wrap="square" lIns="0" tIns="0" rIns="0" bIns="0" rtlCol="0" anchor="ctr">
            <a:norm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0" normalizeH="0" baseline="0">
                <a:solidFill>
                  <a:schemeClr val="tx1">
                    <a:lumMod val="85000"/>
                    <a:lumOff val="15000"/>
                  </a:schemeClr>
                </a:solidFill>
                <a:uFillTx/>
                <a:latin typeface="微软雅黑" panose="020B0503020204020204" charset="-122"/>
                <a:ea typeface="微软雅黑" panose="020B0503020204020204" charset="-122"/>
                <a:cs typeface="+mn-cs"/>
              </a:defRPr>
            </a:lvl1pPr>
            <a:lvl2pPr marL="457200"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GB" sz="1700" dirty="0">
                <a:solidFill>
                  <a:schemeClr val="dk1">
                    <a:lumMod val="65000"/>
                    <a:lumOff val="35000"/>
                  </a:schemeClr>
                </a:solidFill>
                <a:uFillTx/>
                <a:latin typeface="Arial" panose="020B0604020202020204" pitchFamily="34" charset="0"/>
              </a:rPr>
              <a:t>2021/09</a:t>
            </a:r>
            <a:endParaRPr lang="en-GB" sz="1700" dirty="0">
              <a:solidFill>
                <a:schemeClr val="dk1">
                  <a:lumMod val="65000"/>
                  <a:lumOff val="35000"/>
                </a:schemeClr>
              </a:solidFill>
              <a:uFillTx/>
              <a:latin typeface="Arial" panose="020B0604020202020204" pitchFamily="34" charset="0"/>
            </a:endParaRPr>
          </a:p>
        </p:txBody>
      </p:sp>
    </p:spTree>
    <p:custDataLst>
      <p:tags r:id="rId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8" name="图片 27"/>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26" name="图片 25"/>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3" name="矩形 2"/>
          <p:cNvSpPr/>
          <p:nvPr>
            <p:custDataLst>
              <p:tags r:id="rId5"/>
            </p:custDataLst>
          </p:nvPr>
        </p:nvSpPr>
        <p:spPr>
          <a:xfrm>
            <a:off x="0" y="1672892"/>
            <a:ext cx="12192000" cy="4208178"/>
          </a:xfrm>
          <a:prstGeom prst="rect">
            <a:avLst/>
          </a:prstGeom>
          <a:solidFill>
            <a:srgbClr val="FFFFFF"/>
          </a:solidFill>
          <a:ln>
            <a:noFill/>
          </a:ln>
          <a:effectLst>
            <a:outerShdw blurRad="1651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kumimoji="1" lang="zh-CN" altLang="en-US" sz="1600" b="1">
              <a:solidFill>
                <a:schemeClr val="lt1"/>
              </a:solidFill>
              <a:latin typeface="微软雅黑" panose="020B0503020204020204" charset="-122"/>
              <a:ea typeface="微软雅黑" panose="020B0503020204020204" charset="-122"/>
            </a:endParaRPr>
          </a:p>
        </p:txBody>
      </p:sp>
      <p:sp>
        <p:nvSpPr>
          <p:cNvPr id="2" name="文本框 1"/>
          <p:cNvSpPr txBox="1"/>
          <p:nvPr>
            <p:custDataLst>
              <p:tags r:id="rId6"/>
            </p:custDataLst>
          </p:nvPr>
        </p:nvSpPr>
        <p:spPr>
          <a:xfrm>
            <a:off x="609562" y="665133"/>
            <a:ext cx="10972876" cy="702944"/>
          </a:xfrm>
          <a:prstGeom prst="rect">
            <a:avLst/>
          </a:prstGeom>
          <a:noFill/>
        </p:spPr>
        <p:txBody>
          <a:bodyPr wrap="square" lIns="63500" tIns="25400" rIns="63500" bIns="25400" rtlCol="0" anchor="ctr" anchorCtr="0">
            <a:normAutofit/>
          </a:bodyPr>
          <a:p>
            <a:pPr algn="l"/>
            <a:r>
              <a:rPr lang="zh-CN" altLang="zh-CN" sz="4000" b="1" spc="160" dirty="0">
                <a:solidFill>
                  <a:schemeClr val="dk1"/>
                </a:solidFill>
                <a:uFillTx/>
                <a:latin typeface="微软雅黑" panose="020B0503020204020204" charset="-122"/>
                <a:ea typeface="微软雅黑" panose="020B0503020204020204" charset="-122"/>
              </a:rPr>
              <a:t>物联网的应用</a:t>
            </a:r>
            <a:endParaRPr lang="zh-CN" altLang="zh-CN" sz="4000" b="1" spc="160" dirty="0">
              <a:solidFill>
                <a:schemeClr val="dk1"/>
              </a:solidFill>
              <a:uFillTx/>
              <a:latin typeface="微软雅黑" panose="020B0503020204020204" charset="-122"/>
              <a:ea typeface="微软雅黑" panose="020B0503020204020204" charset="-122"/>
            </a:endParaRPr>
          </a:p>
        </p:txBody>
      </p:sp>
      <p:sp>
        <p:nvSpPr>
          <p:cNvPr id="4" name="Title 6"/>
          <p:cNvSpPr txBox="1"/>
          <p:nvPr>
            <p:custDataLst>
              <p:tags r:id="rId7"/>
            </p:custDataLst>
          </p:nvPr>
        </p:nvSpPr>
        <p:spPr>
          <a:xfrm>
            <a:off x="609918" y="2128279"/>
            <a:ext cx="7009765" cy="3510521"/>
          </a:xfrm>
          <a:prstGeom prst="rect">
            <a:avLst/>
          </a:prstGeom>
          <a:noFill/>
          <a:ln w="3175">
            <a:noFill/>
            <a:prstDash val="dash"/>
          </a:ln>
        </p:spPr>
        <p:txBody>
          <a:bodyPr wrap="square" lIns="63500" tIns="25400" rIns="63500" bIns="25400" anchor="ctr"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与门禁系统的结合</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一个完整的门禁系统由读卡器、控制器、电锁、出门开关、门磁、电源、处理中心这八个模块组成，无线物联网门禁将门点的设备简化到了极致：一把电池供电的锁具。除了门上面要开孔装锁外，门的四周不需要设备任何辅佐设备。整个系统简洁明了，大幅缩短施工工期，也能降低后期维护的本钱。无线物联网门禁系统的安全与可靠首要体现在以下两个方面：无线数据通讯的安全性包管和传输数据的安稳性。</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5" name="图片 4" descr="D:\aiwppcache\download\20210916\fd4a9d78fb1c6a63c39d483843d6f4c3.jpgfd4a9d78fb1c6a63c39d483843d6f4c3"/>
          <p:cNvPicPr>
            <a:picLocks noChangeAspect="1"/>
          </p:cNvPicPr>
          <p:nvPr>
            <p:custDataLst>
              <p:tags r:id="rId8"/>
            </p:custDataLst>
          </p:nvPr>
        </p:nvPicPr>
        <p:blipFill rotWithShape="1">
          <a:blip r:embed="rId9"/>
          <a:srcRect/>
          <a:stretch>
            <a:fillRect/>
          </a:stretch>
        </p:blipFill>
        <p:spPr>
          <a:xfrm>
            <a:off x="8159750" y="2128279"/>
            <a:ext cx="3339465" cy="3510521"/>
          </a:xfrm>
          <a:custGeom>
            <a:avLst/>
            <a:gdLst/>
            <a:ahLst/>
            <a:cxnLst>
              <a:cxn ang="3">
                <a:pos x="hc" y="t"/>
              </a:cxn>
              <a:cxn ang="cd2">
                <a:pos x="l" y="vc"/>
              </a:cxn>
              <a:cxn ang="cd4">
                <a:pos x="hc" y="b"/>
              </a:cxn>
              <a:cxn ang="0">
                <a:pos x="r" y="vc"/>
              </a:cxn>
            </a:cxnLst>
            <a:rect l="l" t="t" r="r" b="b"/>
            <a:pathLst>
              <a:path w="8160" h="5280">
                <a:moveTo>
                  <a:pt x="0" y="0"/>
                </a:moveTo>
                <a:lnTo>
                  <a:pt x="8160" y="0"/>
                </a:lnTo>
                <a:lnTo>
                  <a:pt x="8160" y="5280"/>
                </a:lnTo>
                <a:lnTo>
                  <a:pt x="0" y="5280"/>
                </a:lnTo>
                <a:lnTo>
                  <a:pt x="0" y="0"/>
                </a:lnTo>
                <a:close/>
              </a:path>
            </a:pathLst>
          </a:custGeom>
        </p:spPr>
      </p:pic>
    </p:spTree>
    <p:custDataLst>
      <p:tags r:id="rId10"/>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8" name="图片 27"/>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26" name="图片 25"/>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6" name="矩形 5"/>
          <p:cNvSpPr/>
          <p:nvPr>
            <p:custDataLst>
              <p:tags r:id="rId5"/>
            </p:custDataLst>
          </p:nvPr>
        </p:nvSpPr>
        <p:spPr>
          <a:xfrm>
            <a:off x="762006" y="4114833"/>
            <a:ext cx="2286018" cy="101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0" i="0" u="none" strike="noStrike" kern="1200" cap="none" spc="0" normalizeH="0" baseline="0" noProof="1">
              <a:ln>
                <a:noFill/>
              </a:ln>
              <a:solidFill>
                <a:schemeClr val="dk1">
                  <a:lumMod val="85000"/>
                  <a:lumOff val="15000"/>
                </a:schemeClr>
              </a:solidFill>
              <a:effectLst/>
              <a:uLnTx/>
              <a:uFillTx/>
              <a:latin typeface="微软雅黑" panose="020B0503020204020204" charset="-122"/>
              <a:ea typeface="微软雅黑" panose="020B0503020204020204" charset="-122"/>
              <a:sym typeface="Arial" panose="020B0604020202020204" pitchFamily="34" charset="0"/>
            </a:endParaRPr>
          </a:p>
        </p:txBody>
      </p:sp>
      <p:sp>
        <p:nvSpPr>
          <p:cNvPr id="7" name="任意多边形 6"/>
          <p:cNvSpPr/>
          <p:nvPr>
            <p:custDataLst>
              <p:tags r:id="rId6"/>
            </p:custDataLst>
          </p:nvPr>
        </p:nvSpPr>
        <p:spPr>
          <a:xfrm>
            <a:off x="1828815" y="914380"/>
            <a:ext cx="9448876" cy="5029240"/>
          </a:xfrm>
          <a:custGeom>
            <a:avLst/>
            <a:gdLst>
              <a:gd name="connsiteX0" fmla="*/ 5 w 14004"/>
              <a:gd name="connsiteY0" fmla="*/ 1622 h 7822"/>
              <a:gd name="connsiteX1" fmla="*/ 0 w 14004"/>
              <a:gd name="connsiteY1" fmla="*/ 0 h 7822"/>
              <a:gd name="connsiteX2" fmla="*/ 14004 w 14004"/>
              <a:gd name="connsiteY2" fmla="*/ 0 h 7822"/>
              <a:gd name="connsiteX3" fmla="*/ 14004 w 14004"/>
              <a:gd name="connsiteY3" fmla="*/ 7822 h 7822"/>
              <a:gd name="connsiteX4" fmla="*/ 0 w 14004"/>
              <a:gd name="connsiteY4" fmla="*/ 7822 h 7822"/>
              <a:gd name="connsiteX5" fmla="*/ 5 w 14004"/>
              <a:gd name="connsiteY5" fmla="*/ 6212 h 7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04" h="7822">
                <a:moveTo>
                  <a:pt x="5" y="1622"/>
                </a:moveTo>
                <a:lnTo>
                  <a:pt x="0" y="0"/>
                </a:lnTo>
                <a:lnTo>
                  <a:pt x="14004" y="0"/>
                </a:lnTo>
                <a:lnTo>
                  <a:pt x="14004" y="7822"/>
                </a:lnTo>
                <a:lnTo>
                  <a:pt x="0" y="7822"/>
                </a:lnTo>
                <a:lnTo>
                  <a:pt x="5" y="6212"/>
                </a:lnTo>
              </a:path>
            </a:pathLst>
          </a:custGeom>
          <a:noFill/>
          <a:ln w="19050">
            <a:solidFill>
              <a:schemeClr val="lt1">
                <a:lumMod val="85000"/>
                <a:alpha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0" i="0" u="none" strike="noStrike" kern="1200" cap="none" spc="0" normalizeH="0" baseline="0" noProof="1">
              <a:ln>
                <a:noFill/>
              </a:ln>
              <a:solidFill>
                <a:prstClr val="white"/>
              </a:solidFill>
              <a:effectLst/>
              <a:uLnTx/>
              <a:uFillTx/>
              <a:latin typeface="微软雅黑" panose="020B0503020204020204" charset="-122"/>
              <a:ea typeface="微软雅黑" panose="020B0503020204020204" charset="-122"/>
              <a:sym typeface="Arial" panose="020B0604020202020204" pitchFamily="34" charset="0"/>
            </a:endParaRPr>
          </a:p>
        </p:txBody>
      </p:sp>
      <p:sp>
        <p:nvSpPr>
          <p:cNvPr id="3" name="文本框 2"/>
          <p:cNvSpPr txBox="1"/>
          <p:nvPr>
            <p:custDataLst>
              <p:tags r:id="rId7"/>
            </p:custDataLst>
          </p:nvPr>
        </p:nvSpPr>
        <p:spPr>
          <a:xfrm>
            <a:off x="609600" y="2437765"/>
            <a:ext cx="2590800" cy="1524635"/>
          </a:xfrm>
          <a:prstGeom prst="rect">
            <a:avLst/>
          </a:prstGeom>
          <a:noFill/>
        </p:spPr>
        <p:txBody>
          <a:bodyPr wrap="square" lIns="63500" tIns="25400" rIns="63500" bIns="25400" rtlCol="0" anchor="ctr" anchorCtr="0">
            <a:normAutofit/>
          </a:bodyPr>
          <a:p>
            <a:pPr algn="ctr"/>
            <a:r>
              <a:rPr lang="zh-CN" altLang="zh-CN" sz="4400" b="1" spc="160" dirty="0">
                <a:solidFill>
                  <a:schemeClr val="dk1"/>
                </a:solidFill>
                <a:uFillTx/>
                <a:latin typeface="微软雅黑" panose="020B0503020204020204" charset="-122"/>
                <a:ea typeface="微软雅黑" panose="020B0503020204020204" charset="-122"/>
              </a:rPr>
              <a:t>物联网的应用</a:t>
            </a:r>
            <a:endParaRPr lang="zh-CN" altLang="zh-CN" sz="4400" b="1" spc="160" dirty="0">
              <a:solidFill>
                <a:schemeClr val="dk1"/>
              </a:solidFill>
              <a:uFillTx/>
              <a:latin typeface="微软雅黑" panose="020B0503020204020204" charset="-122"/>
              <a:ea typeface="微软雅黑" panose="020B0503020204020204" charset="-122"/>
            </a:endParaRPr>
          </a:p>
        </p:txBody>
      </p:sp>
      <p:sp>
        <p:nvSpPr>
          <p:cNvPr id="11" name="Title 6"/>
          <p:cNvSpPr txBox="1"/>
          <p:nvPr>
            <p:custDataLst>
              <p:tags r:id="rId8"/>
            </p:custDataLst>
          </p:nvPr>
        </p:nvSpPr>
        <p:spPr>
          <a:xfrm>
            <a:off x="4324388" y="2072640"/>
            <a:ext cx="5829338" cy="2712719"/>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物联网传感器产品已率先在上海浦东国际机场防入侵系统中得到应用。</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系统铺设了3万多个传感节点，覆盖了地面、栅栏和低空探测，可以防止人员的翻越、偷渡、恐怖袭击等攻击性入侵。上海世博会也与中科院无锡高新微纳传感网工程技术研发中心签下订单，购买防入侵微纳传感网1500万元产品。</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9"/>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8" name="图片 27"/>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26" name="图片 25"/>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pic>
        <p:nvPicPr>
          <p:cNvPr id="2" name="图片 1" descr="D:\aiwppcache\download\20210916\31680a327deb4c5df4366abec316edbc.jpg31680a327deb4c5df4366abec316edbc"/>
          <p:cNvPicPr>
            <a:picLocks noChangeAspect="1"/>
          </p:cNvPicPr>
          <p:nvPr>
            <p:custDataLst>
              <p:tags r:id="rId5"/>
            </p:custDataLst>
          </p:nvPr>
        </p:nvPicPr>
        <p:blipFill rotWithShape="1">
          <a:blip r:embed="rId6"/>
          <a:srcRect/>
          <a:stretch>
            <a:fillRect/>
          </a:stretch>
        </p:blipFill>
        <p:spPr>
          <a:xfrm>
            <a:off x="457180" y="1941195"/>
            <a:ext cx="5200675" cy="2975610"/>
          </a:xfrm>
          <a:custGeom>
            <a:avLst/>
            <a:gdLst/>
            <a:ahLst/>
            <a:cxnLst>
              <a:cxn ang="3">
                <a:pos x="hc" y="t"/>
              </a:cxn>
              <a:cxn ang="cd2">
                <a:pos x="l" y="vc"/>
              </a:cxn>
              <a:cxn ang="cd4">
                <a:pos x="hc" y="b"/>
              </a:cxn>
              <a:cxn ang="0">
                <a:pos x="r" y="vc"/>
              </a:cxn>
            </a:cxnLst>
            <a:rect l="l" t="t" r="r" b="b"/>
            <a:pathLst>
              <a:path w="7200" h="7440">
                <a:moveTo>
                  <a:pt x="0" y="0"/>
                </a:moveTo>
                <a:lnTo>
                  <a:pt x="7200" y="0"/>
                </a:lnTo>
                <a:lnTo>
                  <a:pt x="7200" y="7440"/>
                </a:lnTo>
                <a:lnTo>
                  <a:pt x="0" y="7440"/>
                </a:lnTo>
                <a:lnTo>
                  <a:pt x="0" y="0"/>
                </a:lnTo>
                <a:close/>
              </a:path>
            </a:pathLst>
          </a:custGeom>
        </p:spPr>
      </p:pic>
      <p:sp>
        <p:nvSpPr>
          <p:cNvPr id="3" name="文本框 2"/>
          <p:cNvSpPr txBox="1"/>
          <p:nvPr>
            <p:custDataLst>
              <p:tags r:id="rId7"/>
            </p:custDataLst>
          </p:nvPr>
        </p:nvSpPr>
        <p:spPr>
          <a:xfrm>
            <a:off x="6115070" y="1091118"/>
            <a:ext cx="5619750" cy="709459"/>
          </a:xfrm>
          <a:prstGeom prst="rect">
            <a:avLst/>
          </a:prstGeom>
          <a:noFill/>
        </p:spPr>
        <p:txBody>
          <a:bodyPr wrap="square" lIns="63500" tIns="25400" rIns="63500" bIns="25400" rtlCol="0" anchor="b" anchorCtr="0">
            <a:normAutofit/>
          </a:bodyPr>
          <a:p>
            <a:pPr algn="l"/>
            <a:r>
              <a:rPr lang="zh-CN" altLang="zh-CN" sz="4000" b="1" spc="160" dirty="0">
                <a:solidFill>
                  <a:schemeClr val="dk1"/>
                </a:solidFill>
                <a:uFillTx/>
                <a:latin typeface="微软雅黑" panose="020B0503020204020204" charset="-122"/>
                <a:ea typeface="微软雅黑" panose="020B0503020204020204" charset="-122"/>
              </a:rPr>
              <a:t>物联网的应用</a:t>
            </a:r>
            <a:endParaRPr lang="zh-CN" altLang="zh-CN" sz="4000" b="1" spc="160" dirty="0">
              <a:solidFill>
                <a:schemeClr val="dk1"/>
              </a:solidFill>
              <a:uFillTx/>
              <a:latin typeface="微软雅黑" panose="020B0503020204020204" charset="-122"/>
              <a:ea typeface="微软雅黑" panose="020B0503020204020204" charset="-122"/>
            </a:endParaRPr>
          </a:p>
        </p:txBody>
      </p:sp>
      <p:sp>
        <p:nvSpPr>
          <p:cNvPr id="11" name="Title 6"/>
          <p:cNvSpPr txBox="1"/>
          <p:nvPr>
            <p:custDataLst>
              <p:tags r:id="rId8"/>
            </p:custDataLst>
          </p:nvPr>
        </p:nvSpPr>
        <p:spPr>
          <a:xfrm>
            <a:off x="6115070" y="2101142"/>
            <a:ext cx="5619750" cy="3665741"/>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物联网助力食品溯源,肉类源头追溯系统。</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从2003年开始，中国已开始将先进的RFID射频识别技术运用于现代化的动物养殖加工企业，开发出了RFID实时生产监控管理系统。该系统能 够实时监控生产的全过程，自动、实时、准确的采集主要生产工序与卫生检验、检疫等关键环节的有关数据，较好的满足质量监管要求，对于过去市场上常出现的肉 质问题得到了妥善的解决。</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9"/>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2"/>
            <p:custDataLst>
              <p:tags r:id="rId1"/>
            </p:custDataLst>
          </p:nvPr>
        </p:nvSpPr>
        <p:spPr/>
        <p:txBody>
          <a:bodyPr/>
          <a:p>
            <a:r>
              <a:rPr lang="zh-CN" altLang="en-US">
                <a:solidFill>
                  <a:schemeClr val="dk1">
                    <a:lumMod val="85000"/>
                    <a:lumOff val="15000"/>
                  </a:schemeClr>
                </a:solidFill>
              </a:rPr>
              <a:t>传统矿山介绍</a:t>
            </a:r>
            <a:endParaRPr lang="zh-CN" altLang="en-US">
              <a:solidFill>
                <a:schemeClr val="dk1">
                  <a:lumMod val="85000"/>
                  <a:lumOff val="15000"/>
                </a:schemeClr>
              </a:solidFill>
            </a:endParaRPr>
          </a:p>
        </p:txBody>
      </p:sp>
      <p:sp>
        <p:nvSpPr>
          <p:cNvPr id="3" name="矩形 2"/>
          <p:cNvSpPr/>
          <p:nvPr>
            <p:custDataLst>
              <p:tags r:id="rId2"/>
            </p:custDataLst>
          </p:nvPr>
        </p:nvSpPr>
        <p:spPr>
          <a:xfrm>
            <a:off x="812806" y="926631"/>
            <a:ext cx="4850765" cy="237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nchorCtr="0">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lnSpc>
                <a:spcPct val="100000"/>
              </a:lnSpc>
            </a:pPr>
            <a:r>
              <a:rPr lang="en-US" altLang="zh-CN" sz="8800" b="1" spc="200" dirty="0">
                <a:solidFill>
                  <a:schemeClr val="dk1">
                    <a:lumMod val="85000"/>
                    <a:lumOff val="15000"/>
                  </a:schemeClr>
                </a:solidFill>
                <a:uFillTx/>
                <a:latin typeface="Arial" panose="020B0604020202020204" pitchFamily="34" charset="0"/>
                <a:ea typeface="微软雅黑" panose="020B0503020204020204" charset="-122"/>
                <a:cs typeface="+mn-ea"/>
                <a:sym typeface="+mn-lt"/>
              </a:rPr>
              <a:t>02</a:t>
            </a:r>
            <a:endParaRPr lang="en-US" altLang="zh-CN" sz="8800" b="1" spc="200" dirty="0">
              <a:solidFill>
                <a:schemeClr val="dk1">
                  <a:lumMod val="85000"/>
                  <a:lumOff val="15000"/>
                </a:schemeClr>
              </a:solidFill>
              <a:uFillTx/>
              <a:latin typeface="Arial" panose="020B0604020202020204" pitchFamily="34" charset="0"/>
              <a:ea typeface="微软雅黑" panose="020B0503020204020204" charset="-122"/>
              <a:cs typeface="+mn-ea"/>
              <a:sym typeface="+mn-lt"/>
            </a:endParaRPr>
          </a:p>
        </p:txBody>
      </p:sp>
      <p:sp>
        <p:nvSpPr>
          <p:cNvPr id="7" name="文本占位符 8"/>
          <p:cNvSpPr>
            <a:spLocks noGrp="1"/>
          </p:cNvSpPr>
          <p:nvPr>
            <p:custDataLst>
              <p:tags r:id="rId3"/>
            </p:custDataLst>
          </p:nvPr>
        </p:nvSpPr>
        <p:spPr>
          <a:xfrm>
            <a:off x="813441" y="3305131"/>
            <a:ext cx="816610" cy="248285"/>
          </a:xfrm>
          <a:prstGeom prst="rect">
            <a:avLst/>
          </a:prstGeom>
          <a:solidFill>
            <a:schemeClr val="accent1">
              <a:lumMod val="40000"/>
              <a:lumOff val="60000"/>
            </a:schemeClr>
          </a:solidFill>
        </p:spPr>
        <p:txBody>
          <a:bodyPr vert="horz" wrap="square" lIns="0" tIns="0" rIns="0" bIns="0" rtlCol="0" anchor="ctr">
            <a:normAutofit fontScale="70000"/>
          </a:bodyPr>
          <a:lstStyle>
            <a:lvl1pPr marL="0" indent="0" algn="l" defTabSz="914400" rtl="0" eaLnBrk="1" fontAlgn="auto" latinLnBrk="0" hangingPunct="1">
              <a:lnSpc>
                <a:spcPct val="130000"/>
              </a:lnSpc>
              <a:spcBef>
                <a:spcPts val="0"/>
              </a:spcBef>
              <a:spcAft>
                <a:spcPts val="750"/>
              </a:spcAft>
              <a:buFont typeface="Arial" panose="020B0604020202020204" pitchFamily="34" charset="0"/>
              <a:buNone/>
              <a:defRPr sz="1600" b="1" u="none" strike="noStrike" kern="1200" cap="none" spc="110" normalizeH="0" baseline="0">
                <a:solidFill>
                  <a:schemeClr val="bg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750"/>
              </a:spcAft>
              <a:buFont typeface="Arial" panose="020B0604020202020204" pitchFamily="34" charset="0"/>
              <a:buChar char="•"/>
              <a:tabLst>
                <a:tab pos="1609725" algn="l"/>
              </a:tabLst>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pc="200" dirty="0">
                <a:solidFill>
                  <a:schemeClr val="dk1">
                    <a:lumMod val="85000"/>
                    <a:lumOff val="15000"/>
                  </a:schemeClr>
                </a:solidFill>
                <a:uFillTx/>
              </a:rPr>
              <a:t>Part One</a:t>
            </a:r>
            <a:endParaRPr lang="en-US" altLang="zh-CN" spc="200" dirty="0">
              <a:solidFill>
                <a:schemeClr val="dk1">
                  <a:lumMod val="85000"/>
                  <a:lumOff val="15000"/>
                </a:schemeClr>
              </a:solidFill>
              <a:uFillTx/>
            </a:endParaRPr>
          </a:p>
        </p:txBody>
      </p:sp>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矩形 5"/>
          <p:cNvSpPr/>
          <p:nvPr>
            <p:custDataLst>
              <p:tags r:id="rId1"/>
            </p:custDataLst>
          </p:nvPr>
        </p:nvSpPr>
        <p:spPr>
          <a:xfrm>
            <a:off x="294600" y="302400"/>
            <a:ext cx="11602796" cy="6253188"/>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charset="-122"/>
              <a:ea typeface="微软雅黑" panose="020B0503020204020204" charset="-122"/>
            </a:endParaRPr>
          </a:p>
        </p:txBody>
      </p:sp>
      <p:pic>
        <p:nvPicPr>
          <p:cNvPr id="28" name="图片 27"/>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26" name="图片 25"/>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sp>
        <p:nvSpPr>
          <p:cNvPr id="3" name="文本框 2"/>
          <p:cNvSpPr txBox="1"/>
          <p:nvPr>
            <p:custDataLst>
              <p:tags r:id="rId6"/>
            </p:custDataLst>
          </p:nvPr>
        </p:nvSpPr>
        <p:spPr>
          <a:xfrm>
            <a:off x="609561" y="609583"/>
            <a:ext cx="4413555" cy="1162050"/>
          </a:xfrm>
          <a:prstGeom prst="rect">
            <a:avLst/>
          </a:prstGeom>
          <a:noFill/>
        </p:spPr>
        <p:txBody>
          <a:bodyPr wrap="square" lIns="63500" tIns="25400" rIns="63500" bIns="25400" rtlCol="0" anchor="b" anchorCtr="0">
            <a:normAutofit fontScale="90000" lnSpcReduction="10000"/>
          </a:bodyPr>
          <a:p>
            <a:pPr algn="l"/>
            <a:r>
              <a:rPr lang="zh-CN" altLang="zh-CN" sz="4000" b="1" spc="160" dirty="0">
                <a:solidFill>
                  <a:schemeClr val="dk1"/>
                </a:solidFill>
                <a:uFillTx/>
                <a:latin typeface="微软雅黑" panose="020B0503020204020204" charset="-122"/>
                <a:ea typeface="微软雅黑" panose="020B0503020204020204" charset="-122"/>
              </a:rPr>
              <a:t>传统煤矿的开采方式</a:t>
            </a:r>
            <a:endParaRPr lang="zh-CN" altLang="zh-CN" sz="4000" b="1" spc="160" dirty="0">
              <a:solidFill>
                <a:schemeClr val="dk1"/>
              </a:solidFill>
              <a:uFillTx/>
              <a:latin typeface="微软雅黑" panose="020B0503020204020204" charset="-122"/>
              <a:ea typeface="微软雅黑" panose="020B0503020204020204" charset="-122"/>
            </a:endParaRPr>
          </a:p>
        </p:txBody>
      </p:sp>
      <p:pic>
        <p:nvPicPr>
          <p:cNvPr id="4" name="图片 3" descr="D:\aiwppcache\download\20210916\512a589df35bc5e0725fff2fb9d320c6.jpg512a589df35bc5e0725fff2fb9d320c6"/>
          <p:cNvPicPr>
            <a:picLocks noChangeAspect="1"/>
          </p:cNvPicPr>
          <p:nvPr>
            <p:custDataLst>
              <p:tags r:id="rId7"/>
            </p:custDataLst>
          </p:nvPr>
        </p:nvPicPr>
        <p:blipFill rotWithShape="1">
          <a:blip r:embed="rId8"/>
          <a:srcRect/>
          <a:stretch>
            <a:fillRect/>
          </a:stretch>
        </p:blipFill>
        <p:spPr>
          <a:xfrm>
            <a:off x="609556" y="2076441"/>
            <a:ext cx="4413517" cy="2941955"/>
          </a:xfrm>
          <a:custGeom>
            <a:avLst/>
            <a:gdLst/>
            <a:ahLst/>
            <a:cxnLst>
              <a:cxn ang="3">
                <a:pos x="hc" y="t"/>
              </a:cxn>
              <a:cxn ang="cd2">
                <a:pos x="l" y="vc"/>
              </a:cxn>
              <a:cxn ang="cd4">
                <a:pos x="hc" y="b"/>
              </a:cxn>
              <a:cxn ang="0">
                <a:pos x="r" y="vc"/>
              </a:cxn>
            </a:cxnLst>
            <a:rect l="l" t="t" r="r" b="b"/>
            <a:pathLst>
              <a:path w="8160" h="7200">
                <a:moveTo>
                  <a:pt x="0" y="0"/>
                </a:moveTo>
                <a:lnTo>
                  <a:pt x="8160" y="0"/>
                </a:lnTo>
                <a:lnTo>
                  <a:pt x="8160" y="7200"/>
                </a:lnTo>
                <a:lnTo>
                  <a:pt x="0" y="7200"/>
                </a:lnTo>
                <a:lnTo>
                  <a:pt x="0" y="0"/>
                </a:lnTo>
                <a:close/>
              </a:path>
            </a:pathLst>
          </a:custGeom>
        </p:spPr>
      </p:pic>
      <p:sp>
        <p:nvSpPr>
          <p:cNvPr id="11" name="Title 6"/>
          <p:cNvSpPr txBox="1"/>
          <p:nvPr>
            <p:custDataLst>
              <p:tags r:id="rId9"/>
            </p:custDataLst>
          </p:nvPr>
        </p:nvSpPr>
        <p:spPr>
          <a:xfrm>
            <a:off x="5480323" y="609581"/>
            <a:ext cx="6102121" cy="5638838"/>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露天开采</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当矿层接近地表时，使用露天开采的方式较为经济。矿层上方的土称为表土。在尚未开发的表土带中埋设炸药，接着使用挖泥机、挖土机、卡车等设备移除表土。这些表土则被填入之前已开采的矿坑中。表土移除后，矿层将会暴露出来；这时将矿块钻碎或炸碎，使用卡车将矿砂运往选煤厂做进一步处理。当矿石开采完毕，在隔壁重复同样的步骤。</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露天开采的方式可比地下开采的方式获得较大比率的煤矿，因为较多的矿层被利用。露天开采煤矿可以覆盖数平方公里的面积。世界约40%的煤矿生产使用露天开采方式。 </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0"/>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矩形 5"/>
          <p:cNvSpPr/>
          <p:nvPr>
            <p:custDataLst>
              <p:tags r:id="rId1"/>
            </p:custDataLst>
          </p:nvPr>
        </p:nvSpPr>
        <p:spPr>
          <a:xfrm>
            <a:off x="294600" y="302400"/>
            <a:ext cx="11602796" cy="6253188"/>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charset="-122"/>
              <a:ea typeface="微软雅黑" panose="020B0503020204020204" charset="-122"/>
            </a:endParaRPr>
          </a:p>
        </p:txBody>
      </p:sp>
      <p:pic>
        <p:nvPicPr>
          <p:cNvPr id="28" name="图片 27"/>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26" name="图片 25"/>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sp>
        <p:nvSpPr>
          <p:cNvPr id="3" name="文本框 2"/>
          <p:cNvSpPr txBox="1"/>
          <p:nvPr>
            <p:custDataLst>
              <p:tags r:id="rId6"/>
            </p:custDataLst>
          </p:nvPr>
        </p:nvSpPr>
        <p:spPr>
          <a:xfrm>
            <a:off x="609561" y="609583"/>
            <a:ext cx="4413555" cy="1162050"/>
          </a:xfrm>
          <a:prstGeom prst="rect">
            <a:avLst/>
          </a:prstGeom>
          <a:noFill/>
        </p:spPr>
        <p:txBody>
          <a:bodyPr wrap="square" lIns="63500" tIns="25400" rIns="63500" bIns="25400" rtlCol="0" anchor="b" anchorCtr="0">
            <a:normAutofit fontScale="90000" lnSpcReduction="10000"/>
          </a:bodyPr>
          <a:p>
            <a:pPr algn="l"/>
            <a:r>
              <a:rPr lang="zh-CN" altLang="zh-CN" sz="4000" b="1" spc="160" dirty="0">
                <a:solidFill>
                  <a:schemeClr val="dk1"/>
                </a:solidFill>
                <a:uFillTx/>
                <a:latin typeface="微软雅黑" panose="020B0503020204020204" charset="-122"/>
                <a:ea typeface="微软雅黑" panose="020B0503020204020204" charset="-122"/>
              </a:rPr>
              <a:t>传统煤矿的开采方式</a:t>
            </a:r>
            <a:endParaRPr lang="zh-CN" altLang="zh-CN" sz="4000" b="1" spc="160" dirty="0">
              <a:solidFill>
                <a:schemeClr val="dk1"/>
              </a:solidFill>
              <a:uFillTx/>
              <a:latin typeface="微软雅黑" panose="020B0503020204020204" charset="-122"/>
              <a:ea typeface="微软雅黑" panose="020B0503020204020204" charset="-122"/>
            </a:endParaRPr>
          </a:p>
        </p:txBody>
      </p:sp>
      <p:pic>
        <p:nvPicPr>
          <p:cNvPr id="4" name="图片 3" descr="D:\aiwppcache\download\20210916\f0e496f22a4e2ad74b168c4a53356753.jpgf0e496f22a4e2ad74b168c4a53356753"/>
          <p:cNvPicPr>
            <a:picLocks noChangeAspect="1"/>
          </p:cNvPicPr>
          <p:nvPr>
            <p:custDataLst>
              <p:tags r:id="rId7"/>
            </p:custDataLst>
          </p:nvPr>
        </p:nvPicPr>
        <p:blipFill rotWithShape="1">
          <a:blip r:embed="rId8"/>
          <a:srcRect/>
          <a:stretch>
            <a:fillRect/>
          </a:stretch>
        </p:blipFill>
        <p:spPr>
          <a:xfrm>
            <a:off x="609556" y="2076441"/>
            <a:ext cx="4413517" cy="2940050"/>
          </a:xfrm>
          <a:custGeom>
            <a:avLst/>
            <a:gdLst/>
            <a:ahLst/>
            <a:cxnLst>
              <a:cxn ang="3">
                <a:pos x="hc" y="t"/>
              </a:cxn>
              <a:cxn ang="cd2">
                <a:pos x="l" y="vc"/>
              </a:cxn>
              <a:cxn ang="cd4">
                <a:pos x="hc" y="b"/>
              </a:cxn>
              <a:cxn ang="0">
                <a:pos x="r" y="vc"/>
              </a:cxn>
            </a:cxnLst>
            <a:rect l="l" t="t" r="r" b="b"/>
            <a:pathLst>
              <a:path w="8160" h="7200">
                <a:moveTo>
                  <a:pt x="0" y="0"/>
                </a:moveTo>
                <a:lnTo>
                  <a:pt x="8160" y="0"/>
                </a:lnTo>
                <a:lnTo>
                  <a:pt x="8160" y="7200"/>
                </a:lnTo>
                <a:lnTo>
                  <a:pt x="0" y="7200"/>
                </a:lnTo>
                <a:lnTo>
                  <a:pt x="0" y="0"/>
                </a:lnTo>
                <a:close/>
              </a:path>
            </a:pathLst>
          </a:custGeom>
        </p:spPr>
      </p:pic>
      <p:sp>
        <p:nvSpPr>
          <p:cNvPr id="11" name="Title 6"/>
          <p:cNvSpPr txBox="1"/>
          <p:nvPr>
            <p:custDataLst>
              <p:tags r:id="rId9"/>
            </p:custDataLst>
          </p:nvPr>
        </p:nvSpPr>
        <p:spPr>
          <a:xfrm>
            <a:off x="5480323" y="609581"/>
            <a:ext cx="6102121" cy="5638838"/>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地下开采</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共有四种主要的地下开采法：</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长壁开采–长约300米以上的采掘面。一台精密的采矿机在矿层隧道中前后移动。松动的矿石掉入输送带中，并移到工作区域。</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连续开采–利用一台有碳化钨钻头的机器从矿层中刮下煤矿。在"房柱法"系统中操作–在一系列约10米的房间区域中工作。</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爆破开采–传统的开采方式。使用炸药打碎矿层，将矿石收集放在矿车或运输带中。</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短壁开采–使用连续开采的机器。类似长壁开采有着可移动的坑顶支撑。</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0"/>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8" name="图片 27"/>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26" name="图片 25"/>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6" name="矩形 5"/>
          <p:cNvSpPr/>
          <p:nvPr>
            <p:custDataLst>
              <p:tags r:id="rId5"/>
            </p:custDataLst>
          </p:nvPr>
        </p:nvSpPr>
        <p:spPr>
          <a:xfrm>
            <a:off x="762006" y="4114833"/>
            <a:ext cx="2286018" cy="101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0" i="0" u="none" strike="noStrike" kern="1200" cap="none" spc="0" normalizeH="0" baseline="0" noProof="1">
              <a:ln>
                <a:noFill/>
              </a:ln>
              <a:solidFill>
                <a:schemeClr val="dk1">
                  <a:lumMod val="85000"/>
                  <a:lumOff val="15000"/>
                </a:schemeClr>
              </a:solidFill>
              <a:effectLst/>
              <a:uLnTx/>
              <a:uFillTx/>
              <a:latin typeface="微软雅黑" panose="020B0503020204020204" charset="-122"/>
              <a:ea typeface="微软雅黑" panose="020B0503020204020204" charset="-122"/>
              <a:sym typeface="Arial" panose="020B0604020202020204" pitchFamily="34" charset="0"/>
            </a:endParaRPr>
          </a:p>
        </p:txBody>
      </p:sp>
      <p:sp>
        <p:nvSpPr>
          <p:cNvPr id="7" name="任意多边形 6"/>
          <p:cNvSpPr/>
          <p:nvPr>
            <p:custDataLst>
              <p:tags r:id="rId6"/>
            </p:custDataLst>
          </p:nvPr>
        </p:nvSpPr>
        <p:spPr>
          <a:xfrm>
            <a:off x="1828815" y="914380"/>
            <a:ext cx="9448876" cy="5029240"/>
          </a:xfrm>
          <a:custGeom>
            <a:avLst/>
            <a:gdLst>
              <a:gd name="connsiteX0" fmla="*/ 5 w 14004"/>
              <a:gd name="connsiteY0" fmla="*/ 1622 h 7822"/>
              <a:gd name="connsiteX1" fmla="*/ 0 w 14004"/>
              <a:gd name="connsiteY1" fmla="*/ 0 h 7822"/>
              <a:gd name="connsiteX2" fmla="*/ 14004 w 14004"/>
              <a:gd name="connsiteY2" fmla="*/ 0 h 7822"/>
              <a:gd name="connsiteX3" fmla="*/ 14004 w 14004"/>
              <a:gd name="connsiteY3" fmla="*/ 7822 h 7822"/>
              <a:gd name="connsiteX4" fmla="*/ 0 w 14004"/>
              <a:gd name="connsiteY4" fmla="*/ 7822 h 7822"/>
              <a:gd name="connsiteX5" fmla="*/ 5 w 14004"/>
              <a:gd name="connsiteY5" fmla="*/ 6212 h 7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04" h="7822">
                <a:moveTo>
                  <a:pt x="5" y="1622"/>
                </a:moveTo>
                <a:lnTo>
                  <a:pt x="0" y="0"/>
                </a:lnTo>
                <a:lnTo>
                  <a:pt x="14004" y="0"/>
                </a:lnTo>
                <a:lnTo>
                  <a:pt x="14004" y="7822"/>
                </a:lnTo>
                <a:lnTo>
                  <a:pt x="0" y="7822"/>
                </a:lnTo>
                <a:lnTo>
                  <a:pt x="5" y="6212"/>
                </a:lnTo>
              </a:path>
            </a:pathLst>
          </a:custGeom>
          <a:noFill/>
          <a:ln w="19050">
            <a:solidFill>
              <a:schemeClr val="lt1">
                <a:lumMod val="85000"/>
                <a:alpha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0" i="0" u="none" strike="noStrike" kern="1200" cap="none" spc="0" normalizeH="0" baseline="0" noProof="1">
              <a:ln>
                <a:noFill/>
              </a:ln>
              <a:solidFill>
                <a:prstClr val="white"/>
              </a:solidFill>
              <a:effectLst/>
              <a:uLnTx/>
              <a:uFillTx/>
              <a:latin typeface="微软雅黑" panose="020B0503020204020204" charset="-122"/>
              <a:ea typeface="微软雅黑" panose="020B0503020204020204" charset="-122"/>
              <a:sym typeface="Arial" panose="020B0604020202020204" pitchFamily="34" charset="0"/>
            </a:endParaRPr>
          </a:p>
        </p:txBody>
      </p:sp>
      <p:sp>
        <p:nvSpPr>
          <p:cNvPr id="3" name="文本框 2"/>
          <p:cNvSpPr txBox="1"/>
          <p:nvPr>
            <p:custDataLst>
              <p:tags r:id="rId7"/>
            </p:custDataLst>
          </p:nvPr>
        </p:nvSpPr>
        <p:spPr>
          <a:xfrm>
            <a:off x="609600" y="2437765"/>
            <a:ext cx="2590800" cy="1524635"/>
          </a:xfrm>
          <a:prstGeom prst="rect">
            <a:avLst/>
          </a:prstGeom>
          <a:noFill/>
        </p:spPr>
        <p:txBody>
          <a:bodyPr wrap="square" lIns="63500" tIns="25400" rIns="63500" bIns="25400" rtlCol="0" anchor="ctr" anchorCtr="0">
            <a:normAutofit fontScale="80000"/>
          </a:bodyPr>
          <a:p>
            <a:pPr algn="ctr"/>
            <a:r>
              <a:rPr lang="zh-CN" altLang="zh-CN" sz="4375" b="1" spc="160" dirty="0">
                <a:solidFill>
                  <a:schemeClr val="dk1"/>
                </a:solidFill>
                <a:uFillTx/>
                <a:latin typeface="微软雅黑" panose="020B0503020204020204" charset="-122"/>
                <a:ea typeface="微软雅黑" panose="020B0503020204020204" charset="-122"/>
              </a:rPr>
              <a:t>矿山发展现状及形势</a:t>
            </a:r>
            <a:endParaRPr lang="zh-CN" altLang="zh-CN" sz="4375" b="1" spc="160" dirty="0">
              <a:solidFill>
                <a:schemeClr val="dk1"/>
              </a:solidFill>
              <a:uFillTx/>
              <a:latin typeface="微软雅黑" panose="020B0503020204020204" charset="-122"/>
              <a:ea typeface="微软雅黑" panose="020B0503020204020204" charset="-122"/>
            </a:endParaRPr>
          </a:p>
        </p:txBody>
      </p:sp>
      <p:sp>
        <p:nvSpPr>
          <p:cNvPr id="11" name="Title 6"/>
          <p:cNvSpPr txBox="1"/>
          <p:nvPr>
            <p:custDataLst>
              <p:tags r:id="rId8"/>
            </p:custDataLst>
          </p:nvPr>
        </p:nvSpPr>
        <p:spPr>
          <a:xfrm>
            <a:off x="4191038" y="2255526"/>
            <a:ext cx="6096038" cy="2346947"/>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数字技术有助于提高效率、灵活性和安全性。智能采矿技术通过使员工远离危险区域，在安全方面做出了宝贵贡献。如果可以通过远程操作的机器进行开采，则有可能进入以前未开采或不安全的区域尤其是具有较高环境温度和岩土应力特征的超深矿山。数字化，自动化，智能化开采已经势在必行。</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9"/>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8" name="图片 27"/>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26" name="图片 25"/>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8" name="装饰 1"/>
          <p:cNvSpPr/>
          <p:nvPr>
            <p:custDataLst>
              <p:tags r:id="rId5"/>
            </p:custDataLst>
          </p:nvPr>
        </p:nvSpPr>
        <p:spPr>
          <a:xfrm>
            <a:off x="1066809" y="914407"/>
            <a:ext cx="10058481" cy="502924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20000"/>
              </a:lnSpc>
              <a:spcBef>
                <a:spcPts val="0"/>
              </a:spcBef>
              <a:spcAft>
                <a:spcPts val="0"/>
              </a:spcAft>
              <a:buClrTx/>
              <a:buSzTx/>
              <a:buFontTx/>
              <a:buNone/>
            </a:pPr>
            <a:endParaRPr kumimoji="1" lang="zh-CN" altLang="en-US" sz="16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cxnSp>
        <p:nvCxnSpPr>
          <p:cNvPr id="9" name="装饰 2"/>
          <p:cNvCxnSpPr/>
          <p:nvPr>
            <p:custDataLst>
              <p:tags r:id="rId6"/>
            </p:custDataLst>
          </p:nvPr>
        </p:nvCxnSpPr>
        <p:spPr>
          <a:xfrm>
            <a:off x="6134151" y="2133617"/>
            <a:ext cx="0" cy="2705100"/>
          </a:xfrm>
          <a:prstGeom prst="line">
            <a:avLst/>
          </a:prstGeom>
          <a:ln w="1270">
            <a:solidFill>
              <a:schemeClr val="lt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1" name="装饰 5"/>
          <p:cNvSpPr>
            <a:spLocks noChangeAspect="1"/>
          </p:cNvSpPr>
          <p:nvPr>
            <p:custDataLst>
              <p:tags r:id="rId7"/>
            </p:custDataLst>
          </p:nvPr>
        </p:nvSpPr>
        <p:spPr>
          <a:xfrm>
            <a:off x="1828800" y="1804676"/>
            <a:ext cx="320675" cy="479425"/>
          </a:xfrm>
          <a:custGeom>
            <a:avLst/>
            <a:gdLst>
              <a:gd name="connsiteX0" fmla="*/ 139021 w 311296"/>
              <a:gd name="connsiteY0" fmla="*/ 0 h 479441"/>
              <a:gd name="connsiteX1" fmla="*/ 139021 w 311296"/>
              <a:gd name="connsiteY1" fmla="*/ 168145 h 479441"/>
              <a:gd name="connsiteX2" fmla="*/ 311296 w 311296"/>
              <a:gd name="connsiteY2" fmla="*/ 168145 h 479441"/>
              <a:gd name="connsiteX3" fmla="*/ 311296 w 311296"/>
              <a:gd name="connsiteY3" fmla="*/ 479441 h 479441"/>
              <a:gd name="connsiteX4" fmla="*/ 0 w 311296"/>
              <a:gd name="connsiteY4" fmla="*/ 479441 h 479441"/>
              <a:gd name="connsiteX5" fmla="*/ 0 w 311296"/>
              <a:gd name="connsiteY5" fmla="*/ 176727 h 479441"/>
              <a:gd name="connsiteX6" fmla="*/ 139021 w 311296"/>
              <a:gd name="connsiteY6" fmla="*/ 0 h 479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296" h="479441">
                <a:moveTo>
                  <a:pt x="139021" y="0"/>
                </a:moveTo>
                <a:lnTo>
                  <a:pt x="139021" y="168145"/>
                </a:lnTo>
                <a:lnTo>
                  <a:pt x="311296" y="168145"/>
                </a:lnTo>
                <a:lnTo>
                  <a:pt x="311296" y="479441"/>
                </a:lnTo>
                <a:lnTo>
                  <a:pt x="0" y="479441"/>
                </a:lnTo>
                <a:lnTo>
                  <a:pt x="0" y="176727"/>
                </a:lnTo>
                <a:cubicBezTo>
                  <a:pt x="1325" y="28164"/>
                  <a:pt x="115851" y="0"/>
                  <a:pt x="139021" y="0"/>
                </a:cubicBez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20000"/>
              </a:lnSpc>
              <a:spcBef>
                <a:spcPts val="0"/>
              </a:spcBef>
              <a:spcAft>
                <a:spcPts val="0"/>
              </a:spcAft>
              <a:buClrTx/>
              <a:buSzTx/>
              <a:buFontTx/>
              <a:buNone/>
            </a:pPr>
            <a:endParaRPr kumimoji="0" lang="zh-CN" altLang="en-US"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2" name="装饰 6"/>
          <p:cNvSpPr>
            <a:spLocks noChangeAspect="1"/>
          </p:cNvSpPr>
          <p:nvPr>
            <p:custDataLst>
              <p:tags r:id="rId8"/>
            </p:custDataLst>
          </p:nvPr>
        </p:nvSpPr>
        <p:spPr>
          <a:xfrm>
            <a:off x="2235200" y="1804676"/>
            <a:ext cx="320675" cy="479425"/>
          </a:xfrm>
          <a:custGeom>
            <a:avLst/>
            <a:gdLst>
              <a:gd name="connsiteX0" fmla="*/ 139021 w 311296"/>
              <a:gd name="connsiteY0" fmla="*/ 0 h 479441"/>
              <a:gd name="connsiteX1" fmla="*/ 139021 w 311296"/>
              <a:gd name="connsiteY1" fmla="*/ 168145 h 479441"/>
              <a:gd name="connsiteX2" fmla="*/ 311296 w 311296"/>
              <a:gd name="connsiteY2" fmla="*/ 168145 h 479441"/>
              <a:gd name="connsiteX3" fmla="*/ 311296 w 311296"/>
              <a:gd name="connsiteY3" fmla="*/ 479441 h 479441"/>
              <a:gd name="connsiteX4" fmla="*/ 0 w 311296"/>
              <a:gd name="connsiteY4" fmla="*/ 479441 h 479441"/>
              <a:gd name="connsiteX5" fmla="*/ 0 w 311296"/>
              <a:gd name="connsiteY5" fmla="*/ 176727 h 479441"/>
              <a:gd name="connsiteX6" fmla="*/ 139021 w 311296"/>
              <a:gd name="connsiteY6" fmla="*/ 0 h 479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296" h="479441">
                <a:moveTo>
                  <a:pt x="139021" y="0"/>
                </a:moveTo>
                <a:lnTo>
                  <a:pt x="139021" y="168145"/>
                </a:lnTo>
                <a:lnTo>
                  <a:pt x="311296" y="168145"/>
                </a:lnTo>
                <a:lnTo>
                  <a:pt x="311296" y="479441"/>
                </a:lnTo>
                <a:lnTo>
                  <a:pt x="0" y="479441"/>
                </a:lnTo>
                <a:lnTo>
                  <a:pt x="0" y="176727"/>
                </a:lnTo>
                <a:cubicBezTo>
                  <a:pt x="1325" y="28164"/>
                  <a:pt x="115851" y="0"/>
                  <a:pt x="139021" y="0"/>
                </a:cubicBez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20000"/>
              </a:lnSpc>
              <a:spcBef>
                <a:spcPts val="0"/>
              </a:spcBef>
              <a:spcAft>
                <a:spcPts val="0"/>
              </a:spcAft>
              <a:buClrTx/>
              <a:buSzTx/>
              <a:buFontTx/>
              <a:buNone/>
            </a:pPr>
            <a:endParaRPr kumimoji="0" lang="zh-CN" altLang="en-US"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4" name="装饰 3"/>
          <p:cNvSpPr>
            <a:spLocks noChangeAspect="1"/>
          </p:cNvSpPr>
          <p:nvPr>
            <p:custDataLst>
              <p:tags r:id="rId9"/>
            </p:custDataLst>
          </p:nvPr>
        </p:nvSpPr>
        <p:spPr>
          <a:xfrm>
            <a:off x="4587875" y="4276084"/>
            <a:ext cx="311150" cy="479425"/>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20000"/>
              </a:lnSpc>
              <a:spcBef>
                <a:spcPts val="0"/>
              </a:spcBef>
              <a:spcAft>
                <a:spcPts val="0"/>
              </a:spcAft>
              <a:buClrTx/>
              <a:buSzTx/>
              <a:buFontTx/>
              <a:buNone/>
            </a:pPr>
            <a:endParaRPr kumimoji="0" lang="zh-CN" altLang="en-US"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5" name="装饰 4"/>
          <p:cNvSpPr>
            <a:spLocks noChangeAspect="1"/>
          </p:cNvSpPr>
          <p:nvPr>
            <p:custDataLst>
              <p:tags r:id="rId10"/>
            </p:custDataLst>
          </p:nvPr>
        </p:nvSpPr>
        <p:spPr>
          <a:xfrm>
            <a:off x="4994275" y="4276084"/>
            <a:ext cx="311150" cy="479425"/>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20000"/>
              </a:lnSpc>
              <a:spcBef>
                <a:spcPts val="0"/>
              </a:spcBef>
              <a:spcAft>
                <a:spcPts val="0"/>
              </a:spcAft>
              <a:buClrTx/>
              <a:buSzTx/>
              <a:buFontTx/>
              <a:buNone/>
            </a:pPr>
            <a:endParaRPr kumimoji="0" lang="zh-CN" altLang="en-US"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2" name="Title 6"/>
          <p:cNvSpPr txBox="1"/>
          <p:nvPr>
            <p:custDataLst>
              <p:tags r:id="rId11"/>
            </p:custDataLst>
          </p:nvPr>
        </p:nvSpPr>
        <p:spPr>
          <a:xfrm>
            <a:off x="6896100" y="1874526"/>
            <a:ext cx="3619500" cy="3108947"/>
          </a:xfrm>
          <a:prstGeom prst="rect">
            <a:avLst/>
          </a:prstGeom>
          <a:noFill/>
          <a:ln w="3175">
            <a:noFill/>
            <a:prstDash val="dash"/>
          </a:ln>
        </p:spPr>
        <p:txBody>
          <a:bodyPr wrap="square" lIns="63500" tIns="25400" rIns="63500" bIns="25400" anchor="ctr"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安全问题十分突出，我国煤炭储存环境复杂，地质条件较差，开采成本高；缺乏及时有效的预警系统；百万吨死亡率依然较高。</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传统矿山矿山开发速度慢，效率低，浪费严重，还十分污染环境。</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custDataLst>
              <p:tags r:id="rId12"/>
            </p:custDataLst>
          </p:nvPr>
        </p:nvSpPr>
        <p:spPr>
          <a:xfrm>
            <a:off x="1676400" y="2600966"/>
            <a:ext cx="3695725" cy="1371587"/>
          </a:xfrm>
          <a:prstGeom prst="rect">
            <a:avLst/>
          </a:prstGeom>
          <a:noFill/>
        </p:spPr>
        <p:txBody>
          <a:bodyPr wrap="square" lIns="63500" tIns="25400" rIns="63500" bIns="25400" rtlCol="0" anchor="ctr" anchorCtr="0">
            <a:normAutofit/>
          </a:bodyPr>
          <a:p>
            <a:pPr algn="ctr"/>
            <a:r>
              <a:rPr lang="zh-CN" altLang="zh-CN" sz="4000" b="1" spc="160" dirty="0">
                <a:solidFill>
                  <a:schemeClr val="dk1"/>
                </a:solidFill>
                <a:uFillTx/>
                <a:latin typeface="微软雅黑" panose="020B0503020204020204" charset="-122"/>
                <a:ea typeface="微软雅黑" panose="020B0503020204020204" charset="-122"/>
              </a:rPr>
              <a:t>传统矿山面临的问题</a:t>
            </a:r>
            <a:endParaRPr lang="zh-CN" altLang="zh-CN" sz="4000" b="1" spc="160" dirty="0">
              <a:solidFill>
                <a:schemeClr val="dk1"/>
              </a:solidFill>
              <a:uFillTx/>
              <a:latin typeface="微软雅黑" panose="020B0503020204020204" charset="-122"/>
              <a:ea typeface="微软雅黑" panose="020B0503020204020204" charset="-122"/>
            </a:endParaRPr>
          </a:p>
        </p:txBody>
      </p:sp>
    </p:spTree>
    <p:custDataLst>
      <p:tags r:id="rId13"/>
    </p:custData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2"/>
            <p:custDataLst>
              <p:tags r:id="rId1"/>
            </p:custDataLst>
          </p:nvPr>
        </p:nvSpPr>
        <p:spPr/>
        <p:txBody>
          <a:bodyPr/>
          <a:p>
            <a:r>
              <a:rPr lang="zh-CN" altLang="en-US">
                <a:solidFill>
                  <a:schemeClr val="dk1">
                    <a:lumMod val="85000"/>
                    <a:lumOff val="15000"/>
                  </a:schemeClr>
                </a:solidFill>
              </a:rPr>
              <a:t>基于物联网技术的智慧矿山</a:t>
            </a:r>
            <a:endParaRPr lang="zh-CN" altLang="en-US">
              <a:solidFill>
                <a:schemeClr val="dk1">
                  <a:lumMod val="85000"/>
                  <a:lumOff val="15000"/>
                </a:schemeClr>
              </a:solidFill>
            </a:endParaRPr>
          </a:p>
        </p:txBody>
      </p:sp>
      <p:sp>
        <p:nvSpPr>
          <p:cNvPr id="3" name="矩形 2"/>
          <p:cNvSpPr/>
          <p:nvPr>
            <p:custDataLst>
              <p:tags r:id="rId2"/>
            </p:custDataLst>
          </p:nvPr>
        </p:nvSpPr>
        <p:spPr>
          <a:xfrm>
            <a:off x="812806" y="926631"/>
            <a:ext cx="4850765" cy="237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nchorCtr="0">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lnSpc>
                <a:spcPct val="100000"/>
              </a:lnSpc>
            </a:pPr>
            <a:r>
              <a:rPr lang="en-US" altLang="zh-CN" sz="8800" b="1" spc="200" dirty="0">
                <a:solidFill>
                  <a:schemeClr val="dk1">
                    <a:lumMod val="85000"/>
                    <a:lumOff val="15000"/>
                  </a:schemeClr>
                </a:solidFill>
                <a:uFillTx/>
                <a:latin typeface="Arial" panose="020B0604020202020204" pitchFamily="34" charset="0"/>
                <a:ea typeface="微软雅黑" panose="020B0503020204020204" charset="-122"/>
                <a:cs typeface="+mn-ea"/>
                <a:sym typeface="+mn-lt"/>
              </a:rPr>
              <a:t>03</a:t>
            </a:r>
            <a:endParaRPr lang="en-US" altLang="zh-CN" sz="8800" b="1" spc="200" dirty="0">
              <a:solidFill>
                <a:schemeClr val="dk1">
                  <a:lumMod val="85000"/>
                  <a:lumOff val="15000"/>
                </a:schemeClr>
              </a:solidFill>
              <a:uFillTx/>
              <a:latin typeface="Arial" panose="020B0604020202020204" pitchFamily="34" charset="0"/>
              <a:ea typeface="微软雅黑" panose="020B0503020204020204" charset="-122"/>
              <a:cs typeface="+mn-ea"/>
              <a:sym typeface="+mn-lt"/>
            </a:endParaRPr>
          </a:p>
        </p:txBody>
      </p:sp>
      <p:sp>
        <p:nvSpPr>
          <p:cNvPr id="7" name="文本占位符 8"/>
          <p:cNvSpPr>
            <a:spLocks noGrp="1"/>
          </p:cNvSpPr>
          <p:nvPr>
            <p:custDataLst>
              <p:tags r:id="rId3"/>
            </p:custDataLst>
          </p:nvPr>
        </p:nvSpPr>
        <p:spPr>
          <a:xfrm>
            <a:off x="813441" y="3305131"/>
            <a:ext cx="816610" cy="248285"/>
          </a:xfrm>
          <a:prstGeom prst="rect">
            <a:avLst/>
          </a:prstGeom>
          <a:solidFill>
            <a:schemeClr val="accent1">
              <a:lumMod val="40000"/>
              <a:lumOff val="60000"/>
            </a:schemeClr>
          </a:solidFill>
        </p:spPr>
        <p:txBody>
          <a:bodyPr vert="horz" wrap="square" lIns="0" tIns="0" rIns="0" bIns="0" rtlCol="0" anchor="ctr">
            <a:normAutofit fontScale="70000"/>
          </a:bodyPr>
          <a:lstStyle>
            <a:lvl1pPr marL="0" indent="0" algn="l" defTabSz="914400" rtl="0" eaLnBrk="1" fontAlgn="auto" latinLnBrk="0" hangingPunct="1">
              <a:lnSpc>
                <a:spcPct val="130000"/>
              </a:lnSpc>
              <a:spcBef>
                <a:spcPts val="0"/>
              </a:spcBef>
              <a:spcAft>
                <a:spcPts val="750"/>
              </a:spcAft>
              <a:buFont typeface="Arial" panose="020B0604020202020204" pitchFamily="34" charset="0"/>
              <a:buNone/>
              <a:defRPr sz="1600" b="1" u="none" strike="noStrike" kern="1200" cap="none" spc="110" normalizeH="0" baseline="0">
                <a:solidFill>
                  <a:schemeClr val="bg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750"/>
              </a:spcAft>
              <a:buFont typeface="Arial" panose="020B0604020202020204" pitchFamily="34" charset="0"/>
              <a:buChar char="•"/>
              <a:tabLst>
                <a:tab pos="1609725" algn="l"/>
              </a:tabLst>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pc="200" dirty="0">
                <a:solidFill>
                  <a:schemeClr val="dk1">
                    <a:lumMod val="85000"/>
                    <a:lumOff val="15000"/>
                  </a:schemeClr>
                </a:solidFill>
                <a:uFillTx/>
              </a:rPr>
              <a:t>Part One</a:t>
            </a:r>
            <a:endParaRPr lang="en-US" altLang="zh-CN" spc="200" dirty="0">
              <a:solidFill>
                <a:schemeClr val="dk1">
                  <a:lumMod val="85000"/>
                  <a:lumOff val="15000"/>
                </a:schemeClr>
              </a:solidFill>
              <a:uFillTx/>
            </a:endParaRPr>
          </a:p>
        </p:txBody>
      </p:sp>
    </p:spTree>
    <p:custDataLst>
      <p:tags r:id="rId4"/>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8" name="图片 27"/>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26" name="图片 25"/>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7" name="Title 6"/>
          <p:cNvSpPr txBox="1"/>
          <p:nvPr>
            <p:custDataLst>
              <p:tags r:id="rId5"/>
            </p:custDataLst>
          </p:nvPr>
        </p:nvSpPr>
        <p:spPr>
          <a:xfrm>
            <a:off x="838200" y="3284578"/>
            <a:ext cx="10515600" cy="1227321"/>
          </a:xfrm>
          <a:prstGeom prst="rect">
            <a:avLst/>
          </a:prstGeom>
          <a:noFill/>
          <a:ln w="3175">
            <a:noFill/>
            <a:prstDash val="dash"/>
          </a:ln>
        </p:spPr>
        <p:txBody>
          <a:bodyPr wrap="square" lIns="91440" tIns="45720" rIns="91440" bIns="4572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just">
              <a:lnSpc>
                <a:spcPct val="130000"/>
              </a:lnSpc>
              <a:spcAft>
                <a:spcPts val="800"/>
              </a:spcAft>
            </a:pPr>
            <a:r>
              <a:rPr lang="zh-CN" altLang="en-US" sz="2000" cap="all" spc="50" dirty="0">
                <a:ln w="3175">
                  <a:noFill/>
                  <a:prstDash val="dash"/>
                </a:ln>
                <a:solidFill>
                  <a:schemeClr val="dk1">
                    <a:lumMod val="85000"/>
                    <a:lumOff val="15000"/>
                  </a:schemeClr>
                </a:solidFill>
                <a:latin typeface="微软雅黑" panose="020B0503020204020204" charset="-122"/>
                <a:ea typeface="微软雅黑" panose="020B0503020204020204" charset="-122"/>
                <a:cs typeface="微软雅黑" panose="020B0503020204020204" charset="-122"/>
              </a:rPr>
              <a:t>物联网在智能矿山建设主要解决“人、机、环、管”4个方面的问题。</a:t>
            </a:r>
            <a:endParaRPr lang="zh-CN" altLang="en-US" sz="2000" cap="all" spc="50" dirty="0">
              <a:ln w="3175">
                <a:noFill/>
                <a:prstDash val="dash"/>
              </a:ln>
              <a:solidFill>
                <a:schemeClr val="dk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
        <p:nvSpPr>
          <p:cNvPr id="6" name="Title 6"/>
          <p:cNvSpPr txBox="1"/>
          <p:nvPr>
            <p:custDataLst>
              <p:tags r:id="rId6"/>
            </p:custDataLst>
          </p:nvPr>
        </p:nvSpPr>
        <p:spPr>
          <a:xfrm>
            <a:off x="838200" y="1197379"/>
            <a:ext cx="10515600" cy="2060729"/>
          </a:xfrm>
          <a:prstGeom prst="rect">
            <a:avLst/>
          </a:prstGeom>
          <a:noFill/>
          <a:ln w="3175">
            <a:noFill/>
            <a:prstDash val="dash"/>
          </a:ln>
        </p:spPr>
        <p:txBody>
          <a:bodyPr wrap="square" lIns="91440" tIns="45720" rIns="91440" bIns="45720" anchor="b" anchorCtr="0">
            <a:normAutofit fontScale="9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defTabSz="913765" rtl="0" eaLnBrk="1" fontAlgn="auto" latinLnBrk="0" hangingPunct="1">
              <a:lnSpc>
                <a:spcPct val="130000"/>
              </a:lnSpc>
              <a:spcBef>
                <a:spcPct val="0"/>
              </a:spcBef>
              <a:spcAft>
                <a:spcPts val="800"/>
              </a:spcAft>
              <a:buClrTx/>
              <a:buSzTx/>
              <a:buFontTx/>
              <a:buNone/>
            </a:pPr>
            <a:r>
              <a:rPr lang="zh-CN" altLang="en-US" sz="6000" b="1" cap="all" spc="300" dirty="0">
                <a:ln w="3175">
                  <a:noFill/>
                  <a:prstDash val="dash"/>
                </a:ln>
                <a:solidFill>
                  <a:schemeClr val="dk1">
                    <a:lumMod val="95000"/>
                    <a:lumOff val="5000"/>
                  </a:schemeClr>
                </a:solidFill>
                <a:latin typeface="微软雅黑" panose="020B0503020204020204" charset="-122"/>
                <a:ea typeface="微软雅黑" panose="020B0503020204020204" charset="-122"/>
                <a:cs typeface="微软雅黑" panose="020B0503020204020204" charset="-122"/>
              </a:rPr>
              <a:t>物联网技术与矿山结合的好处</a:t>
            </a:r>
            <a:endParaRPr lang="zh-CN" altLang="en-US" sz="6000" b="1" cap="all" spc="300" dirty="0">
              <a:ln w="3175">
                <a:noFill/>
                <a:prstDash val="dash"/>
              </a:ln>
              <a:solidFill>
                <a:schemeClr val="dk1">
                  <a:lumMod val="95000"/>
                  <a:lumOff val="5000"/>
                </a:schemeClr>
              </a:solidFill>
              <a:latin typeface="微软雅黑" panose="020B0503020204020204" charset="-122"/>
              <a:ea typeface="微软雅黑" panose="020B0503020204020204" charset="-122"/>
              <a:cs typeface="微软雅黑" panose="020B0503020204020204" charset="-122"/>
            </a:endParaRPr>
          </a:p>
        </p:txBody>
      </p:sp>
    </p:spTree>
    <p:custDataLst>
      <p:tags r:id="rId7"/>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0" name="ï$ļíḋe"/>
          <p:cNvSpPr/>
          <p:nvPr userDrawn="1">
            <p:custDataLst>
              <p:tags r:id="rId1"/>
            </p:custDataLst>
          </p:nvPr>
        </p:nvSpPr>
        <p:spPr bwMode="auto">
          <a:xfrm flipH="1">
            <a:off x="10833100" y="191135"/>
            <a:ext cx="1144270" cy="1235075"/>
          </a:xfrm>
          <a:custGeom>
            <a:avLst/>
            <a:gdLst>
              <a:gd name="T0" fmla="*/ 284 w 316"/>
              <a:gd name="T1" fmla="*/ 11 h 341"/>
              <a:gd name="T2" fmla="*/ 316 w 316"/>
              <a:gd name="T3" fmla="*/ 4 h 341"/>
              <a:gd name="T4" fmla="*/ 315 w 316"/>
              <a:gd name="T5" fmla="*/ 0 h 341"/>
              <a:gd name="T6" fmla="*/ 283 w 316"/>
              <a:gd name="T7" fmla="*/ 7 h 341"/>
              <a:gd name="T8" fmla="*/ 284 w 316"/>
              <a:gd name="T9" fmla="*/ 11 h 341"/>
              <a:gd name="T10" fmla="*/ 223 w 316"/>
              <a:gd name="T11" fmla="*/ 33 h 341"/>
              <a:gd name="T12" fmla="*/ 253 w 316"/>
              <a:gd name="T13" fmla="*/ 21 h 341"/>
              <a:gd name="T14" fmla="*/ 252 w 316"/>
              <a:gd name="T15" fmla="*/ 17 h 341"/>
              <a:gd name="T16" fmla="*/ 221 w 316"/>
              <a:gd name="T17" fmla="*/ 29 h 341"/>
              <a:gd name="T18" fmla="*/ 223 w 316"/>
              <a:gd name="T19" fmla="*/ 33 h 341"/>
              <a:gd name="T20" fmla="*/ 166 w 316"/>
              <a:gd name="T21" fmla="*/ 65 h 341"/>
              <a:gd name="T22" fmla="*/ 193 w 316"/>
              <a:gd name="T23" fmla="*/ 48 h 341"/>
              <a:gd name="T24" fmla="*/ 191 w 316"/>
              <a:gd name="T25" fmla="*/ 44 h 341"/>
              <a:gd name="T26" fmla="*/ 163 w 316"/>
              <a:gd name="T27" fmla="*/ 62 h 341"/>
              <a:gd name="T28" fmla="*/ 166 w 316"/>
              <a:gd name="T29" fmla="*/ 65 h 341"/>
              <a:gd name="T30" fmla="*/ 116 w 316"/>
              <a:gd name="T31" fmla="*/ 107 h 341"/>
              <a:gd name="T32" fmla="*/ 140 w 316"/>
              <a:gd name="T33" fmla="*/ 85 h 341"/>
              <a:gd name="T34" fmla="*/ 137 w 316"/>
              <a:gd name="T35" fmla="*/ 82 h 341"/>
              <a:gd name="T36" fmla="*/ 113 w 316"/>
              <a:gd name="T37" fmla="*/ 105 h 341"/>
              <a:gd name="T38" fmla="*/ 116 w 316"/>
              <a:gd name="T39" fmla="*/ 107 h 341"/>
              <a:gd name="T40" fmla="*/ 74 w 316"/>
              <a:gd name="T41" fmla="*/ 158 h 341"/>
              <a:gd name="T42" fmla="*/ 94 w 316"/>
              <a:gd name="T43" fmla="*/ 132 h 341"/>
              <a:gd name="T44" fmla="*/ 91 w 316"/>
              <a:gd name="T45" fmla="*/ 129 h 341"/>
              <a:gd name="T46" fmla="*/ 71 w 316"/>
              <a:gd name="T47" fmla="*/ 156 h 341"/>
              <a:gd name="T48" fmla="*/ 74 w 316"/>
              <a:gd name="T49" fmla="*/ 158 h 341"/>
              <a:gd name="T50" fmla="*/ 42 w 316"/>
              <a:gd name="T51" fmla="*/ 215 h 341"/>
              <a:gd name="T52" fmla="*/ 57 w 316"/>
              <a:gd name="T53" fmla="*/ 186 h 341"/>
              <a:gd name="T54" fmla="*/ 53 w 316"/>
              <a:gd name="T55" fmla="*/ 184 h 341"/>
              <a:gd name="T56" fmla="*/ 38 w 316"/>
              <a:gd name="T57" fmla="*/ 214 h 341"/>
              <a:gd name="T58" fmla="*/ 42 w 316"/>
              <a:gd name="T59" fmla="*/ 215 h 341"/>
              <a:gd name="T60" fmla="*/ 19 w 316"/>
              <a:gd name="T61" fmla="*/ 277 h 341"/>
              <a:gd name="T62" fmla="*/ 29 w 316"/>
              <a:gd name="T63" fmla="*/ 246 h 341"/>
              <a:gd name="T64" fmla="*/ 26 w 316"/>
              <a:gd name="T65" fmla="*/ 244 h 341"/>
              <a:gd name="T66" fmla="*/ 15 w 316"/>
              <a:gd name="T67" fmla="*/ 275 h 341"/>
              <a:gd name="T68" fmla="*/ 19 w 316"/>
              <a:gd name="T69" fmla="*/ 277 h 341"/>
              <a:gd name="T70" fmla="*/ 4 w 316"/>
              <a:gd name="T71" fmla="*/ 341 h 341"/>
              <a:gd name="T72" fmla="*/ 10 w 316"/>
              <a:gd name="T73" fmla="*/ 308 h 341"/>
              <a:gd name="T74" fmla="*/ 6 w 316"/>
              <a:gd name="T75" fmla="*/ 308 h 341"/>
              <a:gd name="T76" fmla="*/ 0 w 316"/>
              <a:gd name="T77" fmla="*/ 340 h 341"/>
              <a:gd name="T78" fmla="*/ 4 w 316"/>
              <a:gd name="T79"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16" h="341">
                <a:moveTo>
                  <a:pt x="284" y="11"/>
                </a:moveTo>
                <a:cubicBezTo>
                  <a:pt x="295" y="8"/>
                  <a:pt x="305" y="6"/>
                  <a:pt x="316" y="4"/>
                </a:cubicBezTo>
                <a:cubicBezTo>
                  <a:pt x="315" y="0"/>
                  <a:pt x="315" y="0"/>
                  <a:pt x="315" y="0"/>
                </a:cubicBezTo>
                <a:cubicBezTo>
                  <a:pt x="304" y="2"/>
                  <a:pt x="294" y="4"/>
                  <a:pt x="283" y="7"/>
                </a:cubicBezTo>
                <a:cubicBezTo>
                  <a:pt x="284" y="11"/>
                  <a:pt x="284" y="11"/>
                  <a:pt x="284" y="11"/>
                </a:cubicBezTo>
                <a:close/>
                <a:moveTo>
                  <a:pt x="223" y="33"/>
                </a:moveTo>
                <a:cubicBezTo>
                  <a:pt x="232" y="29"/>
                  <a:pt x="242" y="25"/>
                  <a:pt x="253" y="21"/>
                </a:cubicBezTo>
                <a:cubicBezTo>
                  <a:pt x="252" y="17"/>
                  <a:pt x="252" y="17"/>
                  <a:pt x="252" y="17"/>
                </a:cubicBezTo>
                <a:cubicBezTo>
                  <a:pt x="241" y="21"/>
                  <a:pt x="231" y="25"/>
                  <a:pt x="221" y="29"/>
                </a:cubicBezTo>
                <a:cubicBezTo>
                  <a:pt x="223" y="33"/>
                  <a:pt x="223" y="33"/>
                  <a:pt x="223" y="33"/>
                </a:cubicBezTo>
                <a:close/>
                <a:moveTo>
                  <a:pt x="166" y="65"/>
                </a:moveTo>
                <a:cubicBezTo>
                  <a:pt x="174" y="59"/>
                  <a:pt x="184" y="53"/>
                  <a:pt x="193" y="48"/>
                </a:cubicBezTo>
                <a:cubicBezTo>
                  <a:pt x="191" y="44"/>
                  <a:pt x="191" y="44"/>
                  <a:pt x="191" y="44"/>
                </a:cubicBezTo>
                <a:cubicBezTo>
                  <a:pt x="182" y="50"/>
                  <a:pt x="172" y="56"/>
                  <a:pt x="163" y="62"/>
                </a:cubicBezTo>
                <a:cubicBezTo>
                  <a:pt x="166" y="65"/>
                  <a:pt x="166" y="65"/>
                  <a:pt x="166" y="65"/>
                </a:cubicBezTo>
                <a:close/>
                <a:moveTo>
                  <a:pt x="116" y="107"/>
                </a:moveTo>
                <a:cubicBezTo>
                  <a:pt x="123" y="100"/>
                  <a:pt x="131" y="92"/>
                  <a:pt x="140" y="85"/>
                </a:cubicBezTo>
                <a:cubicBezTo>
                  <a:pt x="137" y="82"/>
                  <a:pt x="137" y="82"/>
                  <a:pt x="137" y="82"/>
                </a:cubicBezTo>
                <a:cubicBezTo>
                  <a:pt x="128" y="89"/>
                  <a:pt x="120" y="97"/>
                  <a:pt x="113" y="105"/>
                </a:cubicBezTo>
                <a:cubicBezTo>
                  <a:pt x="116" y="107"/>
                  <a:pt x="116" y="107"/>
                  <a:pt x="116" y="107"/>
                </a:cubicBezTo>
                <a:close/>
                <a:moveTo>
                  <a:pt x="74" y="158"/>
                </a:moveTo>
                <a:cubicBezTo>
                  <a:pt x="80" y="149"/>
                  <a:pt x="87" y="140"/>
                  <a:pt x="94" y="132"/>
                </a:cubicBezTo>
                <a:cubicBezTo>
                  <a:pt x="91" y="129"/>
                  <a:pt x="91" y="129"/>
                  <a:pt x="91" y="129"/>
                </a:cubicBezTo>
                <a:cubicBezTo>
                  <a:pt x="84" y="138"/>
                  <a:pt x="77" y="147"/>
                  <a:pt x="71" y="156"/>
                </a:cubicBezTo>
                <a:cubicBezTo>
                  <a:pt x="74" y="158"/>
                  <a:pt x="74" y="158"/>
                  <a:pt x="74" y="158"/>
                </a:cubicBezTo>
                <a:close/>
                <a:moveTo>
                  <a:pt x="42" y="215"/>
                </a:moveTo>
                <a:cubicBezTo>
                  <a:pt x="47" y="206"/>
                  <a:pt x="51" y="196"/>
                  <a:pt x="57" y="186"/>
                </a:cubicBezTo>
                <a:cubicBezTo>
                  <a:pt x="53" y="184"/>
                  <a:pt x="53" y="184"/>
                  <a:pt x="53" y="184"/>
                </a:cubicBezTo>
                <a:cubicBezTo>
                  <a:pt x="48" y="194"/>
                  <a:pt x="43" y="204"/>
                  <a:pt x="38" y="214"/>
                </a:cubicBezTo>
                <a:cubicBezTo>
                  <a:pt x="42" y="215"/>
                  <a:pt x="42" y="215"/>
                  <a:pt x="42" y="215"/>
                </a:cubicBezTo>
                <a:close/>
                <a:moveTo>
                  <a:pt x="19" y="277"/>
                </a:moveTo>
                <a:cubicBezTo>
                  <a:pt x="22" y="267"/>
                  <a:pt x="25" y="256"/>
                  <a:pt x="29" y="246"/>
                </a:cubicBezTo>
                <a:cubicBezTo>
                  <a:pt x="26" y="244"/>
                  <a:pt x="26" y="244"/>
                  <a:pt x="26" y="244"/>
                </a:cubicBezTo>
                <a:cubicBezTo>
                  <a:pt x="22" y="255"/>
                  <a:pt x="18" y="265"/>
                  <a:pt x="15" y="275"/>
                </a:cubicBezTo>
                <a:cubicBezTo>
                  <a:pt x="19" y="277"/>
                  <a:pt x="19" y="277"/>
                  <a:pt x="19" y="277"/>
                </a:cubicBezTo>
                <a:close/>
                <a:moveTo>
                  <a:pt x="4" y="341"/>
                </a:moveTo>
                <a:cubicBezTo>
                  <a:pt x="6" y="331"/>
                  <a:pt x="8" y="320"/>
                  <a:pt x="10" y="308"/>
                </a:cubicBezTo>
                <a:cubicBezTo>
                  <a:pt x="6" y="308"/>
                  <a:pt x="6" y="308"/>
                  <a:pt x="6" y="308"/>
                </a:cubicBezTo>
                <a:cubicBezTo>
                  <a:pt x="4" y="319"/>
                  <a:pt x="2" y="330"/>
                  <a:pt x="0" y="340"/>
                </a:cubicBezTo>
                <a:cubicBezTo>
                  <a:pt x="4" y="341"/>
                  <a:pt x="4" y="341"/>
                  <a:pt x="4" y="341"/>
                </a:cubicBezTo>
                <a:close/>
              </a:path>
            </a:pathLst>
          </a:custGeom>
          <a:solidFill>
            <a:srgbClr val="353C73"/>
          </a:solidFill>
          <a:ln>
            <a:noFill/>
          </a:ln>
          <a:extLst>
            <a:ext uri="{91240B29-F687-4F45-9708-019B960494DF}">
              <a14:hiddenLine xmlns:a14="http://schemas.microsoft.com/office/drawing/2010/main" w="9525">
                <a:solidFill>
                  <a:srgbClr val="000000"/>
                </a:solidFill>
                <a:round/>
              </a14:hiddenLine>
            </a:ext>
          </a:extLst>
        </p:spPr>
        <p:txBody>
          <a:bodyPr anchor="ctr"/>
          <a:p>
            <a:pPr algn="ctr"/>
            <a:endParaRPr>
              <a:solidFill>
                <a:schemeClr val="dk1"/>
              </a:solidFill>
              <a:latin typeface="微软雅黑" panose="020B0503020204020204" charset="-122"/>
              <a:ea typeface="微软雅黑" panose="020B0503020204020204" charset="-122"/>
            </a:endParaRPr>
          </a:p>
        </p:txBody>
      </p:sp>
      <p:pic>
        <p:nvPicPr>
          <p:cNvPr id="179" name="图片 178"/>
          <p:cNvPicPr>
            <a:picLocks noChangeAspect="1"/>
          </p:cNvPicPr>
          <p:nvPr userDrawn="1">
            <p:custDataLst>
              <p:tags r:id="rId2"/>
            </p:custDataLst>
          </p:nvPr>
        </p:nvPicPr>
        <p:blipFill>
          <a:blip r:embed="rId3"/>
          <a:stretch>
            <a:fillRect/>
          </a:stretch>
        </p:blipFill>
        <p:spPr>
          <a:xfrm>
            <a:off x="195580" y="5384800"/>
            <a:ext cx="640080" cy="1384300"/>
          </a:xfrm>
          <a:prstGeom prst="rect">
            <a:avLst/>
          </a:prstGeom>
        </p:spPr>
      </p:pic>
      <p:sp>
        <p:nvSpPr>
          <p:cNvPr id="3" name="文本框 2"/>
          <p:cNvSpPr txBox="1"/>
          <p:nvPr>
            <p:custDataLst>
              <p:tags r:id="rId4"/>
            </p:custDataLst>
          </p:nvPr>
        </p:nvSpPr>
        <p:spPr>
          <a:xfrm>
            <a:off x="609603" y="2743200"/>
            <a:ext cx="2590825" cy="1371600"/>
          </a:xfrm>
          <a:prstGeom prst="rect">
            <a:avLst/>
          </a:prstGeom>
          <a:noFill/>
        </p:spPr>
        <p:txBody>
          <a:bodyPr wrap="square" lIns="63500" tIns="25400" rIns="63500" bIns="25400" rtlCol="0" anchor="ctr" anchorCtr="0">
            <a:normAutofit lnSpcReduction="10000"/>
          </a:bodyPr>
          <a:p>
            <a:pPr algn="l"/>
            <a:r>
              <a:rPr lang="zh-CN" altLang="zh-CN" sz="4400" b="1" spc="160" dirty="0">
                <a:solidFill>
                  <a:schemeClr val="dk1"/>
                </a:solidFill>
                <a:uFillTx/>
                <a:latin typeface="微软雅黑" panose="020B0503020204020204" charset="-122"/>
                <a:ea typeface="微软雅黑" panose="020B0503020204020204" charset="-122"/>
              </a:rPr>
              <a:t>小组成员及分工</a:t>
            </a:r>
            <a:endParaRPr lang="zh-CN" altLang="zh-CN" sz="4400" b="1" spc="160" dirty="0">
              <a:solidFill>
                <a:schemeClr val="dk1"/>
              </a:solidFill>
              <a:uFillTx/>
              <a:latin typeface="微软雅黑" panose="020B0503020204020204" charset="-122"/>
              <a:ea typeface="微软雅黑" panose="020B0503020204020204" charset="-122"/>
            </a:endParaRPr>
          </a:p>
        </p:txBody>
      </p:sp>
      <p:sp>
        <p:nvSpPr>
          <p:cNvPr id="12" name="任意多边形: 形状 11"/>
          <p:cNvSpPr/>
          <p:nvPr>
            <p:custDataLst>
              <p:tags r:id="rId5"/>
            </p:custDataLst>
          </p:nvPr>
        </p:nvSpPr>
        <p:spPr>
          <a:xfrm>
            <a:off x="4603797" y="3461590"/>
            <a:ext cx="662403" cy="1733793"/>
          </a:xfrm>
          <a:custGeom>
            <a:avLst/>
            <a:gdLst>
              <a:gd name="connsiteX0" fmla="*/ 321303 w 662403"/>
              <a:gd name="connsiteY0" fmla="*/ 0 h 1733793"/>
              <a:gd name="connsiteX1" fmla="*/ 657816 w 662403"/>
              <a:gd name="connsiteY1" fmla="*/ 239893 h 1733793"/>
              <a:gd name="connsiteX2" fmla="*/ 662402 w 662403"/>
              <a:gd name="connsiteY2" fmla="*/ 278226 h 1733793"/>
              <a:gd name="connsiteX3" fmla="*/ 662403 w 662403"/>
              <a:gd name="connsiteY3" fmla="*/ 1454726 h 1733793"/>
              <a:gd name="connsiteX4" fmla="*/ 331200 w 662403"/>
              <a:gd name="connsiteY4" fmla="*/ 1733793 h 1733793"/>
              <a:gd name="connsiteX5" fmla="*/ 1 w 662403"/>
              <a:gd name="connsiteY5" fmla="*/ 1454726 h 1733793"/>
              <a:gd name="connsiteX6" fmla="*/ 0 w 662403"/>
              <a:gd name="connsiteY6" fmla="*/ 278227 h 1733793"/>
              <a:gd name="connsiteX7" fmla="*/ 6195 w 662403"/>
              <a:gd name="connsiteY7" fmla="*/ 226455 h 1733793"/>
              <a:gd name="connsiteX8" fmla="*/ 313074 w 662403"/>
              <a:gd name="connsiteY8" fmla="*/ 699 h 1733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2403" h="1733793">
                <a:moveTo>
                  <a:pt x="321303" y="0"/>
                </a:moveTo>
                <a:lnTo>
                  <a:pt x="657816" y="239893"/>
                </a:lnTo>
                <a:lnTo>
                  <a:pt x="662402" y="278226"/>
                </a:lnTo>
                <a:lnTo>
                  <a:pt x="662403" y="1454726"/>
                </a:lnTo>
                <a:cubicBezTo>
                  <a:pt x="662401" y="1608837"/>
                  <a:pt x="514128" y="1733792"/>
                  <a:pt x="331200" y="1733793"/>
                </a:cubicBezTo>
                <a:cubicBezTo>
                  <a:pt x="148274" y="1733793"/>
                  <a:pt x="-1" y="1608836"/>
                  <a:pt x="1" y="1454726"/>
                </a:cubicBezTo>
                <a:lnTo>
                  <a:pt x="0" y="278227"/>
                </a:lnTo>
                <a:lnTo>
                  <a:pt x="6195" y="226455"/>
                </a:lnTo>
                <a:lnTo>
                  <a:pt x="313074" y="6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latin typeface="微软雅黑" panose="020B0503020204020204" charset="-122"/>
              <a:ea typeface="微软雅黑" panose="020B0503020204020204" charset="-122"/>
            </a:endParaRPr>
          </a:p>
        </p:txBody>
      </p:sp>
      <p:sp>
        <p:nvSpPr>
          <p:cNvPr id="77" name="Chevron 12"/>
          <p:cNvSpPr/>
          <p:nvPr>
            <p:custDataLst>
              <p:tags r:id="rId6"/>
            </p:custDataLst>
          </p:nvPr>
        </p:nvSpPr>
        <p:spPr>
          <a:xfrm>
            <a:off x="4601890" y="3143070"/>
            <a:ext cx="634474" cy="423292"/>
          </a:xfrm>
          <a:custGeom>
            <a:avLst/>
            <a:gdLst>
              <a:gd name="connsiteX0" fmla="*/ 317236 w 634474"/>
              <a:gd name="connsiteY0" fmla="*/ 0 h 423292"/>
              <a:gd name="connsiteX1" fmla="*/ 634472 w 634474"/>
              <a:gd name="connsiteY1" fmla="*/ 218870 h 423292"/>
              <a:gd name="connsiteX2" fmla="*/ 634474 w 634474"/>
              <a:gd name="connsiteY2" fmla="*/ 423292 h 423292"/>
              <a:gd name="connsiteX3" fmla="*/ 317237 w 634474"/>
              <a:gd name="connsiteY3" fmla="*/ 204420 h 423292"/>
              <a:gd name="connsiteX4" fmla="*/ 0 w 634474"/>
              <a:gd name="connsiteY4" fmla="*/ 423291 h 423292"/>
              <a:gd name="connsiteX5" fmla="*/ 0 w 634474"/>
              <a:gd name="connsiteY5" fmla="*/ 218872 h 42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4474" h="423292">
                <a:moveTo>
                  <a:pt x="317236" y="0"/>
                </a:moveTo>
                <a:lnTo>
                  <a:pt x="634472" y="218870"/>
                </a:lnTo>
                <a:lnTo>
                  <a:pt x="634474" y="423292"/>
                </a:lnTo>
                <a:lnTo>
                  <a:pt x="317237" y="204420"/>
                </a:lnTo>
                <a:lnTo>
                  <a:pt x="0" y="423291"/>
                </a:lnTo>
                <a:lnTo>
                  <a:pt x="0" y="21887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dk1"/>
              </a:solidFill>
              <a:latin typeface="微软雅黑" panose="020B0503020204020204" charset="-122"/>
              <a:ea typeface="微软雅黑" panose="020B0503020204020204" charset="-122"/>
            </a:endParaRPr>
          </a:p>
        </p:txBody>
      </p:sp>
      <p:sp>
        <p:nvSpPr>
          <p:cNvPr id="14" name="椭圆 13"/>
          <p:cNvSpPr/>
          <p:nvPr>
            <p:custDataLst>
              <p:tags r:id="rId7"/>
            </p:custDataLst>
          </p:nvPr>
        </p:nvSpPr>
        <p:spPr>
          <a:xfrm>
            <a:off x="4712643" y="4614237"/>
            <a:ext cx="444710" cy="444710"/>
          </a:xfrm>
          <a:prstGeom prst="ellipse">
            <a:avLst/>
          </a:pr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cxnSp>
        <p:nvCxnSpPr>
          <p:cNvPr id="15" name="直接连接符 14"/>
          <p:cNvCxnSpPr/>
          <p:nvPr>
            <p:custDataLst>
              <p:tags r:id="rId8"/>
            </p:custDataLst>
          </p:nvPr>
        </p:nvCxnSpPr>
        <p:spPr>
          <a:xfrm>
            <a:off x="4919122" y="2822619"/>
            <a:ext cx="0" cy="40719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椭圆 15"/>
          <p:cNvSpPr/>
          <p:nvPr>
            <p:custDataLst>
              <p:tags r:id="rId9"/>
            </p:custDataLst>
          </p:nvPr>
        </p:nvSpPr>
        <p:spPr>
          <a:xfrm flipH="1">
            <a:off x="4869909" y="2767056"/>
            <a:ext cx="98425" cy="984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8" name="文本框 17"/>
          <p:cNvSpPr txBox="1"/>
          <p:nvPr>
            <p:custDataLst>
              <p:tags r:id="rId10"/>
            </p:custDataLst>
          </p:nvPr>
        </p:nvSpPr>
        <p:spPr>
          <a:xfrm>
            <a:off x="4714492" y="4659545"/>
            <a:ext cx="461963" cy="369332"/>
          </a:xfrm>
          <a:prstGeom prst="rect">
            <a:avLst/>
          </a:prstGeom>
          <a:noFill/>
        </p:spPr>
        <p:txBody>
          <a:bodyPr wrap="square" lIns="0" tIns="0" rIns="0" bIns="0" anchor="ctr">
            <a:normAutofit/>
          </a:bodyPr>
          <a:lstStyle/>
          <a:p>
            <a:pPr algn="ctr"/>
            <a:r>
              <a:rPr lang="en-US" altLang="zh-CN" sz="1800" b="1" spc="300" dirty="0">
                <a:solidFill>
                  <a:schemeClr val="accent1"/>
                </a:solidFill>
                <a:latin typeface="微软雅黑" panose="020B0503020204020204" charset="-122"/>
                <a:ea typeface="微软雅黑" panose="020B0503020204020204" charset="-122"/>
              </a:rPr>
              <a:t>01</a:t>
            </a:r>
            <a:endParaRPr lang="en-US" altLang="zh-CN" sz="1800" b="1" spc="300" dirty="0">
              <a:solidFill>
                <a:schemeClr val="accent1"/>
              </a:solidFill>
              <a:latin typeface="微软雅黑" panose="020B0503020204020204" charset="-122"/>
              <a:ea typeface="微软雅黑" panose="020B0503020204020204" charset="-122"/>
            </a:endParaRPr>
          </a:p>
        </p:txBody>
      </p:sp>
      <p:sp>
        <p:nvSpPr>
          <p:cNvPr id="20" name="文本框 60"/>
          <p:cNvSpPr txBox="1"/>
          <p:nvPr>
            <p:custDataLst>
              <p:tags r:id="rId11"/>
            </p:custDataLst>
          </p:nvPr>
        </p:nvSpPr>
        <p:spPr>
          <a:xfrm>
            <a:off x="4139661" y="2093218"/>
            <a:ext cx="1558921" cy="648306"/>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400" spc="15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负责资料的整理和收集</a:t>
            </a:r>
            <a:endParaRPr lang="zh-CN" altLang="en-US" sz="1400" spc="15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p:txBody>
      </p:sp>
      <p:sp>
        <p:nvSpPr>
          <p:cNvPr id="21" name="文本框 61"/>
          <p:cNvSpPr txBox="1"/>
          <p:nvPr>
            <p:custDataLst>
              <p:tags r:id="rId12"/>
            </p:custDataLst>
          </p:nvPr>
        </p:nvSpPr>
        <p:spPr>
          <a:xfrm flipH="1">
            <a:off x="4265363" y="1663007"/>
            <a:ext cx="1307516" cy="413074"/>
          </a:xfrm>
          <a:prstGeom prst="rect">
            <a:avLst/>
          </a:prstGeom>
          <a:noFill/>
        </p:spPr>
        <p:txBody>
          <a:bodyPr wrap="square" rtlCol="0">
            <a:normAutofit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pc="300" dirty="0">
                <a:solidFill>
                  <a:schemeClr val="accent1"/>
                </a:solidFill>
                <a:latin typeface="微软雅黑" panose="020B0503020204020204" charset="-122"/>
                <a:ea typeface="微软雅黑" panose="020B0503020204020204" charset="-122"/>
              </a:rPr>
              <a:t>周乐</a:t>
            </a:r>
            <a:endParaRPr lang="zh-CN" altLang="en-US" spc="300" dirty="0">
              <a:solidFill>
                <a:schemeClr val="accent1"/>
              </a:solidFill>
              <a:latin typeface="微软雅黑" panose="020B0503020204020204" charset="-122"/>
              <a:ea typeface="微软雅黑" panose="020B0503020204020204" charset="-122"/>
            </a:endParaRPr>
          </a:p>
        </p:txBody>
      </p:sp>
      <p:sp>
        <p:nvSpPr>
          <p:cNvPr id="121" name="Freeform 23"/>
          <p:cNvSpPr/>
          <p:nvPr>
            <p:custDataLst>
              <p:tags r:id="rId13"/>
            </p:custDataLst>
          </p:nvPr>
        </p:nvSpPr>
        <p:spPr>
          <a:xfrm>
            <a:off x="6404601" y="1690940"/>
            <a:ext cx="662403" cy="1733792"/>
          </a:xfrm>
          <a:custGeom>
            <a:avLst/>
            <a:gdLst>
              <a:gd name="connsiteX0" fmla="*/ 331199 w 662403"/>
              <a:gd name="connsiteY0" fmla="*/ 1 h 1733792"/>
              <a:gd name="connsiteX1" fmla="*/ 662403 w 662403"/>
              <a:gd name="connsiteY1" fmla="*/ 279066 h 1733792"/>
              <a:gd name="connsiteX2" fmla="*/ 662400 w 662403"/>
              <a:gd name="connsiteY2" fmla="*/ 1455567 h 1733792"/>
              <a:gd name="connsiteX3" fmla="*/ 657816 w 662403"/>
              <a:gd name="connsiteY3" fmla="*/ 1493899 h 1733792"/>
              <a:gd name="connsiteX4" fmla="*/ 321302 w 662403"/>
              <a:gd name="connsiteY4" fmla="*/ 1733792 h 1733792"/>
              <a:gd name="connsiteX5" fmla="*/ 313074 w 662403"/>
              <a:gd name="connsiteY5" fmla="*/ 1733093 h 1733792"/>
              <a:gd name="connsiteX6" fmla="*/ 6193 w 662403"/>
              <a:gd name="connsiteY6" fmla="*/ 1507337 h 1733792"/>
              <a:gd name="connsiteX7" fmla="*/ 0 w 662403"/>
              <a:gd name="connsiteY7" fmla="*/ 1455566 h 1733792"/>
              <a:gd name="connsiteX8" fmla="*/ 1 w 662403"/>
              <a:gd name="connsiteY8" fmla="*/ 279068 h 1733792"/>
              <a:gd name="connsiteX9" fmla="*/ 331199 w 662403"/>
              <a:gd name="connsiteY9" fmla="*/ 1 h 1733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403" h="1733792">
                <a:moveTo>
                  <a:pt x="331199" y="1"/>
                </a:moveTo>
                <a:cubicBezTo>
                  <a:pt x="514126" y="0"/>
                  <a:pt x="662401" y="124956"/>
                  <a:pt x="662403" y="279066"/>
                </a:cubicBezTo>
                <a:lnTo>
                  <a:pt x="662400" y="1455567"/>
                </a:lnTo>
                <a:lnTo>
                  <a:pt x="657816" y="1493899"/>
                </a:lnTo>
                <a:lnTo>
                  <a:pt x="321302" y="1733792"/>
                </a:lnTo>
                <a:lnTo>
                  <a:pt x="313074" y="1733093"/>
                </a:lnTo>
                <a:lnTo>
                  <a:pt x="6193" y="1507337"/>
                </a:lnTo>
                <a:lnTo>
                  <a:pt x="0" y="1455566"/>
                </a:lnTo>
                <a:lnTo>
                  <a:pt x="1" y="279068"/>
                </a:lnTo>
                <a:cubicBezTo>
                  <a:pt x="-1" y="124958"/>
                  <a:pt x="148274" y="1"/>
                  <a:pt x="331199" y="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latin typeface="微软雅黑" panose="020B0503020204020204" charset="-122"/>
              <a:ea typeface="微软雅黑" panose="020B0503020204020204" charset="-122"/>
            </a:endParaRPr>
          </a:p>
        </p:txBody>
      </p:sp>
      <p:sp>
        <p:nvSpPr>
          <p:cNvPr id="163" name="Chevron 24"/>
          <p:cNvSpPr/>
          <p:nvPr>
            <p:custDataLst>
              <p:tags r:id="rId14"/>
            </p:custDataLst>
          </p:nvPr>
        </p:nvSpPr>
        <p:spPr>
          <a:xfrm>
            <a:off x="6402688" y="3319952"/>
            <a:ext cx="634473" cy="423290"/>
          </a:xfrm>
          <a:custGeom>
            <a:avLst/>
            <a:gdLst>
              <a:gd name="connsiteX0" fmla="*/ 0 w 634473"/>
              <a:gd name="connsiteY0" fmla="*/ 0 h 423290"/>
              <a:gd name="connsiteX1" fmla="*/ 317236 w 634473"/>
              <a:gd name="connsiteY1" fmla="*/ 218871 h 423290"/>
              <a:gd name="connsiteX2" fmla="*/ 634473 w 634473"/>
              <a:gd name="connsiteY2" fmla="*/ 1 h 423290"/>
              <a:gd name="connsiteX3" fmla="*/ 634473 w 634473"/>
              <a:gd name="connsiteY3" fmla="*/ 204419 h 423290"/>
              <a:gd name="connsiteX4" fmla="*/ 317235 w 634473"/>
              <a:gd name="connsiteY4" fmla="*/ 423290 h 423290"/>
              <a:gd name="connsiteX5" fmla="*/ 2 w 634473"/>
              <a:gd name="connsiteY5" fmla="*/ 204421 h 423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4473" h="423290">
                <a:moveTo>
                  <a:pt x="0" y="0"/>
                </a:moveTo>
                <a:lnTo>
                  <a:pt x="317236" y="218871"/>
                </a:lnTo>
                <a:lnTo>
                  <a:pt x="634473" y="1"/>
                </a:lnTo>
                <a:lnTo>
                  <a:pt x="634473" y="204419"/>
                </a:lnTo>
                <a:lnTo>
                  <a:pt x="317235" y="423290"/>
                </a:lnTo>
                <a:lnTo>
                  <a:pt x="2" y="20442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dk1"/>
              </a:solidFill>
              <a:latin typeface="微软雅黑" panose="020B0503020204020204" charset="-122"/>
              <a:ea typeface="微软雅黑" panose="020B0503020204020204" charset="-122"/>
            </a:endParaRPr>
          </a:p>
        </p:txBody>
      </p:sp>
      <p:sp>
        <p:nvSpPr>
          <p:cNvPr id="26" name="椭圆 25"/>
          <p:cNvSpPr/>
          <p:nvPr>
            <p:custDataLst>
              <p:tags r:id="rId15"/>
            </p:custDataLst>
          </p:nvPr>
        </p:nvSpPr>
        <p:spPr>
          <a:xfrm flipV="1">
            <a:off x="6513439" y="1827369"/>
            <a:ext cx="444710" cy="444710"/>
          </a:xfrm>
          <a:prstGeom prst="ellipse">
            <a:avLst/>
          </a:pr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cxnSp>
        <p:nvCxnSpPr>
          <p:cNvPr id="27" name="直接连接符 26"/>
          <p:cNvCxnSpPr/>
          <p:nvPr>
            <p:custDataLst>
              <p:tags r:id="rId16"/>
            </p:custDataLst>
          </p:nvPr>
        </p:nvCxnSpPr>
        <p:spPr>
          <a:xfrm flipV="1">
            <a:off x="6719919" y="3656506"/>
            <a:ext cx="0" cy="40719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51" name="Oval 27"/>
          <p:cNvSpPr/>
          <p:nvPr>
            <p:custDataLst>
              <p:tags r:id="rId17"/>
            </p:custDataLst>
          </p:nvPr>
        </p:nvSpPr>
        <p:spPr>
          <a:xfrm>
            <a:off x="6670705" y="4020839"/>
            <a:ext cx="98426" cy="98426"/>
          </a:xfrm>
          <a:custGeom>
            <a:avLst/>
            <a:gdLst>
              <a:gd name="connsiteX0" fmla="*/ 49213 w 98426"/>
              <a:gd name="connsiteY0" fmla="*/ 0 h 98426"/>
              <a:gd name="connsiteX1" fmla="*/ 98426 w 98426"/>
              <a:gd name="connsiteY1" fmla="*/ 49213 h 98426"/>
              <a:gd name="connsiteX2" fmla="*/ 49213 w 98426"/>
              <a:gd name="connsiteY2" fmla="*/ 98426 h 98426"/>
              <a:gd name="connsiteX3" fmla="*/ 0 w 98426"/>
              <a:gd name="connsiteY3" fmla="*/ 49213 h 98426"/>
              <a:gd name="connsiteX4" fmla="*/ 49213 w 98426"/>
              <a:gd name="connsiteY4" fmla="*/ 0 h 98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426" h="98426">
                <a:moveTo>
                  <a:pt x="49213" y="0"/>
                </a:moveTo>
                <a:cubicBezTo>
                  <a:pt x="76394" y="0"/>
                  <a:pt x="98426" y="22032"/>
                  <a:pt x="98426" y="49213"/>
                </a:cubicBezTo>
                <a:cubicBezTo>
                  <a:pt x="98428" y="76394"/>
                  <a:pt x="76393" y="98426"/>
                  <a:pt x="49213" y="98426"/>
                </a:cubicBezTo>
                <a:cubicBezTo>
                  <a:pt x="22033" y="98427"/>
                  <a:pt x="1" y="76393"/>
                  <a:pt x="0" y="49213"/>
                </a:cubicBezTo>
                <a:cubicBezTo>
                  <a:pt x="1" y="22032"/>
                  <a:pt x="22033" y="1"/>
                  <a:pt x="4921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latin typeface="微软雅黑" panose="020B0503020204020204" charset="-122"/>
              <a:ea typeface="微软雅黑" panose="020B0503020204020204" charset="-122"/>
            </a:endParaRPr>
          </a:p>
        </p:txBody>
      </p:sp>
      <p:sp>
        <p:nvSpPr>
          <p:cNvPr id="29" name="文本框 28"/>
          <p:cNvSpPr txBox="1"/>
          <p:nvPr>
            <p:custDataLst>
              <p:tags r:id="rId18"/>
            </p:custDataLst>
          </p:nvPr>
        </p:nvSpPr>
        <p:spPr>
          <a:xfrm>
            <a:off x="6515289" y="1857439"/>
            <a:ext cx="461963" cy="369332"/>
          </a:xfrm>
          <a:prstGeom prst="rect">
            <a:avLst/>
          </a:prstGeom>
          <a:noFill/>
        </p:spPr>
        <p:txBody>
          <a:bodyPr wrap="square" lIns="0" tIns="0" rIns="0" bIns="0" anchor="ctr">
            <a:normAutofit/>
          </a:bodyPr>
          <a:lstStyle/>
          <a:p>
            <a:pPr algn="ctr"/>
            <a:r>
              <a:rPr lang="en-US" altLang="zh-CN" sz="1800" b="1" spc="300" dirty="0">
                <a:solidFill>
                  <a:schemeClr val="accent2"/>
                </a:solidFill>
                <a:latin typeface="微软雅黑" panose="020B0503020204020204" charset="-122"/>
                <a:ea typeface="微软雅黑" panose="020B0503020204020204" charset="-122"/>
              </a:rPr>
              <a:t>02</a:t>
            </a:r>
            <a:endParaRPr lang="en-US" altLang="zh-CN" sz="1800" b="1" spc="300" dirty="0">
              <a:solidFill>
                <a:schemeClr val="accent2"/>
              </a:solidFill>
              <a:latin typeface="微软雅黑" panose="020B0503020204020204" charset="-122"/>
              <a:ea typeface="微软雅黑" panose="020B0503020204020204" charset="-122"/>
            </a:endParaRPr>
          </a:p>
        </p:txBody>
      </p:sp>
      <p:sp>
        <p:nvSpPr>
          <p:cNvPr id="32" name="文本框 60"/>
          <p:cNvSpPr txBox="1"/>
          <p:nvPr>
            <p:custDataLst>
              <p:tags r:id="rId19"/>
            </p:custDataLst>
          </p:nvPr>
        </p:nvSpPr>
        <p:spPr>
          <a:xfrm>
            <a:off x="5940459" y="4519152"/>
            <a:ext cx="1558921" cy="648306"/>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400" spc="15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负责内容的讲解</a:t>
            </a:r>
            <a:endParaRPr lang="zh-CN" altLang="en-US" sz="1400" spc="15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p:txBody>
      </p:sp>
      <p:sp>
        <p:nvSpPr>
          <p:cNvPr id="33" name="文本框 61"/>
          <p:cNvSpPr txBox="1"/>
          <p:nvPr>
            <p:custDataLst>
              <p:tags r:id="rId20"/>
            </p:custDataLst>
          </p:nvPr>
        </p:nvSpPr>
        <p:spPr>
          <a:xfrm flipH="1">
            <a:off x="6066160" y="4135993"/>
            <a:ext cx="1307516" cy="413074"/>
          </a:xfrm>
          <a:prstGeom prst="rect">
            <a:avLst/>
          </a:prstGeom>
          <a:noFill/>
        </p:spPr>
        <p:txBody>
          <a:bodyPr wrap="square" rtlCol="0">
            <a:normAutofit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pc="300" dirty="0">
                <a:solidFill>
                  <a:schemeClr val="accent2"/>
                </a:solidFill>
                <a:latin typeface="微软雅黑" panose="020B0503020204020204" charset="-122"/>
                <a:ea typeface="微软雅黑" panose="020B0503020204020204" charset="-122"/>
              </a:rPr>
              <a:t>毕源</a:t>
            </a:r>
            <a:endParaRPr lang="zh-CN" altLang="en-US" spc="300" dirty="0">
              <a:solidFill>
                <a:schemeClr val="accent2"/>
              </a:solidFill>
              <a:latin typeface="微软雅黑" panose="020B0503020204020204" charset="-122"/>
              <a:ea typeface="微软雅黑" panose="020B0503020204020204" charset="-122"/>
            </a:endParaRPr>
          </a:p>
        </p:txBody>
      </p:sp>
      <p:sp>
        <p:nvSpPr>
          <p:cNvPr id="36" name="任意多边形: 形状 35"/>
          <p:cNvSpPr/>
          <p:nvPr>
            <p:custDataLst>
              <p:tags r:id="rId21"/>
            </p:custDataLst>
          </p:nvPr>
        </p:nvSpPr>
        <p:spPr>
          <a:xfrm>
            <a:off x="8205393" y="3461590"/>
            <a:ext cx="662403" cy="1733793"/>
          </a:xfrm>
          <a:custGeom>
            <a:avLst/>
            <a:gdLst>
              <a:gd name="connsiteX0" fmla="*/ 321303 w 662403"/>
              <a:gd name="connsiteY0" fmla="*/ 0 h 1733793"/>
              <a:gd name="connsiteX1" fmla="*/ 657816 w 662403"/>
              <a:gd name="connsiteY1" fmla="*/ 239893 h 1733793"/>
              <a:gd name="connsiteX2" fmla="*/ 662402 w 662403"/>
              <a:gd name="connsiteY2" fmla="*/ 278226 h 1733793"/>
              <a:gd name="connsiteX3" fmla="*/ 662403 w 662403"/>
              <a:gd name="connsiteY3" fmla="*/ 1454726 h 1733793"/>
              <a:gd name="connsiteX4" fmla="*/ 331200 w 662403"/>
              <a:gd name="connsiteY4" fmla="*/ 1733793 h 1733793"/>
              <a:gd name="connsiteX5" fmla="*/ 1 w 662403"/>
              <a:gd name="connsiteY5" fmla="*/ 1454726 h 1733793"/>
              <a:gd name="connsiteX6" fmla="*/ 0 w 662403"/>
              <a:gd name="connsiteY6" fmla="*/ 278227 h 1733793"/>
              <a:gd name="connsiteX7" fmla="*/ 6195 w 662403"/>
              <a:gd name="connsiteY7" fmla="*/ 226455 h 1733793"/>
              <a:gd name="connsiteX8" fmla="*/ 313074 w 662403"/>
              <a:gd name="connsiteY8" fmla="*/ 699 h 1733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2403" h="1733793">
                <a:moveTo>
                  <a:pt x="321303" y="0"/>
                </a:moveTo>
                <a:lnTo>
                  <a:pt x="657816" y="239893"/>
                </a:lnTo>
                <a:lnTo>
                  <a:pt x="662402" y="278226"/>
                </a:lnTo>
                <a:lnTo>
                  <a:pt x="662403" y="1454726"/>
                </a:lnTo>
                <a:cubicBezTo>
                  <a:pt x="662401" y="1608837"/>
                  <a:pt x="514128" y="1733792"/>
                  <a:pt x="331200" y="1733793"/>
                </a:cubicBezTo>
                <a:cubicBezTo>
                  <a:pt x="148274" y="1733793"/>
                  <a:pt x="-1" y="1608836"/>
                  <a:pt x="1" y="1454726"/>
                </a:cubicBezTo>
                <a:lnTo>
                  <a:pt x="0" y="278227"/>
                </a:lnTo>
                <a:lnTo>
                  <a:pt x="6195" y="226455"/>
                </a:lnTo>
                <a:lnTo>
                  <a:pt x="313074" y="69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latin typeface="微软雅黑" panose="020B0503020204020204" charset="-122"/>
              <a:ea typeface="微软雅黑" panose="020B0503020204020204" charset="-122"/>
            </a:endParaRPr>
          </a:p>
        </p:txBody>
      </p:sp>
      <p:sp>
        <p:nvSpPr>
          <p:cNvPr id="201" name="Chevron 36"/>
          <p:cNvSpPr/>
          <p:nvPr>
            <p:custDataLst>
              <p:tags r:id="rId22"/>
            </p:custDataLst>
          </p:nvPr>
        </p:nvSpPr>
        <p:spPr>
          <a:xfrm>
            <a:off x="8203480" y="3143071"/>
            <a:ext cx="634474" cy="423291"/>
          </a:xfrm>
          <a:custGeom>
            <a:avLst/>
            <a:gdLst>
              <a:gd name="connsiteX0" fmla="*/ 317238 w 634474"/>
              <a:gd name="connsiteY0" fmla="*/ 0 h 423291"/>
              <a:gd name="connsiteX1" fmla="*/ 634474 w 634474"/>
              <a:gd name="connsiteY1" fmla="*/ 218872 h 423291"/>
              <a:gd name="connsiteX2" fmla="*/ 634474 w 634474"/>
              <a:gd name="connsiteY2" fmla="*/ 423291 h 423291"/>
              <a:gd name="connsiteX3" fmla="*/ 317237 w 634474"/>
              <a:gd name="connsiteY3" fmla="*/ 204421 h 423291"/>
              <a:gd name="connsiteX4" fmla="*/ 0 w 634474"/>
              <a:gd name="connsiteY4" fmla="*/ 423291 h 423291"/>
              <a:gd name="connsiteX5" fmla="*/ 2 w 634474"/>
              <a:gd name="connsiteY5" fmla="*/ 218873 h 423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4474" h="423291">
                <a:moveTo>
                  <a:pt x="317238" y="0"/>
                </a:moveTo>
                <a:lnTo>
                  <a:pt x="634474" y="218872"/>
                </a:lnTo>
                <a:lnTo>
                  <a:pt x="634474" y="423291"/>
                </a:lnTo>
                <a:lnTo>
                  <a:pt x="317237" y="204421"/>
                </a:lnTo>
                <a:lnTo>
                  <a:pt x="0" y="423291"/>
                </a:lnTo>
                <a:lnTo>
                  <a:pt x="2" y="2188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dk1"/>
              </a:solidFill>
              <a:latin typeface="微软雅黑" panose="020B0503020204020204" charset="-122"/>
              <a:ea typeface="微软雅黑" panose="020B0503020204020204" charset="-122"/>
            </a:endParaRPr>
          </a:p>
        </p:txBody>
      </p:sp>
      <p:sp>
        <p:nvSpPr>
          <p:cNvPr id="38" name="椭圆 37"/>
          <p:cNvSpPr/>
          <p:nvPr>
            <p:custDataLst>
              <p:tags r:id="rId23"/>
            </p:custDataLst>
          </p:nvPr>
        </p:nvSpPr>
        <p:spPr>
          <a:xfrm>
            <a:off x="8314239" y="4614237"/>
            <a:ext cx="444710" cy="444710"/>
          </a:xfrm>
          <a:prstGeom prst="ellipse">
            <a:avLst/>
          </a:pr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cxnSp>
        <p:nvCxnSpPr>
          <p:cNvPr id="39" name="直接连接符 38"/>
          <p:cNvCxnSpPr/>
          <p:nvPr>
            <p:custDataLst>
              <p:tags r:id="rId24"/>
            </p:custDataLst>
          </p:nvPr>
        </p:nvCxnSpPr>
        <p:spPr>
          <a:xfrm>
            <a:off x="8520718" y="2822619"/>
            <a:ext cx="0" cy="407192"/>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0" name="椭圆 39"/>
          <p:cNvSpPr/>
          <p:nvPr>
            <p:custDataLst>
              <p:tags r:id="rId25"/>
            </p:custDataLst>
          </p:nvPr>
        </p:nvSpPr>
        <p:spPr>
          <a:xfrm flipH="1">
            <a:off x="8471505" y="2767056"/>
            <a:ext cx="98425" cy="984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41" name="文本框 40"/>
          <p:cNvSpPr txBox="1"/>
          <p:nvPr>
            <p:custDataLst>
              <p:tags r:id="rId26"/>
            </p:custDataLst>
          </p:nvPr>
        </p:nvSpPr>
        <p:spPr>
          <a:xfrm>
            <a:off x="8316088" y="4659545"/>
            <a:ext cx="461963" cy="369332"/>
          </a:xfrm>
          <a:prstGeom prst="rect">
            <a:avLst/>
          </a:prstGeom>
          <a:noFill/>
        </p:spPr>
        <p:txBody>
          <a:bodyPr wrap="square" lIns="0" tIns="0" rIns="0" bIns="0" anchor="ctr">
            <a:normAutofit/>
          </a:bodyPr>
          <a:lstStyle/>
          <a:p>
            <a:pPr algn="ctr"/>
            <a:r>
              <a:rPr lang="en-US" altLang="zh-CN" sz="1800" b="1" spc="300" dirty="0">
                <a:solidFill>
                  <a:schemeClr val="accent3">
                    <a:lumMod val="50000"/>
                  </a:schemeClr>
                </a:solidFill>
                <a:latin typeface="微软雅黑" panose="020B0503020204020204" charset="-122"/>
                <a:ea typeface="微软雅黑" panose="020B0503020204020204" charset="-122"/>
              </a:rPr>
              <a:t>03</a:t>
            </a:r>
            <a:endParaRPr lang="en-US" altLang="zh-CN" sz="1800" b="1" spc="300" dirty="0">
              <a:solidFill>
                <a:schemeClr val="accent3">
                  <a:lumMod val="50000"/>
                </a:schemeClr>
              </a:solidFill>
              <a:latin typeface="微软雅黑" panose="020B0503020204020204" charset="-122"/>
              <a:ea typeface="微软雅黑" panose="020B0503020204020204" charset="-122"/>
            </a:endParaRPr>
          </a:p>
        </p:txBody>
      </p:sp>
      <p:sp>
        <p:nvSpPr>
          <p:cNvPr id="42" name="文本框 60"/>
          <p:cNvSpPr txBox="1"/>
          <p:nvPr>
            <p:custDataLst>
              <p:tags r:id="rId27"/>
            </p:custDataLst>
          </p:nvPr>
        </p:nvSpPr>
        <p:spPr>
          <a:xfrm>
            <a:off x="7741257" y="2093218"/>
            <a:ext cx="1558921" cy="648306"/>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400" spc="150" dirty="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负责PPT的制作</a:t>
            </a:r>
            <a:endParaRPr lang="zh-CN" altLang="en-US" sz="1400" spc="150" dirty="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43" name="文本框 61"/>
          <p:cNvSpPr txBox="1"/>
          <p:nvPr>
            <p:custDataLst>
              <p:tags r:id="rId28"/>
            </p:custDataLst>
          </p:nvPr>
        </p:nvSpPr>
        <p:spPr>
          <a:xfrm flipH="1">
            <a:off x="7866959" y="1663007"/>
            <a:ext cx="1307516" cy="413074"/>
          </a:xfrm>
          <a:prstGeom prst="rect">
            <a:avLst/>
          </a:prstGeom>
          <a:noFill/>
        </p:spPr>
        <p:txBody>
          <a:bodyPr wrap="square" rtlCol="0">
            <a:normAutofit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pc="300" dirty="0">
                <a:solidFill>
                  <a:schemeClr val="accent3">
                    <a:lumMod val="50000"/>
                  </a:schemeClr>
                </a:solidFill>
                <a:latin typeface="微软雅黑" panose="020B0503020204020204" charset="-122"/>
                <a:ea typeface="微软雅黑" panose="020B0503020204020204" charset="-122"/>
              </a:rPr>
              <a:t>谭仕钦</a:t>
            </a:r>
            <a:endParaRPr lang="zh-CN" altLang="en-US" spc="300" dirty="0">
              <a:solidFill>
                <a:schemeClr val="accent3">
                  <a:lumMod val="50000"/>
                </a:schemeClr>
              </a:solidFill>
              <a:latin typeface="微软雅黑" panose="020B0503020204020204" charset="-122"/>
              <a:ea typeface="微软雅黑" panose="020B0503020204020204" charset="-122"/>
            </a:endParaRPr>
          </a:p>
        </p:txBody>
      </p:sp>
      <p:sp>
        <p:nvSpPr>
          <p:cNvPr id="245" name="Freeform 44"/>
          <p:cNvSpPr/>
          <p:nvPr>
            <p:custDataLst>
              <p:tags r:id="rId29"/>
            </p:custDataLst>
          </p:nvPr>
        </p:nvSpPr>
        <p:spPr>
          <a:xfrm>
            <a:off x="10006193" y="1690934"/>
            <a:ext cx="662401" cy="1733790"/>
          </a:xfrm>
          <a:custGeom>
            <a:avLst/>
            <a:gdLst>
              <a:gd name="connsiteX0" fmla="*/ 331200 w 662401"/>
              <a:gd name="connsiteY0" fmla="*/ 0 h 1733790"/>
              <a:gd name="connsiteX1" fmla="*/ 662400 w 662401"/>
              <a:gd name="connsiteY1" fmla="*/ 279066 h 1733790"/>
              <a:gd name="connsiteX2" fmla="*/ 662401 w 662401"/>
              <a:gd name="connsiteY2" fmla="*/ 1455567 h 1733790"/>
              <a:gd name="connsiteX3" fmla="*/ 657813 w 662401"/>
              <a:gd name="connsiteY3" fmla="*/ 1493899 h 1733790"/>
              <a:gd name="connsiteX4" fmla="*/ 321301 w 662401"/>
              <a:gd name="connsiteY4" fmla="*/ 1733790 h 1733790"/>
              <a:gd name="connsiteX5" fmla="*/ 313072 w 662401"/>
              <a:gd name="connsiteY5" fmla="*/ 1733095 h 1733790"/>
              <a:gd name="connsiteX6" fmla="*/ 6193 w 662401"/>
              <a:gd name="connsiteY6" fmla="*/ 1507338 h 1733790"/>
              <a:gd name="connsiteX7" fmla="*/ 0 w 662401"/>
              <a:gd name="connsiteY7" fmla="*/ 1455566 h 1733790"/>
              <a:gd name="connsiteX8" fmla="*/ 1 w 662401"/>
              <a:gd name="connsiteY8" fmla="*/ 279067 h 1733790"/>
              <a:gd name="connsiteX9" fmla="*/ 331200 w 662401"/>
              <a:gd name="connsiteY9" fmla="*/ 0 h 1733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401" h="1733790">
                <a:moveTo>
                  <a:pt x="331200" y="0"/>
                </a:moveTo>
                <a:cubicBezTo>
                  <a:pt x="514124" y="1"/>
                  <a:pt x="662401" y="124954"/>
                  <a:pt x="662400" y="279066"/>
                </a:cubicBezTo>
                <a:lnTo>
                  <a:pt x="662401" y="1455567"/>
                </a:lnTo>
                <a:lnTo>
                  <a:pt x="657813" y="1493899"/>
                </a:lnTo>
                <a:lnTo>
                  <a:pt x="321301" y="1733790"/>
                </a:lnTo>
                <a:lnTo>
                  <a:pt x="313072" y="1733095"/>
                </a:lnTo>
                <a:lnTo>
                  <a:pt x="6193" y="1507338"/>
                </a:lnTo>
                <a:lnTo>
                  <a:pt x="0" y="1455566"/>
                </a:lnTo>
                <a:lnTo>
                  <a:pt x="1" y="279067"/>
                </a:lnTo>
                <a:cubicBezTo>
                  <a:pt x="-1" y="124957"/>
                  <a:pt x="148273" y="0"/>
                  <a:pt x="3312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latin typeface="微软雅黑" panose="020B0503020204020204" charset="-122"/>
              <a:ea typeface="微软雅黑" panose="020B0503020204020204" charset="-122"/>
            </a:endParaRPr>
          </a:p>
        </p:txBody>
      </p:sp>
      <p:sp>
        <p:nvSpPr>
          <p:cNvPr id="287" name="Chevron 45"/>
          <p:cNvSpPr/>
          <p:nvPr>
            <p:custDataLst>
              <p:tags r:id="rId30"/>
            </p:custDataLst>
          </p:nvPr>
        </p:nvSpPr>
        <p:spPr>
          <a:xfrm>
            <a:off x="10004278" y="3319956"/>
            <a:ext cx="634476" cy="423292"/>
          </a:xfrm>
          <a:custGeom>
            <a:avLst/>
            <a:gdLst>
              <a:gd name="connsiteX0" fmla="*/ 0 w 634476"/>
              <a:gd name="connsiteY0" fmla="*/ 0 h 423292"/>
              <a:gd name="connsiteX1" fmla="*/ 317241 w 634476"/>
              <a:gd name="connsiteY1" fmla="*/ 218871 h 423292"/>
              <a:gd name="connsiteX2" fmla="*/ 634475 w 634476"/>
              <a:gd name="connsiteY2" fmla="*/ 0 h 423292"/>
              <a:gd name="connsiteX3" fmla="*/ 634476 w 634476"/>
              <a:gd name="connsiteY3" fmla="*/ 204418 h 423292"/>
              <a:gd name="connsiteX4" fmla="*/ 317240 w 634476"/>
              <a:gd name="connsiteY4" fmla="*/ 423292 h 423292"/>
              <a:gd name="connsiteX5" fmla="*/ 5 w 634476"/>
              <a:gd name="connsiteY5" fmla="*/ 204420 h 42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4476" h="423292">
                <a:moveTo>
                  <a:pt x="0" y="0"/>
                </a:moveTo>
                <a:lnTo>
                  <a:pt x="317241" y="218871"/>
                </a:lnTo>
                <a:lnTo>
                  <a:pt x="634475" y="0"/>
                </a:lnTo>
                <a:lnTo>
                  <a:pt x="634476" y="204418"/>
                </a:lnTo>
                <a:lnTo>
                  <a:pt x="317240" y="423292"/>
                </a:lnTo>
                <a:lnTo>
                  <a:pt x="5" y="20442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dk1"/>
              </a:solidFill>
              <a:latin typeface="微软雅黑" panose="020B0503020204020204" charset="-122"/>
              <a:ea typeface="微软雅黑" panose="020B0503020204020204" charset="-122"/>
            </a:endParaRPr>
          </a:p>
        </p:txBody>
      </p:sp>
      <p:sp>
        <p:nvSpPr>
          <p:cNvPr id="47" name="椭圆 46"/>
          <p:cNvSpPr/>
          <p:nvPr>
            <p:custDataLst>
              <p:tags r:id="rId31"/>
            </p:custDataLst>
          </p:nvPr>
        </p:nvSpPr>
        <p:spPr>
          <a:xfrm flipV="1">
            <a:off x="10115035" y="1827369"/>
            <a:ext cx="444710" cy="444710"/>
          </a:xfrm>
          <a:prstGeom prst="ellipse">
            <a:avLst/>
          </a:pr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cxnSp>
        <p:nvCxnSpPr>
          <p:cNvPr id="48" name="直接连接符 47"/>
          <p:cNvCxnSpPr/>
          <p:nvPr>
            <p:custDataLst>
              <p:tags r:id="rId32"/>
            </p:custDataLst>
          </p:nvPr>
        </p:nvCxnSpPr>
        <p:spPr>
          <a:xfrm flipV="1">
            <a:off x="10321514" y="3656506"/>
            <a:ext cx="0" cy="407192"/>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325" name="Oval 48"/>
          <p:cNvSpPr/>
          <p:nvPr>
            <p:custDataLst>
              <p:tags r:id="rId33"/>
            </p:custDataLst>
          </p:nvPr>
        </p:nvSpPr>
        <p:spPr>
          <a:xfrm>
            <a:off x="10272301" y="4020836"/>
            <a:ext cx="98426" cy="98428"/>
          </a:xfrm>
          <a:custGeom>
            <a:avLst/>
            <a:gdLst>
              <a:gd name="connsiteX0" fmla="*/ 49216 w 98426"/>
              <a:gd name="connsiteY0" fmla="*/ 0 h 98428"/>
              <a:gd name="connsiteX1" fmla="*/ 98426 w 98426"/>
              <a:gd name="connsiteY1" fmla="*/ 49214 h 98428"/>
              <a:gd name="connsiteX2" fmla="*/ 49212 w 98426"/>
              <a:gd name="connsiteY2" fmla="*/ 98428 h 98428"/>
              <a:gd name="connsiteX3" fmla="*/ 0 w 98426"/>
              <a:gd name="connsiteY3" fmla="*/ 49215 h 98428"/>
              <a:gd name="connsiteX4" fmla="*/ 49216 w 98426"/>
              <a:gd name="connsiteY4" fmla="*/ 0 h 98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426" h="98428">
                <a:moveTo>
                  <a:pt x="49216" y="0"/>
                </a:moveTo>
                <a:cubicBezTo>
                  <a:pt x="76394" y="0"/>
                  <a:pt x="98427" y="22033"/>
                  <a:pt x="98426" y="49214"/>
                </a:cubicBezTo>
                <a:cubicBezTo>
                  <a:pt x="98427" y="76396"/>
                  <a:pt x="76394" y="98427"/>
                  <a:pt x="49212" y="98428"/>
                </a:cubicBezTo>
                <a:cubicBezTo>
                  <a:pt x="22035" y="98427"/>
                  <a:pt x="1" y="76394"/>
                  <a:pt x="0" y="49215"/>
                </a:cubicBezTo>
                <a:cubicBezTo>
                  <a:pt x="1" y="22033"/>
                  <a:pt x="22035" y="0"/>
                  <a:pt x="4921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latin typeface="微软雅黑" panose="020B0503020204020204" charset="-122"/>
              <a:ea typeface="微软雅黑" panose="020B0503020204020204" charset="-122"/>
            </a:endParaRPr>
          </a:p>
        </p:txBody>
      </p:sp>
      <p:sp>
        <p:nvSpPr>
          <p:cNvPr id="50" name="文本框 49"/>
          <p:cNvSpPr txBox="1"/>
          <p:nvPr>
            <p:custDataLst>
              <p:tags r:id="rId34"/>
            </p:custDataLst>
          </p:nvPr>
        </p:nvSpPr>
        <p:spPr>
          <a:xfrm>
            <a:off x="10116884" y="1857439"/>
            <a:ext cx="461963" cy="369332"/>
          </a:xfrm>
          <a:prstGeom prst="rect">
            <a:avLst/>
          </a:prstGeom>
          <a:noFill/>
        </p:spPr>
        <p:txBody>
          <a:bodyPr wrap="square" lIns="0" tIns="0" rIns="0" bIns="0" anchor="ctr">
            <a:normAutofit/>
          </a:bodyPr>
          <a:lstStyle/>
          <a:p>
            <a:pPr algn="ctr"/>
            <a:r>
              <a:rPr lang="en-US" altLang="zh-CN" sz="1800" b="1" spc="300" dirty="0">
                <a:solidFill>
                  <a:schemeClr val="accent5">
                    <a:lumMod val="50000"/>
                  </a:schemeClr>
                </a:solidFill>
                <a:latin typeface="微软雅黑" panose="020B0503020204020204" charset="-122"/>
                <a:ea typeface="微软雅黑" panose="020B0503020204020204" charset="-122"/>
              </a:rPr>
              <a:t>04</a:t>
            </a:r>
            <a:endParaRPr lang="en-US" altLang="zh-CN" sz="1800" b="1" spc="300" dirty="0">
              <a:solidFill>
                <a:schemeClr val="accent5">
                  <a:lumMod val="50000"/>
                </a:schemeClr>
              </a:solidFill>
              <a:latin typeface="微软雅黑" panose="020B0503020204020204" charset="-122"/>
              <a:ea typeface="微软雅黑" panose="020B0503020204020204" charset="-122"/>
            </a:endParaRPr>
          </a:p>
        </p:txBody>
      </p:sp>
      <p:sp>
        <p:nvSpPr>
          <p:cNvPr id="51" name="文本框 60"/>
          <p:cNvSpPr txBox="1"/>
          <p:nvPr>
            <p:custDataLst>
              <p:tags r:id="rId35"/>
            </p:custDataLst>
          </p:nvPr>
        </p:nvSpPr>
        <p:spPr>
          <a:xfrm>
            <a:off x="9542053" y="4519152"/>
            <a:ext cx="1558921" cy="648306"/>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400" spc="15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负责资料的整理和收集</a:t>
            </a:r>
            <a:endParaRPr lang="zh-CN" altLang="en-US" sz="1400" spc="15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p:txBody>
      </p:sp>
      <p:sp>
        <p:nvSpPr>
          <p:cNvPr id="52" name="文本框 61"/>
          <p:cNvSpPr txBox="1"/>
          <p:nvPr>
            <p:custDataLst>
              <p:tags r:id="rId36"/>
            </p:custDataLst>
          </p:nvPr>
        </p:nvSpPr>
        <p:spPr>
          <a:xfrm flipH="1">
            <a:off x="9667755" y="4135993"/>
            <a:ext cx="1307516" cy="413074"/>
          </a:xfrm>
          <a:prstGeom prst="rect">
            <a:avLst/>
          </a:prstGeom>
          <a:noFill/>
        </p:spPr>
        <p:txBody>
          <a:bodyPr wrap="square" rtlCol="0">
            <a:normAutofit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pc="300" dirty="0">
                <a:solidFill>
                  <a:schemeClr val="accent5">
                    <a:lumMod val="50000"/>
                  </a:schemeClr>
                </a:solidFill>
                <a:latin typeface="微软雅黑" panose="020B0503020204020204" charset="-122"/>
                <a:ea typeface="微软雅黑" panose="020B0503020204020204" charset="-122"/>
              </a:rPr>
              <a:t>梁巧莲</a:t>
            </a:r>
            <a:endParaRPr lang="zh-CN" altLang="en-US" spc="300" dirty="0">
              <a:solidFill>
                <a:schemeClr val="accent5">
                  <a:lumMod val="50000"/>
                </a:schemeClr>
              </a:solidFill>
              <a:latin typeface="微软雅黑" panose="020B0503020204020204" charset="-122"/>
              <a:ea typeface="微软雅黑" panose="020B0503020204020204" charset="-122"/>
            </a:endParaRPr>
          </a:p>
        </p:txBody>
      </p:sp>
    </p:spTree>
    <p:custDataLst>
      <p:tags r:id="rId37"/>
    </p:custData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8" name="图片 27"/>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26" name="图片 25"/>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文本框 1"/>
          <p:cNvSpPr txBox="1"/>
          <p:nvPr>
            <p:custDataLst>
              <p:tags r:id="rId5"/>
            </p:custDataLst>
          </p:nvPr>
        </p:nvSpPr>
        <p:spPr>
          <a:xfrm>
            <a:off x="1091574" y="2590793"/>
            <a:ext cx="3505225" cy="1676413"/>
          </a:xfrm>
          <a:prstGeom prst="rect">
            <a:avLst/>
          </a:prstGeom>
          <a:noFill/>
        </p:spPr>
        <p:txBody>
          <a:bodyPr wrap="square" lIns="63500" tIns="25400" rIns="63500" bIns="25400" rtlCol="0" anchor="ctr" anchorCtr="0">
            <a:normAutofit fontScale="90000" lnSpcReduction="20000"/>
          </a:bodyPr>
          <a:p>
            <a:pPr algn="ctr"/>
            <a:r>
              <a:rPr lang="zh-CN" altLang="zh-CN" sz="4445" b="1" spc="160" dirty="0">
                <a:solidFill>
                  <a:schemeClr val="dk1"/>
                </a:solidFill>
                <a:uFillTx/>
                <a:latin typeface="微软雅黑" panose="020B0503020204020204" charset="-122"/>
                <a:ea typeface="微软雅黑" panose="020B0503020204020204" charset="-122"/>
              </a:rPr>
              <a:t>物联网技术与矿山结合的好处</a:t>
            </a:r>
            <a:endParaRPr lang="zh-CN" altLang="zh-CN" sz="4445" b="1" spc="160" dirty="0">
              <a:solidFill>
                <a:schemeClr val="dk1"/>
              </a:solidFill>
              <a:uFillTx/>
              <a:latin typeface="微软雅黑" panose="020B0503020204020204" charset="-122"/>
              <a:ea typeface="微软雅黑" panose="020B0503020204020204" charset="-122"/>
            </a:endParaRPr>
          </a:p>
        </p:txBody>
      </p:sp>
      <p:sp>
        <p:nvSpPr>
          <p:cNvPr id="8" name="AutoShape 3"/>
          <p:cNvSpPr>
            <a:spLocks noChangeAspect="1" noChangeArrowheads="1" noTextEdit="1"/>
          </p:cNvSpPr>
          <p:nvPr>
            <p:custDataLst>
              <p:tags r:id="rId6"/>
            </p:custDataLst>
          </p:nvPr>
        </p:nvSpPr>
        <p:spPr bwMode="auto">
          <a:xfrm>
            <a:off x="619760" y="1689072"/>
            <a:ext cx="801370" cy="73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sp>
        <p:nvSpPr>
          <p:cNvPr id="9" name="Freeform 5"/>
          <p:cNvSpPr>
            <a:spLocks noEditPoints="1"/>
          </p:cNvSpPr>
          <p:nvPr>
            <p:custDataLst>
              <p:tags r:id="rId7"/>
            </p:custDataLst>
          </p:nvPr>
        </p:nvSpPr>
        <p:spPr bwMode="auto">
          <a:xfrm>
            <a:off x="609605" y="1523984"/>
            <a:ext cx="802640" cy="741680"/>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sp>
        <p:nvSpPr>
          <p:cNvPr id="3" name="AutoShape 3"/>
          <p:cNvSpPr>
            <a:spLocks noChangeAspect="1" noChangeArrowheads="1" noTextEdit="1"/>
          </p:cNvSpPr>
          <p:nvPr>
            <p:custDataLst>
              <p:tags r:id="rId8"/>
            </p:custDataLst>
          </p:nvPr>
        </p:nvSpPr>
        <p:spPr bwMode="auto">
          <a:xfrm rot="10800000">
            <a:off x="4237990" y="4438622"/>
            <a:ext cx="801370" cy="73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sp>
        <p:nvSpPr>
          <p:cNvPr id="4" name="Freeform 5"/>
          <p:cNvSpPr>
            <a:spLocks noEditPoints="1"/>
          </p:cNvSpPr>
          <p:nvPr>
            <p:custDataLst>
              <p:tags r:id="rId9"/>
            </p:custDataLst>
          </p:nvPr>
        </p:nvSpPr>
        <p:spPr bwMode="auto">
          <a:xfrm rot="10800000">
            <a:off x="4236720" y="4572008"/>
            <a:ext cx="802640" cy="741680"/>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sp>
        <p:nvSpPr>
          <p:cNvPr id="64" name="文本框 63"/>
          <p:cNvSpPr txBox="1"/>
          <p:nvPr>
            <p:custDataLst>
              <p:tags r:id="rId10"/>
            </p:custDataLst>
          </p:nvPr>
        </p:nvSpPr>
        <p:spPr>
          <a:xfrm>
            <a:off x="5927073" y="2081213"/>
            <a:ext cx="2586014" cy="3677285"/>
          </a:xfrm>
          <a:prstGeom prst="rect">
            <a:avLst/>
          </a:prstGeom>
          <a:noFill/>
        </p:spPr>
        <p:txBody>
          <a:bodyPr wrap="square" rtlCol="0" anchor="t" anchorCtr="0">
            <a:normAutofit/>
          </a:bodyPr>
          <a:lstStyle/>
          <a:p>
            <a:pPr marL="0" indent="0" algn="ctr" fontAlgn="auto">
              <a:lnSpc>
                <a:spcPct val="130000"/>
              </a:lnSpc>
              <a:buNone/>
            </a:pPr>
            <a:r>
              <a:rPr lang="zh-CN" altLang="en-US" sz="1700" spc="150" dirty="0">
                <a:solidFill>
                  <a:schemeClr val="dk1">
                    <a:lumMod val="85000"/>
                    <a:lumOff val="15000"/>
                  </a:schemeClr>
                </a:solidFill>
                <a:uFillTx/>
                <a:latin typeface="微软雅黑" panose="020B0503020204020204" charset="-122"/>
                <a:ea typeface="微软雅黑" panose="020B0503020204020204" charset="-122"/>
                <a:cs typeface="微软雅黑" panose="020B0503020204020204" charset="-122"/>
                <a:sym typeface="+mn-ea"/>
              </a:rPr>
              <a:t>“人”通过人员定位、安全监测、无线通信、矿井广播等系统的综合应用，全面感知井下作业环境，实时调度、高效管理井下作业人员。</a:t>
            </a:r>
            <a:endParaRPr lang="zh-CN" altLang="en-US" sz="1700" spc="150" dirty="0">
              <a:solidFill>
                <a:schemeClr val="dk1">
                  <a:lumMod val="85000"/>
                  <a:lumOff val="15000"/>
                </a:schemeClr>
              </a:solidFill>
              <a:uFillTx/>
              <a:latin typeface="微软雅黑" panose="020B0503020204020204" charset="-122"/>
              <a:ea typeface="微软雅黑" panose="020B0503020204020204" charset="-122"/>
              <a:cs typeface="微软雅黑" panose="020B0503020204020204" charset="-122"/>
              <a:sym typeface="+mn-ea"/>
            </a:endParaRPr>
          </a:p>
        </p:txBody>
      </p:sp>
      <p:sp>
        <p:nvSpPr>
          <p:cNvPr id="90" name="文本框 89"/>
          <p:cNvSpPr txBox="1"/>
          <p:nvPr>
            <p:custDataLst>
              <p:tags r:id="rId11"/>
            </p:custDataLst>
          </p:nvPr>
        </p:nvSpPr>
        <p:spPr>
          <a:xfrm>
            <a:off x="8564603" y="2081213"/>
            <a:ext cx="2577623" cy="3677285"/>
          </a:xfrm>
          <a:prstGeom prst="rect">
            <a:avLst/>
          </a:prstGeom>
          <a:noFill/>
        </p:spPr>
        <p:txBody>
          <a:bodyPr wrap="square" rtlCol="0" anchor="t" anchorCtr="0">
            <a:normAutofit lnSpcReduction="10000"/>
          </a:bodyPr>
          <a:lstStyle/>
          <a:p>
            <a:pPr marL="0" indent="0" algn="ctr" fontAlgn="auto">
              <a:lnSpc>
                <a:spcPct val="130000"/>
              </a:lnSpc>
              <a:buNone/>
            </a:pPr>
            <a:r>
              <a:rPr lang="zh-CN" altLang="en-US" sz="1700" spc="150" dirty="0">
                <a:solidFill>
                  <a:schemeClr val="dk1">
                    <a:lumMod val="85000"/>
                    <a:lumOff val="15000"/>
                  </a:schemeClr>
                </a:solidFill>
                <a:uFillTx/>
                <a:latin typeface="微软雅黑" panose="020B0503020204020204" charset="-122"/>
                <a:ea typeface="微软雅黑" panose="020B0503020204020204" charset="-122"/>
                <a:cs typeface="微软雅黑" panose="020B0503020204020204" charset="-122"/>
                <a:sym typeface="+mn-ea"/>
              </a:rPr>
              <a:t>“机”通过在设备上加装智能化数据采集和控制装置，实现设备信息采集全覆盖，不仅可实现设备运行的实时监控，还可以通过分析海量设备运行数据和对设备位置信息的实时监测，实现设备从进场到报废的全生命周期管理。</a:t>
            </a:r>
            <a:endParaRPr lang="zh-CN" altLang="en-US" sz="1700" spc="150" dirty="0">
              <a:solidFill>
                <a:schemeClr val="dk1">
                  <a:lumMod val="85000"/>
                  <a:lumOff val="15000"/>
                </a:schemeClr>
              </a:solidFill>
              <a:uFillTx/>
              <a:latin typeface="微软雅黑" panose="020B0503020204020204" charset="-122"/>
              <a:ea typeface="微软雅黑" panose="020B0503020204020204" charset="-122"/>
              <a:cs typeface="微软雅黑" panose="020B0503020204020204" charset="-122"/>
              <a:sym typeface="+mn-ea"/>
            </a:endParaRPr>
          </a:p>
        </p:txBody>
      </p:sp>
      <p:grpSp>
        <p:nvGrpSpPr>
          <p:cNvPr id="5" name="组合 4"/>
          <p:cNvGrpSpPr/>
          <p:nvPr>
            <p:custDataLst>
              <p:tags r:id="rId12"/>
            </p:custDataLst>
          </p:nvPr>
        </p:nvGrpSpPr>
        <p:grpSpPr>
          <a:xfrm>
            <a:off x="6900822" y="1127125"/>
            <a:ext cx="648335" cy="515620"/>
            <a:chOff x="4483735" y="1209993"/>
            <a:chExt cx="648335" cy="515620"/>
          </a:xfrm>
        </p:grpSpPr>
        <p:sp>
          <p:nvSpPr>
            <p:cNvPr id="6" name="PA-任意多边形 748"/>
            <p:cNvSpPr/>
            <p:nvPr>
              <p:custDataLst>
                <p:tags r:id="rId13"/>
              </p:custDataLst>
            </p:nvPr>
          </p:nvSpPr>
          <p:spPr bwMode="auto">
            <a:xfrm>
              <a:off x="4704856" y="1369412"/>
              <a:ext cx="186772" cy="254074"/>
            </a:xfrm>
            <a:custGeom>
              <a:avLst/>
              <a:gdLst>
                <a:gd name="T0" fmla="*/ 126 w 229"/>
                <a:gd name="T1" fmla="*/ 6 h 267"/>
                <a:gd name="T2" fmla="*/ 121 w 229"/>
                <a:gd name="T3" fmla="*/ 2 h 267"/>
                <a:gd name="T4" fmla="*/ 108 w 229"/>
                <a:gd name="T5" fmla="*/ 2 h 267"/>
                <a:gd name="T6" fmla="*/ 103 w 229"/>
                <a:gd name="T7" fmla="*/ 6 h 267"/>
                <a:gd name="T8" fmla="*/ 6 w 229"/>
                <a:gd name="T9" fmla="*/ 102 h 267"/>
                <a:gd name="T10" fmla="*/ 6 w 229"/>
                <a:gd name="T11" fmla="*/ 125 h 267"/>
                <a:gd name="T12" fmla="*/ 29 w 229"/>
                <a:gd name="T13" fmla="*/ 125 h 267"/>
                <a:gd name="T14" fmla="*/ 98 w 229"/>
                <a:gd name="T15" fmla="*/ 56 h 267"/>
                <a:gd name="T16" fmla="*/ 98 w 229"/>
                <a:gd name="T17" fmla="*/ 251 h 267"/>
                <a:gd name="T18" fmla="*/ 115 w 229"/>
                <a:gd name="T19" fmla="*/ 267 h 267"/>
                <a:gd name="T20" fmla="*/ 131 w 229"/>
                <a:gd name="T21" fmla="*/ 251 h 267"/>
                <a:gd name="T22" fmla="*/ 131 w 229"/>
                <a:gd name="T23" fmla="*/ 56 h 267"/>
                <a:gd name="T24" fmla="*/ 200 w 229"/>
                <a:gd name="T25" fmla="*/ 125 h 267"/>
                <a:gd name="T26" fmla="*/ 211 w 229"/>
                <a:gd name="T27" fmla="*/ 130 h 267"/>
                <a:gd name="T28" fmla="*/ 223 w 229"/>
                <a:gd name="T29" fmla="*/ 125 h 267"/>
                <a:gd name="T30" fmla="*/ 223 w 229"/>
                <a:gd name="T31" fmla="*/ 102 h 267"/>
                <a:gd name="T32" fmla="*/ 126 w 229"/>
                <a:gd name="T33" fmla="*/ 6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9" h="267">
                  <a:moveTo>
                    <a:pt x="126" y="6"/>
                  </a:moveTo>
                  <a:cubicBezTo>
                    <a:pt x="124" y="4"/>
                    <a:pt x="123" y="3"/>
                    <a:pt x="121" y="2"/>
                  </a:cubicBezTo>
                  <a:cubicBezTo>
                    <a:pt x="117" y="0"/>
                    <a:pt x="112" y="0"/>
                    <a:pt x="108" y="2"/>
                  </a:cubicBezTo>
                  <a:cubicBezTo>
                    <a:pt x="106" y="3"/>
                    <a:pt x="105" y="4"/>
                    <a:pt x="103" y="6"/>
                  </a:cubicBezTo>
                  <a:lnTo>
                    <a:pt x="6" y="102"/>
                  </a:lnTo>
                  <a:cubicBezTo>
                    <a:pt x="0" y="109"/>
                    <a:pt x="0" y="119"/>
                    <a:pt x="6" y="125"/>
                  </a:cubicBezTo>
                  <a:cubicBezTo>
                    <a:pt x="13" y="131"/>
                    <a:pt x="23" y="131"/>
                    <a:pt x="29" y="125"/>
                  </a:cubicBezTo>
                  <a:lnTo>
                    <a:pt x="98" y="56"/>
                  </a:lnTo>
                  <a:lnTo>
                    <a:pt x="98" y="251"/>
                  </a:lnTo>
                  <a:cubicBezTo>
                    <a:pt x="98" y="260"/>
                    <a:pt x="106" y="267"/>
                    <a:pt x="115" y="267"/>
                  </a:cubicBezTo>
                  <a:cubicBezTo>
                    <a:pt x="123" y="267"/>
                    <a:pt x="131" y="260"/>
                    <a:pt x="131" y="251"/>
                  </a:cubicBezTo>
                  <a:lnTo>
                    <a:pt x="131" y="56"/>
                  </a:lnTo>
                  <a:lnTo>
                    <a:pt x="200" y="125"/>
                  </a:lnTo>
                  <a:cubicBezTo>
                    <a:pt x="203" y="128"/>
                    <a:pt x="207" y="130"/>
                    <a:pt x="211" y="130"/>
                  </a:cubicBezTo>
                  <a:cubicBezTo>
                    <a:pt x="216" y="130"/>
                    <a:pt x="220" y="128"/>
                    <a:pt x="223" y="125"/>
                  </a:cubicBezTo>
                  <a:cubicBezTo>
                    <a:pt x="229" y="119"/>
                    <a:pt x="229" y="109"/>
                    <a:pt x="223" y="102"/>
                  </a:cubicBezTo>
                  <a:lnTo>
                    <a:pt x="126" y="6"/>
                  </a:lnTo>
                  <a:close/>
                </a:path>
              </a:pathLst>
            </a:custGeom>
            <a:solidFill>
              <a:schemeClr val="accent1"/>
            </a:solidFill>
            <a:ln w="3175">
              <a:solidFill>
                <a:schemeClr val="accent1"/>
              </a:solid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10" name="PA-任意多边形 749"/>
            <p:cNvSpPr>
              <a:spLocks noEditPoints="1"/>
            </p:cNvSpPr>
            <p:nvPr>
              <p:custDataLst>
                <p:tags r:id="rId14"/>
              </p:custDataLst>
            </p:nvPr>
          </p:nvSpPr>
          <p:spPr bwMode="auto">
            <a:xfrm>
              <a:off x="4483735" y="1209993"/>
              <a:ext cx="648335" cy="515620"/>
            </a:xfrm>
            <a:custGeom>
              <a:avLst/>
              <a:gdLst>
                <a:gd name="T0" fmla="*/ 645 w 792"/>
                <a:gd name="T1" fmla="*/ 180 h 541"/>
                <a:gd name="T2" fmla="*/ 630 w 792"/>
                <a:gd name="T3" fmla="*/ 178 h 541"/>
                <a:gd name="T4" fmla="*/ 628 w 792"/>
                <a:gd name="T5" fmla="*/ 178 h 541"/>
                <a:gd name="T6" fmla="*/ 611 w 792"/>
                <a:gd name="T7" fmla="*/ 177 h 541"/>
                <a:gd name="T8" fmla="*/ 611 w 792"/>
                <a:gd name="T9" fmla="*/ 177 h 541"/>
                <a:gd name="T10" fmla="*/ 605 w 792"/>
                <a:gd name="T11" fmla="*/ 177 h 541"/>
                <a:gd name="T12" fmla="*/ 449 w 792"/>
                <a:gd name="T13" fmla="*/ 71 h 541"/>
                <a:gd name="T14" fmla="*/ 430 w 792"/>
                <a:gd name="T15" fmla="*/ 72 h 541"/>
                <a:gd name="T16" fmla="*/ 278 w 792"/>
                <a:gd name="T17" fmla="*/ 0 h 541"/>
                <a:gd name="T18" fmla="*/ 81 w 792"/>
                <a:gd name="T19" fmla="*/ 197 h 541"/>
                <a:gd name="T20" fmla="*/ 81 w 792"/>
                <a:gd name="T21" fmla="*/ 201 h 541"/>
                <a:gd name="T22" fmla="*/ 0 w 792"/>
                <a:gd name="T23" fmla="*/ 354 h 541"/>
                <a:gd name="T24" fmla="*/ 186 w 792"/>
                <a:gd name="T25" fmla="*/ 541 h 541"/>
                <a:gd name="T26" fmla="*/ 610 w 792"/>
                <a:gd name="T27" fmla="*/ 541 h 541"/>
                <a:gd name="T28" fmla="*/ 792 w 792"/>
                <a:gd name="T29" fmla="*/ 359 h 541"/>
                <a:gd name="T30" fmla="*/ 645 w 792"/>
                <a:gd name="T31" fmla="*/ 180 h 541"/>
                <a:gd name="T32" fmla="*/ 610 w 792"/>
                <a:gd name="T33" fmla="*/ 508 h 541"/>
                <a:gd name="T34" fmla="*/ 186 w 792"/>
                <a:gd name="T35" fmla="*/ 508 h 541"/>
                <a:gd name="T36" fmla="*/ 32 w 792"/>
                <a:gd name="T37" fmla="*/ 354 h 541"/>
                <a:gd name="T38" fmla="*/ 106 w 792"/>
                <a:gd name="T39" fmla="*/ 223 h 541"/>
                <a:gd name="T40" fmla="*/ 113 w 792"/>
                <a:gd name="T41" fmla="*/ 208 h 541"/>
                <a:gd name="T42" fmla="*/ 113 w 792"/>
                <a:gd name="T43" fmla="*/ 205 h 541"/>
                <a:gd name="T44" fmla="*/ 113 w 792"/>
                <a:gd name="T45" fmla="*/ 197 h 541"/>
                <a:gd name="T46" fmla="*/ 278 w 792"/>
                <a:gd name="T47" fmla="*/ 32 h 541"/>
                <a:gd name="T48" fmla="*/ 410 w 792"/>
                <a:gd name="T49" fmla="*/ 99 h 541"/>
                <a:gd name="T50" fmla="*/ 425 w 792"/>
                <a:gd name="T51" fmla="*/ 105 h 541"/>
                <a:gd name="T52" fmla="*/ 449 w 792"/>
                <a:gd name="T53" fmla="*/ 104 h 541"/>
                <a:gd name="T54" fmla="*/ 578 w 792"/>
                <a:gd name="T55" fmla="*/ 199 h 541"/>
                <a:gd name="T56" fmla="*/ 595 w 792"/>
                <a:gd name="T57" fmla="*/ 210 h 541"/>
                <a:gd name="T58" fmla="*/ 609 w 792"/>
                <a:gd name="T59" fmla="*/ 209 h 541"/>
                <a:gd name="T60" fmla="*/ 611 w 792"/>
                <a:gd name="T61" fmla="*/ 209 h 541"/>
                <a:gd name="T62" fmla="*/ 625 w 792"/>
                <a:gd name="T63" fmla="*/ 210 h 541"/>
                <a:gd name="T64" fmla="*/ 627 w 792"/>
                <a:gd name="T65" fmla="*/ 210 h 541"/>
                <a:gd name="T66" fmla="*/ 638 w 792"/>
                <a:gd name="T67" fmla="*/ 212 h 541"/>
                <a:gd name="T68" fmla="*/ 759 w 792"/>
                <a:gd name="T69" fmla="*/ 359 h 541"/>
                <a:gd name="T70" fmla="*/ 610 w 792"/>
                <a:gd name="T71" fmla="*/ 508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2" h="541">
                  <a:moveTo>
                    <a:pt x="645" y="180"/>
                  </a:moveTo>
                  <a:cubicBezTo>
                    <a:pt x="640" y="180"/>
                    <a:pt x="636" y="179"/>
                    <a:pt x="630" y="178"/>
                  </a:cubicBezTo>
                  <a:cubicBezTo>
                    <a:pt x="630" y="178"/>
                    <a:pt x="629" y="178"/>
                    <a:pt x="628" y="178"/>
                  </a:cubicBezTo>
                  <a:cubicBezTo>
                    <a:pt x="622" y="177"/>
                    <a:pt x="617" y="177"/>
                    <a:pt x="611" y="177"/>
                  </a:cubicBezTo>
                  <a:cubicBezTo>
                    <a:pt x="611" y="177"/>
                    <a:pt x="611" y="177"/>
                    <a:pt x="611" y="177"/>
                  </a:cubicBezTo>
                  <a:cubicBezTo>
                    <a:pt x="608" y="177"/>
                    <a:pt x="607" y="177"/>
                    <a:pt x="605" y="177"/>
                  </a:cubicBezTo>
                  <a:cubicBezTo>
                    <a:pt x="580" y="113"/>
                    <a:pt x="519" y="71"/>
                    <a:pt x="449" y="71"/>
                  </a:cubicBezTo>
                  <a:cubicBezTo>
                    <a:pt x="444" y="71"/>
                    <a:pt x="437" y="72"/>
                    <a:pt x="430" y="72"/>
                  </a:cubicBezTo>
                  <a:cubicBezTo>
                    <a:pt x="392" y="26"/>
                    <a:pt x="337" y="0"/>
                    <a:pt x="278" y="0"/>
                  </a:cubicBezTo>
                  <a:cubicBezTo>
                    <a:pt x="169" y="0"/>
                    <a:pt x="81" y="88"/>
                    <a:pt x="81" y="197"/>
                  </a:cubicBezTo>
                  <a:cubicBezTo>
                    <a:pt x="81" y="198"/>
                    <a:pt x="81" y="199"/>
                    <a:pt x="81" y="201"/>
                  </a:cubicBezTo>
                  <a:cubicBezTo>
                    <a:pt x="30" y="236"/>
                    <a:pt x="0" y="292"/>
                    <a:pt x="0" y="354"/>
                  </a:cubicBezTo>
                  <a:cubicBezTo>
                    <a:pt x="0" y="457"/>
                    <a:pt x="84" y="540"/>
                    <a:pt x="186" y="541"/>
                  </a:cubicBezTo>
                  <a:cubicBezTo>
                    <a:pt x="186" y="541"/>
                    <a:pt x="607" y="541"/>
                    <a:pt x="610" y="541"/>
                  </a:cubicBezTo>
                  <a:cubicBezTo>
                    <a:pt x="710" y="541"/>
                    <a:pt x="792" y="459"/>
                    <a:pt x="792" y="359"/>
                  </a:cubicBezTo>
                  <a:cubicBezTo>
                    <a:pt x="792" y="272"/>
                    <a:pt x="730" y="197"/>
                    <a:pt x="645" y="180"/>
                  </a:cubicBezTo>
                  <a:close/>
                  <a:moveTo>
                    <a:pt x="610" y="508"/>
                  </a:moveTo>
                  <a:cubicBezTo>
                    <a:pt x="606" y="508"/>
                    <a:pt x="186" y="508"/>
                    <a:pt x="186" y="508"/>
                  </a:cubicBezTo>
                  <a:cubicBezTo>
                    <a:pt x="101" y="508"/>
                    <a:pt x="32" y="439"/>
                    <a:pt x="32" y="354"/>
                  </a:cubicBezTo>
                  <a:cubicBezTo>
                    <a:pt x="32" y="300"/>
                    <a:pt x="60" y="251"/>
                    <a:pt x="106" y="223"/>
                  </a:cubicBezTo>
                  <a:cubicBezTo>
                    <a:pt x="111" y="219"/>
                    <a:pt x="114" y="214"/>
                    <a:pt x="113" y="208"/>
                  </a:cubicBezTo>
                  <a:lnTo>
                    <a:pt x="113" y="205"/>
                  </a:lnTo>
                  <a:cubicBezTo>
                    <a:pt x="113" y="203"/>
                    <a:pt x="113" y="200"/>
                    <a:pt x="113" y="197"/>
                  </a:cubicBezTo>
                  <a:cubicBezTo>
                    <a:pt x="113" y="106"/>
                    <a:pt x="187" y="32"/>
                    <a:pt x="278" y="32"/>
                  </a:cubicBezTo>
                  <a:cubicBezTo>
                    <a:pt x="330" y="32"/>
                    <a:pt x="378" y="56"/>
                    <a:pt x="410" y="99"/>
                  </a:cubicBezTo>
                  <a:cubicBezTo>
                    <a:pt x="413" y="103"/>
                    <a:pt x="419" y="106"/>
                    <a:pt x="425" y="105"/>
                  </a:cubicBezTo>
                  <a:cubicBezTo>
                    <a:pt x="433" y="104"/>
                    <a:pt x="442" y="104"/>
                    <a:pt x="449" y="104"/>
                  </a:cubicBezTo>
                  <a:cubicBezTo>
                    <a:pt x="508" y="104"/>
                    <a:pt x="561" y="143"/>
                    <a:pt x="578" y="199"/>
                  </a:cubicBezTo>
                  <a:cubicBezTo>
                    <a:pt x="580" y="206"/>
                    <a:pt x="588" y="211"/>
                    <a:pt x="595" y="210"/>
                  </a:cubicBezTo>
                  <a:cubicBezTo>
                    <a:pt x="600" y="209"/>
                    <a:pt x="605" y="209"/>
                    <a:pt x="609" y="209"/>
                  </a:cubicBezTo>
                  <a:cubicBezTo>
                    <a:pt x="609" y="209"/>
                    <a:pt x="611" y="209"/>
                    <a:pt x="611" y="209"/>
                  </a:cubicBezTo>
                  <a:cubicBezTo>
                    <a:pt x="616" y="209"/>
                    <a:pt x="621" y="210"/>
                    <a:pt x="625" y="210"/>
                  </a:cubicBezTo>
                  <a:cubicBezTo>
                    <a:pt x="625" y="210"/>
                    <a:pt x="627" y="210"/>
                    <a:pt x="627" y="210"/>
                  </a:cubicBezTo>
                  <a:cubicBezTo>
                    <a:pt x="631" y="211"/>
                    <a:pt x="635" y="211"/>
                    <a:pt x="638" y="212"/>
                  </a:cubicBezTo>
                  <a:cubicBezTo>
                    <a:pt x="709" y="226"/>
                    <a:pt x="759" y="287"/>
                    <a:pt x="759" y="359"/>
                  </a:cubicBezTo>
                  <a:cubicBezTo>
                    <a:pt x="759" y="441"/>
                    <a:pt x="692" y="508"/>
                    <a:pt x="610" y="508"/>
                  </a:cubicBezTo>
                  <a:close/>
                </a:path>
              </a:pathLst>
            </a:custGeom>
            <a:solidFill>
              <a:schemeClr val="accent1"/>
            </a:solidFill>
            <a:ln w="3175">
              <a:solidFill>
                <a:schemeClr val="accent1"/>
              </a:solid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sp>
        <p:nvSpPr>
          <p:cNvPr id="11" name="PA-任意多边形: 形状 1107"/>
          <p:cNvSpPr/>
          <p:nvPr>
            <p:custDataLst>
              <p:tags r:id="rId15"/>
            </p:custDataLst>
          </p:nvPr>
        </p:nvSpPr>
        <p:spPr>
          <a:xfrm>
            <a:off x="9547266" y="1099820"/>
            <a:ext cx="613410" cy="571500"/>
          </a:xfrm>
          <a:custGeom>
            <a:avLst/>
            <a:gdLst>
              <a:gd name="connsiteX0" fmla="*/ 121945 h 1527175"/>
              <a:gd name="connsiteY0" fmla="*/ 121945 h 1527175"/>
              <a:gd name="connsiteX1" fmla="*/ 121945 h 1527175"/>
              <a:gd name="connsiteY1" fmla="*/ 121945 h 1527175"/>
              <a:gd name="connsiteX2" fmla="*/ 121945 h 1527175"/>
              <a:gd name="connsiteY2" fmla="*/ 121945 h 1527175"/>
              <a:gd name="connsiteX3" fmla="*/ 121945 h 1527175"/>
              <a:gd name="connsiteY3" fmla="*/ 121945 h 1527175"/>
              <a:gd name="connsiteX4" fmla="*/ 121945 h 1527175"/>
              <a:gd name="connsiteY4" fmla="*/ 121945 h 1527175"/>
              <a:gd name="connsiteX5" fmla="*/ 121945 h 1527175"/>
              <a:gd name="connsiteY5" fmla="*/ 121945 h 1527175"/>
              <a:gd name="connsiteX6" fmla="*/ 121945 h 1527175"/>
              <a:gd name="connsiteY6" fmla="*/ 121945 h 1527175"/>
              <a:gd name="connsiteX7" fmla="*/ 121945 h 1527175"/>
              <a:gd name="connsiteY7" fmla="*/ 121945 h 1527175"/>
              <a:gd name="connsiteX8" fmla="*/ 121945 h 1527175"/>
              <a:gd name="connsiteY8" fmla="*/ 121945 h 1527175"/>
              <a:gd name="connsiteX9" fmla="*/ 121945 h 1527175"/>
              <a:gd name="connsiteY9" fmla="*/ 121945 h 1527175"/>
              <a:gd name="connsiteX10" fmla="*/ 121945 h 1527175"/>
              <a:gd name="connsiteY10" fmla="*/ 121945 h 1527175"/>
              <a:gd name="connsiteX11" fmla="*/ 121945 h 1527175"/>
              <a:gd name="connsiteY11" fmla="*/ 121945 h 1527175"/>
              <a:gd name="connsiteX12" fmla="*/ 121945 h 1527175"/>
              <a:gd name="connsiteY12" fmla="*/ 121945 h 1527175"/>
              <a:gd name="connsiteX13" fmla="*/ 121945 h 1527175"/>
              <a:gd name="connsiteY13" fmla="*/ 121945 h 1527175"/>
              <a:gd name="connsiteX14" fmla="*/ 121945 h 1527175"/>
              <a:gd name="connsiteY14" fmla="*/ 121945 h 1527175"/>
              <a:gd name="connsiteX15" fmla="*/ 121945 h 1527175"/>
              <a:gd name="connsiteY15" fmla="*/ 121945 h 1527175"/>
              <a:gd name="connsiteX16" fmla="*/ 121945 h 1527175"/>
              <a:gd name="connsiteY16" fmla="*/ 121945 h 1527175"/>
              <a:gd name="connsiteX17" fmla="*/ 121945 h 1527175"/>
              <a:gd name="connsiteY17" fmla="*/ 121945 h 1527175"/>
              <a:gd name="connsiteX18" fmla="*/ 121945 h 1527175"/>
              <a:gd name="connsiteY18" fmla="*/ 121945 h 1527175"/>
              <a:gd name="connsiteX19" fmla="*/ 121945 h 1527175"/>
              <a:gd name="connsiteY19" fmla="*/ 121945 h 1527175"/>
              <a:gd name="connsiteX20" fmla="*/ 121945 h 1527175"/>
              <a:gd name="connsiteY20" fmla="*/ 121945 h 1527175"/>
              <a:gd name="connsiteX21" fmla="*/ 121945 h 1527175"/>
              <a:gd name="connsiteY21" fmla="*/ 121945 h 1527175"/>
              <a:gd name="connsiteX22" fmla="*/ 121945 h 1527175"/>
              <a:gd name="connsiteY22" fmla="*/ 121945 h 1527175"/>
              <a:gd name="connsiteX23" fmla="*/ 121945 h 1527175"/>
              <a:gd name="connsiteY23" fmla="*/ 121945 h 1527175"/>
              <a:gd name="connsiteX24" fmla="*/ 121945 h 1527175"/>
              <a:gd name="connsiteY24" fmla="*/ 121945 h 1527175"/>
              <a:gd name="connsiteX25" fmla="*/ 121945 h 1527175"/>
              <a:gd name="connsiteY25" fmla="*/ 121945 h 1527175"/>
              <a:gd name="connsiteX26" fmla="*/ 121945 h 1527175"/>
              <a:gd name="connsiteY26" fmla="*/ 121945 h 1527175"/>
              <a:gd name="connsiteX27" fmla="*/ 121945 h 1527175"/>
              <a:gd name="connsiteY27" fmla="*/ 121945 h 1527175"/>
              <a:gd name="connsiteX28" fmla="*/ 121945 h 1527175"/>
              <a:gd name="connsiteY28" fmla="*/ 121945 h 1527175"/>
              <a:gd name="connsiteX29" fmla="*/ 121945 h 1527175"/>
              <a:gd name="connsiteY29" fmla="*/ 121945 h 1527175"/>
              <a:gd name="connsiteX30" fmla="*/ 121945 h 1527175"/>
              <a:gd name="connsiteY30" fmla="*/ 121945 h 1527175"/>
              <a:gd name="connsiteX31" fmla="*/ 121945 h 1527175"/>
              <a:gd name="connsiteY31" fmla="*/ 121945 h 1527175"/>
              <a:gd name="connsiteX32" fmla="*/ 121945 h 1527175"/>
              <a:gd name="connsiteY32" fmla="*/ 121945 h 1527175"/>
              <a:gd name="connsiteX33" fmla="*/ 121945 h 1527175"/>
              <a:gd name="connsiteY33" fmla="*/ 121945 h 1527175"/>
              <a:gd name="connsiteX34" fmla="*/ 121945 h 1527175"/>
              <a:gd name="connsiteY34" fmla="*/ 121945 h 1527175"/>
              <a:gd name="connsiteX35" fmla="*/ 121945 h 1527175"/>
              <a:gd name="connsiteY35" fmla="*/ 121945 h 1527175"/>
              <a:gd name="connsiteX36" fmla="*/ 121945 h 1527175"/>
              <a:gd name="connsiteY36" fmla="*/ 121945 h 1527175"/>
              <a:gd name="connsiteX37" fmla="*/ 121945 h 1527175"/>
              <a:gd name="connsiteY37" fmla="*/ 121945 h 1527175"/>
              <a:gd name="connsiteX38" fmla="*/ 121945 h 1527175"/>
              <a:gd name="connsiteY38" fmla="*/ 121945 h 1527175"/>
              <a:gd name="connsiteX39" fmla="*/ 121945 h 1527175"/>
              <a:gd name="connsiteY39" fmla="*/ 121945 h 1527175"/>
              <a:gd name="connsiteX40" fmla="*/ 121945 h 1527175"/>
              <a:gd name="connsiteY40" fmla="*/ 121945 h 1527175"/>
              <a:gd name="connsiteX41" fmla="*/ 121945 h 1527175"/>
              <a:gd name="connsiteY41" fmla="*/ 121945 h 1527175"/>
              <a:gd name="connsiteX42" fmla="*/ 121945 h 1527175"/>
              <a:gd name="connsiteY42" fmla="*/ 121945 h 1527175"/>
              <a:gd name="connsiteX43" fmla="*/ 121945 h 1527175"/>
              <a:gd name="connsiteY43" fmla="*/ 121945 h 1527175"/>
              <a:gd name="connsiteX44" fmla="*/ 121945 h 1527175"/>
              <a:gd name="connsiteY44" fmla="*/ 121945 h 1527175"/>
              <a:gd name="connsiteX45" fmla="*/ 121945 h 1527175"/>
              <a:gd name="connsiteY45" fmla="*/ 121945 h 1527175"/>
              <a:gd name="connsiteX46" fmla="*/ 121945 h 1527175"/>
              <a:gd name="connsiteY46" fmla="*/ 121945 h 1527175"/>
              <a:gd name="connsiteX47" fmla="*/ 121945 h 1527175"/>
              <a:gd name="connsiteY47" fmla="*/ 121945 h 1527175"/>
              <a:gd name="connsiteX48" fmla="*/ 121945 h 1527175"/>
              <a:gd name="connsiteY48" fmla="*/ 121945 h 1527175"/>
              <a:gd name="connsiteX49" fmla="*/ 121945 h 1527175"/>
              <a:gd name="connsiteY49" fmla="*/ 121945 h 1527175"/>
              <a:gd name="connsiteX50" fmla="*/ 121945 h 1527175"/>
              <a:gd name="connsiteY50" fmla="*/ 121945 h 1527175"/>
              <a:gd name="connsiteX51" fmla="*/ 121945 h 1527175"/>
              <a:gd name="connsiteY51" fmla="*/ 121945 h 1527175"/>
              <a:gd name="connsiteX52" fmla="*/ 121945 h 1527175"/>
              <a:gd name="connsiteY52" fmla="*/ 121945 h 1527175"/>
              <a:gd name="connsiteX53" fmla="*/ 121945 h 1527175"/>
              <a:gd name="connsiteY53" fmla="*/ 121945 h 1527175"/>
              <a:gd name="connsiteX54" fmla="*/ 121945 h 1527175"/>
              <a:gd name="connsiteY54" fmla="*/ 121945 h 1527175"/>
              <a:gd name="connsiteX55" fmla="*/ 121945 h 1527175"/>
              <a:gd name="connsiteY55" fmla="*/ 121945 h 1527175"/>
              <a:gd name="connsiteX56" fmla="*/ 121945 h 1527175"/>
              <a:gd name="connsiteY56" fmla="*/ 121945 h 1527175"/>
              <a:gd name="connsiteX57" fmla="*/ 121945 h 1527175"/>
              <a:gd name="connsiteY57" fmla="*/ 121945 h 1527175"/>
              <a:gd name="connsiteX58" fmla="*/ 121945 h 1527175"/>
              <a:gd name="connsiteY58" fmla="*/ 121945 h 1527175"/>
              <a:gd name="connsiteX59" fmla="*/ 121945 h 1527175"/>
              <a:gd name="connsiteY59" fmla="*/ 121945 h 1527175"/>
              <a:gd name="connsiteX60" fmla="*/ 121945 h 1527175"/>
              <a:gd name="connsiteY60" fmla="*/ 121945 h 1527175"/>
              <a:gd name="connsiteX61" fmla="*/ 121945 h 1527175"/>
              <a:gd name="connsiteY61" fmla="*/ 121945 h 1527175"/>
              <a:gd name="connsiteX62" fmla="*/ 121945 h 1527175"/>
              <a:gd name="connsiteY62" fmla="*/ 121945 h 152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528064" h="1422400">
                <a:moveTo>
                  <a:pt x="1413423" y="233558"/>
                </a:moveTo>
                <a:lnTo>
                  <a:pt x="1019052" y="233558"/>
                </a:lnTo>
                <a:cubicBezTo>
                  <a:pt x="1019052" y="233558"/>
                  <a:pt x="1019052" y="230957"/>
                  <a:pt x="1019052" y="229657"/>
                </a:cubicBezTo>
                <a:lnTo>
                  <a:pt x="1019052" y="71973"/>
                </a:lnTo>
                <a:cubicBezTo>
                  <a:pt x="1018873" y="33979"/>
                  <a:pt x="988121" y="3227"/>
                  <a:pt x="950127" y="3048"/>
                </a:cubicBezTo>
                <a:lnTo>
                  <a:pt x="581116" y="3048"/>
                </a:lnTo>
                <a:cubicBezTo>
                  <a:pt x="543121" y="3227"/>
                  <a:pt x="512369" y="33979"/>
                  <a:pt x="512190" y="71973"/>
                </a:cubicBezTo>
                <a:lnTo>
                  <a:pt x="512190" y="229982"/>
                </a:lnTo>
                <a:cubicBezTo>
                  <a:pt x="512190" y="229982"/>
                  <a:pt x="512190" y="232583"/>
                  <a:pt x="512190" y="233883"/>
                </a:cubicBezTo>
                <a:lnTo>
                  <a:pt x="118145" y="233883"/>
                </a:lnTo>
                <a:cubicBezTo>
                  <a:pt x="54836" y="233879"/>
                  <a:pt x="3410" y="285012"/>
                  <a:pt x="3052" y="348321"/>
                </a:cubicBezTo>
                <a:lnTo>
                  <a:pt x="3052" y="1305150"/>
                </a:lnTo>
                <a:cubicBezTo>
                  <a:pt x="2512" y="1368711"/>
                  <a:pt x="53604" y="1420673"/>
                  <a:pt x="117165" y="1421213"/>
                </a:cubicBezTo>
                <a:cubicBezTo>
                  <a:pt x="117490" y="1421217"/>
                  <a:pt x="117820" y="1421217"/>
                  <a:pt x="118145" y="1421217"/>
                </a:cubicBezTo>
                <a:lnTo>
                  <a:pt x="1413423" y="1421217"/>
                </a:lnTo>
                <a:cubicBezTo>
                  <a:pt x="1476862" y="1421217"/>
                  <a:pt x="1528336" y="1369885"/>
                  <a:pt x="1528515" y="1306450"/>
                </a:cubicBezTo>
                <a:lnTo>
                  <a:pt x="1528515" y="348321"/>
                </a:lnTo>
                <a:cubicBezTo>
                  <a:pt x="1528336" y="284886"/>
                  <a:pt x="1476862" y="233554"/>
                  <a:pt x="1413423" y="233558"/>
                </a:cubicBezTo>
                <a:close/>
                <a:moveTo>
                  <a:pt x="576889" y="71969"/>
                </a:moveTo>
                <a:cubicBezTo>
                  <a:pt x="576889" y="69815"/>
                  <a:pt x="578637" y="68068"/>
                  <a:pt x="580791" y="68068"/>
                </a:cubicBezTo>
                <a:lnTo>
                  <a:pt x="950452" y="68068"/>
                </a:lnTo>
                <a:cubicBezTo>
                  <a:pt x="952606" y="68068"/>
                  <a:pt x="954353" y="69815"/>
                  <a:pt x="954353" y="71969"/>
                </a:cubicBezTo>
                <a:lnTo>
                  <a:pt x="954353" y="229978"/>
                </a:lnTo>
                <a:cubicBezTo>
                  <a:pt x="954353" y="232132"/>
                  <a:pt x="952606" y="233879"/>
                  <a:pt x="950452" y="233879"/>
                </a:cubicBezTo>
                <a:lnTo>
                  <a:pt x="581116" y="233879"/>
                </a:lnTo>
                <a:cubicBezTo>
                  <a:pt x="578970" y="234058"/>
                  <a:pt x="577084" y="232465"/>
                  <a:pt x="576901" y="230315"/>
                </a:cubicBezTo>
                <a:cubicBezTo>
                  <a:pt x="576893" y="230201"/>
                  <a:pt x="576889" y="230091"/>
                  <a:pt x="576889" y="229978"/>
                </a:cubicBezTo>
                <a:lnTo>
                  <a:pt x="576889" y="71969"/>
                </a:lnTo>
                <a:close/>
                <a:moveTo>
                  <a:pt x="196499" y="298903"/>
                </a:moveTo>
                <a:lnTo>
                  <a:pt x="453994" y="298903"/>
                </a:lnTo>
                <a:lnTo>
                  <a:pt x="453994" y="758948"/>
                </a:lnTo>
                <a:lnTo>
                  <a:pt x="348655" y="649057"/>
                </a:lnTo>
                <a:cubicBezTo>
                  <a:pt x="336195" y="636130"/>
                  <a:pt x="315610" y="635752"/>
                  <a:pt x="302683" y="648212"/>
                </a:cubicBezTo>
                <a:cubicBezTo>
                  <a:pt x="302394" y="648488"/>
                  <a:pt x="302114" y="648773"/>
                  <a:pt x="301838" y="649057"/>
                </a:cubicBezTo>
                <a:lnTo>
                  <a:pt x="196499" y="758948"/>
                </a:lnTo>
                <a:lnTo>
                  <a:pt x="196499" y="298903"/>
                </a:lnTo>
                <a:close/>
                <a:moveTo>
                  <a:pt x="1463491" y="1305150"/>
                </a:moveTo>
                <a:cubicBezTo>
                  <a:pt x="1464032" y="1332797"/>
                  <a:pt x="1442054" y="1355645"/>
                  <a:pt x="1414406" y="1356185"/>
                </a:cubicBezTo>
                <a:cubicBezTo>
                  <a:pt x="1414077" y="1356193"/>
                  <a:pt x="1413748" y="1356193"/>
                  <a:pt x="1413423" y="1356193"/>
                </a:cubicBezTo>
                <a:lnTo>
                  <a:pt x="118145" y="1356193"/>
                </a:lnTo>
                <a:cubicBezTo>
                  <a:pt x="90493" y="1356198"/>
                  <a:pt x="68072" y="1333785"/>
                  <a:pt x="68068" y="1306133"/>
                </a:cubicBezTo>
                <a:cubicBezTo>
                  <a:pt x="68068" y="1305804"/>
                  <a:pt x="68072" y="1305475"/>
                  <a:pt x="68076" y="1305150"/>
                </a:cubicBezTo>
                <a:lnTo>
                  <a:pt x="68076" y="1305150"/>
                </a:lnTo>
                <a:lnTo>
                  <a:pt x="68076" y="1144865"/>
                </a:lnTo>
                <a:lnTo>
                  <a:pt x="1463491" y="1144865"/>
                </a:lnTo>
                <a:lnTo>
                  <a:pt x="1463491" y="1305150"/>
                </a:lnTo>
                <a:close/>
                <a:moveTo>
                  <a:pt x="1463491" y="348321"/>
                </a:moveTo>
                <a:lnTo>
                  <a:pt x="1463491" y="1079841"/>
                </a:lnTo>
                <a:lnTo>
                  <a:pt x="68076" y="1079841"/>
                </a:lnTo>
                <a:lnTo>
                  <a:pt x="68076" y="348321"/>
                </a:lnTo>
                <a:cubicBezTo>
                  <a:pt x="68434" y="320926"/>
                  <a:pt x="90745" y="298903"/>
                  <a:pt x="118145" y="298903"/>
                </a:cubicBezTo>
                <a:lnTo>
                  <a:pt x="131150" y="298903"/>
                </a:lnTo>
                <a:lnTo>
                  <a:pt x="131150" y="839903"/>
                </a:lnTo>
                <a:cubicBezTo>
                  <a:pt x="131223" y="857858"/>
                  <a:pt x="145833" y="872358"/>
                  <a:pt x="163792" y="872285"/>
                </a:cubicBezTo>
                <a:cubicBezTo>
                  <a:pt x="172578" y="872248"/>
                  <a:pt x="180974" y="868660"/>
                  <a:pt x="187070" y="862336"/>
                </a:cubicBezTo>
                <a:lnTo>
                  <a:pt x="324921" y="718633"/>
                </a:lnTo>
                <a:lnTo>
                  <a:pt x="462772" y="862336"/>
                </a:lnTo>
                <a:cubicBezTo>
                  <a:pt x="475232" y="875264"/>
                  <a:pt x="495816" y="875642"/>
                  <a:pt x="508744" y="863181"/>
                </a:cubicBezTo>
                <a:cubicBezTo>
                  <a:pt x="515072" y="857085"/>
                  <a:pt x="518660" y="848685"/>
                  <a:pt x="518693" y="839903"/>
                </a:cubicBezTo>
                <a:lnTo>
                  <a:pt x="518693" y="298903"/>
                </a:lnTo>
                <a:lnTo>
                  <a:pt x="1412773" y="298903"/>
                </a:lnTo>
                <a:cubicBezTo>
                  <a:pt x="1440424" y="298541"/>
                  <a:pt x="1463130" y="320662"/>
                  <a:pt x="1463491" y="348313"/>
                </a:cubicBezTo>
                <a:cubicBezTo>
                  <a:pt x="1463491" y="348317"/>
                  <a:pt x="1463491" y="348321"/>
                  <a:pt x="1463491" y="348321"/>
                </a:cubicBezTo>
                <a:close/>
              </a:path>
            </a:pathLst>
          </a:custGeom>
          <a:solidFill>
            <a:schemeClr val="accent2"/>
          </a:solidFill>
          <a:ln w="3175" cap="flat">
            <a:solidFill>
              <a:schemeClr val="accent2"/>
            </a:solid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dk1"/>
              </a:solidFill>
              <a:latin typeface="微软雅黑" panose="020B0503020204020204" charset="-122"/>
              <a:ea typeface="微软雅黑" panose="020B0503020204020204" charset="-122"/>
            </a:endParaRPr>
          </a:p>
        </p:txBody>
      </p:sp>
    </p:spTree>
    <p:custDataLst>
      <p:tags r:id="rId16"/>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8" name="图片 27"/>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26" name="图片 25"/>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文本框 1"/>
          <p:cNvSpPr txBox="1"/>
          <p:nvPr>
            <p:custDataLst>
              <p:tags r:id="rId5"/>
            </p:custDataLst>
          </p:nvPr>
        </p:nvSpPr>
        <p:spPr>
          <a:xfrm>
            <a:off x="1091574" y="2590793"/>
            <a:ext cx="3505225" cy="1676413"/>
          </a:xfrm>
          <a:prstGeom prst="rect">
            <a:avLst/>
          </a:prstGeom>
          <a:noFill/>
        </p:spPr>
        <p:txBody>
          <a:bodyPr wrap="square" lIns="63500" tIns="25400" rIns="63500" bIns="25400" rtlCol="0" anchor="ctr" anchorCtr="0">
            <a:normAutofit fontScale="90000" lnSpcReduction="20000"/>
          </a:bodyPr>
          <a:p>
            <a:pPr algn="ctr"/>
            <a:r>
              <a:rPr lang="zh-CN" altLang="zh-CN" sz="4445" b="1" spc="160" dirty="0">
                <a:solidFill>
                  <a:schemeClr val="dk1"/>
                </a:solidFill>
                <a:uFillTx/>
                <a:latin typeface="微软雅黑" panose="020B0503020204020204" charset="-122"/>
                <a:ea typeface="微软雅黑" panose="020B0503020204020204" charset="-122"/>
              </a:rPr>
              <a:t>物联网技术与矿山结合的好处</a:t>
            </a:r>
            <a:endParaRPr lang="zh-CN" altLang="zh-CN" sz="4445" b="1" spc="160" dirty="0">
              <a:solidFill>
                <a:schemeClr val="dk1"/>
              </a:solidFill>
              <a:uFillTx/>
              <a:latin typeface="微软雅黑" panose="020B0503020204020204" charset="-122"/>
              <a:ea typeface="微软雅黑" panose="020B0503020204020204" charset="-122"/>
            </a:endParaRPr>
          </a:p>
        </p:txBody>
      </p:sp>
      <p:sp>
        <p:nvSpPr>
          <p:cNvPr id="8" name="AutoShape 3"/>
          <p:cNvSpPr>
            <a:spLocks noChangeAspect="1" noChangeArrowheads="1" noTextEdit="1"/>
          </p:cNvSpPr>
          <p:nvPr>
            <p:custDataLst>
              <p:tags r:id="rId6"/>
            </p:custDataLst>
          </p:nvPr>
        </p:nvSpPr>
        <p:spPr bwMode="auto">
          <a:xfrm>
            <a:off x="619760" y="1689072"/>
            <a:ext cx="801370" cy="73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sp>
        <p:nvSpPr>
          <p:cNvPr id="9" name="Freeform 5"/>
          <p:cNvSpPr>
            <a:spLocks noEditPoints="1"/>
          </p:cNvSpPr>
          <p:nvPr>
            <p:custDataLst>
              <p:tags r:id="rId7"/>
            </p:custDataLst>
          </p:nvPr>
        </p:nvSpPr>
        <p:spPr bwMode="auto">
          <a:xfrm>
            <a:off x="609605" y="1523984"/>
            <a:ext cx="802640" cy="741680"/>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sp>
        <p:nvSpPr>
          <p:cNvPr id="3" name="AutoShape 3"/>
          <p:cNvSpPr>
            <a:spLocks noChangeAspect="1" noChangeArrowheads="1" noTextEdit="1"/>
          </p:cNvSpPr>
          <p:nvPr>
            <p:custDataLst>
              <p:tags r:id="rId8"/>
            </p:custDataLst>
          </p:nvPr>
        </p:nvSpPr>
        <p:spPr bwMode="auto">
          <a:xfrm rot="10800000">
            <a:off x="4237990" y="4438622"/>
            <a:ext cx="801370" cy="73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sp>
        <p:nvSpPr>
          <p:cNvPr id="4" name="Freeform 5"/>
          <p:cNvSpPr>
            <a:spLocks noEditPoints="1"/>
          </p:cNvSpPr>
          <p:nvPr>
            <p:custDataLst>
              <p:tags r:id="rId9"/>
            </p:custDataLst>
          </p:nvPr>
        </p:nvSpPr>
        <p:spPr bwMode="auto">
          <a:xfrm rot="10800000">
            <a:off x="4236720" y="4572008"/>
            <a:ext cx="802640" cy="741680"/>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sp>
        <p:nvSpPr>
          <p:cNvPr id="64" name="文本框 63"/>
          <p:cNvSpPr txBox="1"/>
          <p:nvPr>
            <p:custDataLst>
              <p:tags r:id="rId10"/>
            </p:custDataLst>
          </p:nvPr>
        </p:nvSpPr>
        <p:spPr>
          <a:xfrm>
            <a:off x="5927073" y="2081213"/>
            <a:ext cx="2586014" cy="3677285"/>
          </a:xfrm>
          <a:prstGeom prst="rect">
            <a:avLst/>
          </a:prstGeom>
          <a:noFill/>
        </p:spPr>
        <p:txBody>
          <a:bodyPr wrap="square" rtlCol="0" anchor="t" anchorCtr="0">
            <a:normAutofit lnSpcReduction="10000"/>
          </a:bodyPr>
          <a:lstStyle/>
          <a:p>
            <a:pPr marL="0" indent="0" algn="ctr" fontAlgn="auto">
              <a:lnSpc>
                <a:spcPct val="130000"/>
              </a:lnSpc>
              <a:buNone/>
            </a:pPr>
            <a:r>
              <a:rPr lang="zh-CN" altLang="en-US" sz="1700" spc="150" dirty="0">
                <a:solidFill>
                  <a:schemeClr val="dk1">
                    <a:lumMod val="85000"/>
                    <a:lumOff val="15000"/>
                  </a:schemeClr>
                </a:solidFill>
                <a:uFillTx/>
                <a:latin typeface="微软雅黑" panose="020B0503020204020204" charset="-122"/>
                <a:ea typeface="微软雅黑" panose="020B0503020204020204" charset="-122"/>
                <a:cs typeface="微软雅黑" panose="020B0503020204020204" charset="-122"/>
                <a:sym typeface="+mn-ea"/>
              </a:rPr>
              <a:t>“环”通过采集矿井各安全监测系统数据，实现井下作业环境实时监测和分析，并与其他智能化系统实时数据共享、联动，及时感知矿山灾害及作业人员作业环境，实现各种灾害的预警和设备联动，为作业人员提供主动式安全保障。</a:t>
            </a:r>
            <a:endParaRPr lang="zh-CN" altLang="en-US" sz="1700" spc="150" dirty="0">
              <a:solidFill>
                <a:schemeClr val="dk1">
                  <a:lumMod val="85000"/>
                  <a:lumOff val="15000"/>
                </a:schemeClr>
              </a:solidFill>
              <a:uFillTx/>
              <a:latin typeface="微软雅黑" panose="020B0503020204020204" charset="-122"/>
              <a:ea typeface="微软雅黑" panose="020B0503020204020204" charset="-122"/>
              <a:cs typeface="微软雅黑" panose="020B0503020204020204" charset="-122"/>
              <a:sym typeface="+mn-ea"/>
            </a:endParaRPr>
          </a:p>
        </p:txBody>
      </p:sp>
      <p:sp>
        <p:nvSpPr>
          <p:cNvPr id="90" name="文本框 89"/>
          <p:cNvSpPr txBox="1"/>
          <p:nvPr>
            <p:custDataLst>
              <p:tags r:id="rId11"/>
            </p:custDataLst>
          </p:nvPr>
        </p:nvSpPr>
        <p:spPr>
          <a:xfrm>
            <a:off x="8564603" y="2081213"/>
            <a:ext cx="2577623" cy="3677285"/>
          </a:xfrm>
          <a:prstGeom prst="rect">
            <a:avLst/>
          </a:prstGeom>
          <a:noFill/>
        </p:spPr>
        <p:txBody>
          <a:bodyPr wrap="square" rtlCol="0" anchor="t" anchorCtr="0">
            <a:normAutofit/>
          </a:bodyPr>
          <a:lstStyle/>
          <a:p>
            <a:pPr marL="0" indent="0" algn="ctr" fontAlgn="auto">
              <a:lnSpc>
                <a:spcPct val="130000"/>
              </a:lnSpc>
              <a:buNone/>
            </a:pPr>
            <a:r>
              <a:rPr lang="zh-CN" altLang="en-US" sz="1700" spc="150" dirty="0">
                <a:solidFill>
                  <a:schemeClr val="dk1">
                    <a:lumMod val="85000"/>
                    <a:lumOff val="15000"/>
                  </a:schemeClr>
                </a:solidFill>
                <a:uFillTx/>
                <a:latin typeface="微软雅黑" panose="020B0503020204020204" charset="-122"/>
                <a:ea typeface="微软雅黑" panose="020B0503020204020204" charset="-122"/>
                <a:cs typeface="微软雅黑" panose="020B0503020204020204" charset="-122"/>
                <a:sym typeface="+mn-ea"/>
              </a:rPr>
              <a:t>“管”将矿井管理流程数字化、无纸化，实现网上办公；基于全矿井海量监控数据的采集、共享、分析，为煤矿管理、决策提供科学的决策依据，提升煤矿管理水平。</a:t>
            </a:r>
            <a:endParaRPr lang="zh-CN" altLang="en-US" sz="1700" spc="150" dirty="0">
              <a:solidFill>
                <a:schemeClr val="dk1">
                  <a:lumMod val="85000"/>
                  <a:lumOff val="15000"/>
                </a:schemeClr>
              </a:solidFill>
              <a:uFillTx/>
              <a:latin typeface="微软雅黑" panose="020B0503020204020204" charset="-122"/>
              <a:ea typeface="微软雅黑" panose="020B0503020204020204" charset="-122"/>
              <a:cs typeface="微软雅黑" panose="020B0503020204020204" charset="-122"/>
              <a:sym typeface="+mn-ea"/>
            </a:endParaRPr>
          </a:p>
        </p:txBody>
      </p:sp>
      <p:grpSp>
        <p:nvGrpSpPr>
          <p:cNvPr id="5" name="组合 4"/>
          <p:cNvGrpSpPr/>
          <p:nvPr>
            <p:custDataLst>
              <p:tags r:id="rId12"/>
            </p:custDataLst>
          </p:nvPr>
        </p:nvGrpSpPr>
        <p:grpSpPr>
          <a:xfrm>
            <a:off x="6900822" y="1127125"/>
            <a:ext cx="648335" cy="515620"/>
            <a:chOff x="4483735" y="1209993"/>
            <a:chExt cx="648335" cy="515620"/>
          </a:xfrm>
        </p:grpSpPr>
        <p:sp>
          <p:nvSpPr>
            <p:cNvPr id="6" name="PA-任意多边形 748"/>
            <p:cNvSpPr/>
            <p:nvPr>
              <p:custDataLst>
                <p:tags r:id="rId13"/>
              </p:custDataLst>
            </p:nvPr>
          </p:nvSpPr>
          <p:spPr bwMode="auto">
            <a:xfrm>
              <a:off x="4704856" y="1369412"/>
              <a:ext cx="186772" cy="254074"/>
            </a:xfrm>
            <a:custGeom>
              <a:avLst/>
              <a:gdLst>
                <a:gd name="T0" fmla="*/ 126 w 229"/>
                <a:gd name="T1" fmla="*/ 6 h 267"/>
                <a:gd name="T2" fmla="*/ 121 w 229"/>
                <a:gd name="T3" fmla="*/ 2 h 267"/>
                <a:gd name="T4" fmla="*/ 108 w 229"/>
                <a:gd name="T5" fmla="*/ 2 h 267"/>
                <a:gd name="T6" fmla="*/ 103 w 229"/>
                <a:gd name="T7" fmla="*/ 6 h 267"/>
                <a:gd name="T8" fmla="*/ 6 w 229"/>
                <a:gd name="T9" fmla="*/ 102 h 267"/>
                <a:gd name="T10" fmla="*/ 6 w 229"/>
                <a:gd name="T11" fmla="*/ 125 h 267"/>
                <a:gd name="T12" fmla="*/ 29 w 229"/>
                <a:gd name="T13" fmla="*/ 125 h 267"/>
                <a:gd name="T14" fmla="*/ 98 w 229"/>
                <a:gd name="T15" fmla="*/ 56 h 267"/>
                <a:gd name="T16" fmla="*/ 98 w 229"/>
                <a:gd name="T17" fmla="*/ 251 h 267"/>
                <a:gd name="T18" fmla="*/ 115 w 229"/>
                <a:gd name="T19" fmla="*/ 267 h 267"/>
                <a:gd name="T20" fmla="*/ 131 w 229"/>
                <a:gd name="T21" fmla="*/ 251 h 267"/>
                <a:gd name="T22" fmla="*/ 131 w 229"/>
                <a:gd name="T23" fmla="*/ 56 h 267"/>
                <a:gd name="T24" fmla="*/ 200 w 229"/>
                <a:gd name="T25" fmla="*/ 125 h 267"/>
                <a:gd name="T26" fmla="*/ 211 w 229"/>
                <a:gd name="T27" fmla="*/ 130 h 267"/>
                <a:gd name="T28" fmla="*/ 223 w 229"/>
                <a:gd name="T29" fmla="*/ 125 h 267"/>
                <a:gd name="T30" fmla="*/ 223 w 229"/>
                <a:gd name="T31" fmla="*/ 102 h 267"/>
                <a:gd name="T32" fmla="*/ 126 w 229"/>
                <a:gd name="T33" fmla="*/ 6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9" h="267">
                  <a:moveTo>
                    <a:pt x="126" y="6"/>
                  </a:moveTo>
                  <a:cubicBezTo>
                    <a:pt x="124" y="4"/>
                    <a:pt x="123" y="3"/>
                    <a:pt x="121" y="2"/>
                  </a:cubicBezTo>
                  <a:cubicBezTo>
                    <a:pt x="117" y="0"/>
                    <a:pt x="112" y="0"/>
                    <a:pt x="108" y="2"/>
                  </a:cubicBezTo>
                  <a:cubicBezTo>
                    <a:pt x="106" y="3"/>
                    <a:pt x="105" y="4"/>
                    <a:pt x="103" y="6"/>
                  </a:cubicBezTo>
                  <a:lnTo>
                    <a:pt x="6" y="102"/>
                  </a:lnTo>
                  <a:cubicBezTo>
                    <a:pt x="0" y="109"/>
                    <a:pt x="0" y="119"/>
                    <a:pt x="6" y="125"/>
                  </a:cubicBezTo>
                  <a:cubicBezTo>
                    <a:pt x="13" y="131"/>
                    <a:pt x="23" y="131"/>
                    <a:pt x="29" y="125"/>
                  </a:cubicBezTo>
                  <a:lnTo>
                    <a:pt x="98" y="56"/>
                  </a:lnTo>
                  <a:lnTo>
                    <a:pt x="98" y="251"/>
                  </a:lnTo>
                  <a:cubicBezTo>
                    <a:pt x="98" y="260"/>
                    <a:pt x="106" y="267"/>
                    <a:pt x="115" y="267"/>
                  </a:cubicBezTo>
                  <a:cubicBezTo>
                    <a:pt x="123" y="267"/>
                    <a:pt x="131" y="260"/>
                    <a:pt x="131" y="251"/>
                  </a:cubicBezTo>
                  <a:lnTo>
                    <a:pt x="131" y="56"/>
                  </a:lnTo>
                  <a:lnTo>
                    <a:pt x="200" y="125"/>
                  </a:lnTo>
                  <a:cubicBezTo>
                    <a:pt x="203" y="128"/>
                    <a:pt x="207" y="130"/>
                    <a:pt x="211" y="130"/>
                  </a:cubicBezTo>
                  <a:cubicBezTo>
                    <a:pt x="216" y="130"/>
                    <a:pt x="220" y="128"/>
                    <a:pt x="223" y="125"/>
                  </a:cubicBezTo>
                  <a:cubicBezTo>
                    <a:pt x="229" y="119"/>
                    <a:pt x="229" y="109"/>
                    <a:pt x="223" y="102"/>
                  </a:cubicBezTo>
                  <a:lnTo>
                    <a:pt x="126" y="6"/>
                  </a:lnTo>
                  <a:close/>
                </a:path>
              </a:pathLst>
            </a:custGeom>
            <a:solidFill>
              <a:schemeClr val="accent1"/>
            </a:solidFill>
            <a:ln w="3175">
              <a:solidFill>
                <a:schemeClr val="accent1"/>
              </a:solid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10" name="PA-任意多边形 749"/>
            <p:cNvSpPr>
              <a:spLocks noEditPoints="1"/>
            </p:cNvSpPr>
            <p:nvPr>
              <p:custDataLst>
                <p:tags r:id="rId14"/>
              </p:custDataLst>
            </p:nvPr>
          </p:nvSpPr>
          <p:spPr bwMode="auto">
            <a:xfrm>
              <a:off x="4483735" y="1209993"/>
              <a:ext cx="648335" cy="515620"/>
            </a:xfrm>
            <a:custGeom>
              <a:avLst/>
              <a:gdLst>
                <a:gd name="T0" fmla="*/ 645 w 792"/>
                <a:gd name="T1" fmla="*/ 180 h 541"/>
                <a:gd name="T2" fmla="*/ 630 w 792"/>
                <a:gd name="T3" fmla="*/ 178 h 541"/>
                <a:gd name="T4" fmla="*/ 628 w 792"/>
                <a:gd name="T5" fmla="*/ 178 h 541"/>
                <a:gd name="T6" fmla="*/ 611 w 792"/>
                <a:gd name="T7" fmla="*/ 177 h 541"/>
                <a:gd name="T8" fmla="*/ 611 w 792"/>
                <a:gd name="T9" fmla="*/ 177 h 541"/>
                <a:gd name="T10" fmla="*/ 605 w 792"/>
                <a:gd name="T11" fmla="*/ 177 h 541"/>
                <a:gd name="T12" fmla="*/ 449 w 792"/>
                <a:gd name="T13" fmla="*/ 71 h 541"/>
                <a:gd name="T14" fmla="*/ 430 w 792"/>
                <a:gd name="T15" fmla="*/ 72 h 541"/>
                <a:gd name="T16" fmla="*/ 278 w 792"/>
                <a:gd name="T17" fmla="*/ 0 h 541"/>
                <a:gd name="T18" fmla="*/ 81 w 792"/>
                <a:gd name="T19" fmla="*/ 197 h 541"/>
                <a:gd name="T20" fmla="*/ 81 w 792"/>
                <a:gd name="T21" fmla="*/ 201 h 541"/>
                <a:gd name="T22" fmla="*/ 0 w 792"/>
                <a:gd name="T23" fmla="*/ 354 h 541"/>
                <a:gd name="T24" fmla="*/ 186 w 792"/>
                <a:gd name="T25" fmla="*/ 541 h 541"/>
                <a:gd name="T26" fmla="*/ 610 w 792"/>
                <a:gd name="T27" fmla="*/ 541 h 541"/>
                <a:gd name="T28" fmla="*/ 792 w 792"/>
                <a:gd name="T29" fmla="*/ 359 h 541"/>
                <a:gd name="T30" fmla="*/ 645 w 792"/>
                <a:gd name="T31" fmla="*/ 180 h 541"/>
                <a:gd name="T32" fmla="*/ 610 w 792"/>
                <a:gd name="T33" fmla="*/ 508 h 541"/>
                <a:gd name="T34" fmla="*/ 186 w 792"/>
                <a:gd name="T35" fmla="*/ 508 h 541"/>
                <a:gd name="T36" fmla="*/ 32 w 792"/>
                <a:gd name="T37" fmla="*/ 354 h 541"/>
                <a:gd name="T38" fmla="*/ 106 w 792"/>
                <a:gd name="T39" fmla="*/ 223 h 541"/>
                <a:gd name="T40" fmla="*/ 113 w 792"/>
                <a:gd name="T41" fmla="*/ 208 h 541"/>
                <a:gd name="T42" fmla="*/ 113 w 792"/>
                <a:gd name="T43" fmla="*/ 205 h 541"/>
                <a:gd name="T44" fmla="*/ 113 w 792"/>
                <a:gd name="T45" fmla="*/ 197 h 541"/>
                <a:gd name="T46" fmla="*/ 278 w 792"/>
                <a:gd name="T47" fmla="*/ 32 h 541"/>
                <a:gd name="T48" fmla="*/ 410 w 792"/>
                <a:gd name="T49" fmla="*/ 99 h 541"/>
                <a:gd name="T50" fmla="*/ 425 w 792"/>
                <a:gd name="T51" fmla="*/ 105 h 541"/>
                <a:gd name="T52" fmla="*/ 449 w 792"/>
                <a:gd name="T53" fmla="*/ 104 h 541"/>
                <a:gd name="T54" fmla="*/ 578 w 792"/>
                <a:gd name="T55" fmla="*/ 199 h 541"/>
                <a:gd name="T56" fmla="*/ 595 w 792"/>
                <a:gd name="T57" fmla="*/ 210 h 541"/>
                <a:gd name="T58" fmla="*/ 609 w 792"/>
                <a:gd name="T59" fmla="*/ 209 h 541"/>
                <a:gd name="T60" fmla="*/ 611 w 792"/>
                <a:gd name="T61" fmla="*/ 209 h 541"/>
                <a:gd name="T62" fmla="*/ 625 w 792"/>
                <a:gd name="T63" fmla="*/ 210 h 541"/>
                <a:gd name="T64" fmla="*/ 627 w 792"/>
                <a:gd name="T65" fmla="*/ 210 h 541"/>
                <a:gd name="T66" fmla="*/ 638 w 792"/>
                <a:gd name="T67" fmla="*/ 212 h 541"/>
                <a:gd name="T68" fmla="*/ 759 w 792"/>
                <a:gd name="T69" fmla="*/ 359 h 541"/>
                <a:gd name="T70" fmla="*/ 610 w 792"/>
                <a:gd name="T71" fmla="*/ 508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2" h="541">
                  <a:moveTo>
                    <a:pt x="645" y="180"/>
                  </a:moveTo>
                  <a:cubicBezTo>
                    <a:pt x="640" y="180"/>
                    <a:pt x="636" y="179"/>
                    <a:pt x="630" y="178"/>
                  </a:cubicBezTo>
                  <a:cubicBezTo>
                    <a:pt x="630" y="178"/>
                    <a:pt x="629" y="178"/>
                    <a:pt x="628" y="178"/>
                  </a:cubicBezTo>
                  <a:cubicBezTo>
                    <a:pt x="622" y="177"/>
                    <a:pt x="617" y="177"/>
                    <a:pt x="611" y="177"/>
                  </a:cubicBezTo>
                  <a:cubicBezTo>
                    <a:pt x="611" y="177"/>
                    <a:pt x="611" y="177"/>
                    <a:pt x="611" y="177"/>
                  </a:cubicBezTo>
                  <a:cubicBezTo>
                    <a:pt x="608" y="177"/>
                    <a:pt x="607" y="177"/>
                    <a:pt x="605" y="177"/>
                  </a:cubicBezTo>
                  <a:cubicBezTo>
                    <a:pt x="580" y="113"/>
                    <a:pt x="519" y="71"/>
                    <a:pt x="449" y="71"/>
                  </a:cubicBezTo>
                  <a:cubicBezTo>
                    <a:pt x="444" y="71"/>
                    <a:pt x="437" y="72"/>
                    <a:pt x="430" y="72"/>
                  </a:cubicBezTo>
                  <a:cubicBezTo>
                    <a:pt x="392" y="26"/>
                    <a:pt x="337" y="0"/>
                    <a:pt x="278" y="0"/>
                  </a:cubicBezTo>
                  <a:cubicBezTo>
                    <a:pt x="169" y="0"/>
                    <a:pt x="81" y="88"/>
                    <a:pt x="81" y="197"/>
                  </a:cubicBezTo>
                  <a:cubicBezTo>
                    <a:pt x="81" y="198"/>
                    <a:pt x="81" y="199"/>
                    <a:pt x="81" y="201"/>
                  </a:cubicBezTo>
                  <a:cubicBezTo>
                    <a:pt x="30" y="236"/>
                    <a:pt x="0" y="292"/>
                    <a:pt x="0" y="354"/>
                  </a:cubicBezTo>
                  <a:cubicBezTo>
                    <a:pt x="0" y="457"/>
                    <a:pt x="84" y="540"/>
                    <a:pt x="186" y="541"/>
                  </a:cubicBezTo>
                  <a:cubicBezTo>
                    <a:pt x="186" y="541"/>
                    <a:pt x="607" y="541"/>
                    <a:pt x="610" y="541"/>
                  </a:cubicBezTo>
                  <a:cubicBezTo>
                    <a:pt x="710" y="541"/>
                    <a:pt x="792" y="459"/>
                    <a:pt x="792" y="359"/>
                  </a:cubicBezTo>
                  <a:cubicBezTo>
                    <a:pt x="792" y="272"/>
                    <a:pt x="730" y="197"/>
                    <a:pt x="645" y="180"/>
                  </a:cubicBezTo>
                  <a:close/>
                  <a:moveTo>
                    <a:pt x="610" y="508"/>
                  </a:moveTo>
                  <a:cubicBezTo>
                    <a:pt x="606" y="508"/>
                    <a:pt x="186" y="508"/>
                    <a:pt x="186" y="508"/>
                  </a:cubicBezTo>
                  <a:cubicBezTo>
                    <a:pt x="101" y="508"/>
                    <a:pt x="32" y="439"/>
                    <a:pt x="32" y="354"/>
                  </a:cubicBezTo>
                  <a:cubicBezTo>
                    <a:pt x="32" y="300"/>
                    <a:pt x="60" y="251"/>
                    <a:pt x="106" y="223"/>
                  </a:cubicBezTo>
                  <a:cubicBezTo>
                    <a:pt x="111" y="219"/>
                    <a:pt x="114" y="214"/>
                    <a:pt x="113" y="208"/>
                  </a:cubicBezTo>
                  <a:lnTo>
                    <a:pt x="113" y="205"/>
                  </a:lnTo>
                  <a:cubicBezTo>
                    <a:pt x="113" y="203"/>
                    <a:pt x="113" y="200"/>
                    <a:pt x="113" y="197"/>
                  </a:cubicBezTo>
                  <a:cubicBezTo>
                    <a:pt x="113" y="106"/>
                    <a:pt x="187" y="32"/>
                    <a:pt x="278" y="32"/>
                  </a:cubicBezTo>
                  <a:cubicBezTo>
                    <a:pt x="330" y="32"/>
                    <a:pt x="378" y="56"/>
                    <a:pt x="410" y="99"/>
                  </a:cubicBezTo>
                  <a:cubicBezTo>
                    <a:pt x="413" y="103"/>
                    <a:pt x="419" y="106"/>
                    <a:pt x="425" y="105"/>
                  </a:cubicBezTo>
                  <a:cubicBezTo>
                    <a:pt x="433" y="104"/>
                    <a:pt x="442" y="104"/>
                    <a:pt x="449" y="104"/>
                  </a:cubicBezTo>
                  <a:cubicBezTo>
                    <a:pt x="508" y="104"/>
                    <a:pt x="561" y="143"/>
                    <a:pt x="578" y="199"/>
                  </a:cubicBezTo>
                  <a:cubicBezTo>
                    <a:pt x="580" y="206"/>
                    <a:pt x="588" y="211"/>
                    <a:pt x="595" y="210"/>
                  </a:cubicBezTo>
                  <a:cubicBezTo>
                    <a:pt x="600" y="209"/>
                    <a:pt x="605" y="209"/>
                    <a:pt x="609" y="209"/>
                  </a:cubicBezTo>
                  <a:cubicBezTo>
                    <a:pt x="609" y="209"/>
                    <a:pt x="611" y="209"/>
                    <a:pt x="611" y="209"/>
                  </a:cubicBezTo>
                  <a:cubicBezTo>
                    <a:pt x="616" y="209"/>
                    <a:pt x="621" y="210"/>
                    <a:pt x="625" y="210"/>
                  </a:cubicBezTo>
                  <a:cubicBezTo>
                    <a:pt x="625" y="210"/>
                    <a:pt x="627" y="210"/>
                    <a:pt x="627" y="210"/>
                  </a:cubicBezTo>
                  <a:cubicBezTo>
                    <a:pt x="631" y="211"/>
                    <a:pt x="635" y="211"/>
                    <a:pt x="638" y="212"/>
                  </a:cubicBezTo>
                  <a:cubicBezTo>
                    <a:pt x="709" y="226"/>
                    <a:pt x="759" y="287"/>
                    <a:pt x="759" y="359"/>
                  </a:cubicBezTo>
                  <a:cubicBezTo>
                    <a:pt x="759" y="441"/>
                    <a:pt x="692" y="508"/>
                    <a:pt x="610" y="508"/>
                  </a:cubicBezTo>
                  <a:close/>
                </a:path>
              </a:pathLst>
            </a:custGeom>
            <a:solidFill>
              <a:schemeClr val="accent1"/>
            </a:solidFill>
            <a:ln w="3175">
              <a:solidFill>
                <a:schemeClr val="accent1"/>
              </a:solid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sp>
        <p:nvSpPr>
          <p:cNvPr id="11" name="PA-任意多边形: 形状 1107"/>
          <p:cNvSpPr/>
          <p:nvPr>
            <p:custDataLst>
              <p:tags r:id="rId15"/>
            </p:custDataLst>
          </p:nvPr>
        </p:nvSpPr>
        <p:spPr>
          <a:xfrm>
            <a:off x="9547266" y="1099820"/>
            <a:ext cx="613410" cy="571500"/>
          </a:xfrm>
          <a:custGeom>
            <a:avLst/>
            <a:gdLst>
              <a:gd name="connsiteX0" fmla="*/ 121945 h 1527175"/>
              <a:gd name="connsiteY0" fmla="*/ 121945 h 1527175"/>
              <a:gd name="connsiteX1" fmla="*/ 121945 h 1527175"/>
              <a:gd name="connsiteY1" fmla="*/ 121945 h 1527175"/>
              <a:gd name="connsiteX2" fmla="*/ 121945 h 1527175"/>
              <a:gd name="connsiteY2" fmla="*/ 121945 h 1527175"/>
              <a:gd name="connsiteX3" fmla="*/ 121945 h 1527175"/>
              <a:gd name="connsiteY3" fmla="*/ 121945 h 1527175"/>
              <a:gd name="connsiteX4" fmla="*/ 121945 h 1527175"/>
              <a:gd name="connsiteY4" fmla="*/ 121945 h 1527175"/>
              <a:gd name="connsiteX5" fmla="*/ 121945 h 1527175"/>
              <a:gd name="connsiteY5" fmla="*/ 121945 h 1527175"/>
              <a:gd name="connsiteX6" fmla="*/ 121945 h 1527175"/>
              <a:gd name="connsiteY6" fmla="*/ 121945 h 1527175"/>
              <a:gd name="connsiteX7" fmla="*/ 121945 h 1527175"/>
              <a:gd name="connsiteY7" fmla="*/ 121945 h 1527175"/>
              <a:gd name="connsiteX8" fmla="*/ 121945 h 1527175"/>
              <a:gd name="connsiteY8" fmla="*/ 121945 h 1527175"/>
              <a:gd name="connsiteX9" fmla="*/ 121945 h 1527175"/>
              <a:gd name="connsiteY9" fmla="*/ 121945 h 1527175"/>
              <a:gd name="connsiteX10" fmla="*/ 121945 h 1527175"/>
              <a:gd name="connsiteY10" fmla="*/ 121945 h 1527175"/>
              <a:gd name="connsiteX11" fmla="*/ 121945 h 1527175"/>
              <a:gd name="connsiteY11" fmla="*/ 121945 h 1527175"/>
              <a:gd name="connsiteX12" fmla="*/ 121945 h 1527175"/>
              <a:gd name="connsiteY12" fmla="*/ 121945 h 1527175"/>
              <a:gd name="connsiteX13" fmla="*/ 121945 h 1527175"/>
              <a:gd name="connsiteY13" fmla="*/ 121945 h 1527175"/>
              <a:gd name="connsiteX14" fmla="*/ 121945 h 1527175"/>
              <a:gd name="connsiteY14" fmla="*/ 121945 h 1527175"/>
              <a:gd name="connsiteX15" fmla="*/ 121945 h 1527175"/>
              <a:gd name="connsiteY15" fmla="*/ 121945 h 1527175"/>
              <a:gd name="connsiteX16" fmla="*/ 121945 h 1527175"/>
              <a:gd name="connsiteY16" fmla="*/ 121945 h 1527175"/>
              <a:gd name="connsiteX17" fmla="*/ 121945 h 1527175"/>
              <a:gd name="connsiteY17" fmla="*/ 121945 h 1527175"/>
              <a:gd name="connsiteX18" fmla="*/ 121945 h 1527175"/>
              <a:gd name="connsiteY18" fmla="*/ 121945 h 1527175"/>
              <a:gd name="connsiteX19" fmla="*/ 121945 h 1527175"/>
              <a:gd name="connsiteY19" fmla="*/ 121945 h 1527175"/>
              <a:gd name="connsiteX20" fmla="*/ 121945 h 1527175"/>
              <a:gd name="connsiteY20" fmla="*/ 121945 h 1527175"/>
              <a:gd name="connsiteX21" fmla="*/ 121945 h 1527175"/>
              <a:gd name="connsiteY21" fmla="*/ 121945 h 1527175"/>
              <a:gd name="connsiteX22" fmla="*/ 121945 h 1527175"/>
              <a:gd name="connsiteY22" fmla="*/ 121945 h 1527175"/>
              <a:gd name="connsiteX23" fmla="*/ 121945 h 1527175"/>
              <a:gd name="connsiteY23" fmla="*/ 121945 h 1527175"/>
              <a:gd name="connsiteX24" fmla="*/ 121945 h 1527175"/>
              <a:gd name="connsiteY24" fmla="*/ 121945 h 1527175"/>
              <a:gd name="connsiteX25" fmla="*/ 121945 h 1527175"/>
              <a:gd name="connsiteY25" fmla="*/ 121945 h 1527175"/>
              <a:gd name="connsiteX26" fmla="*/ 121945 h 1527175"/>
              <a:gd name="connsiteY26" fmla="*/ 121945 h 1527175"/>
              <a:gd name="connsiteX27" fmla="*/ 121945 h 1527175"/>
              <a:gd name="connsiteY27" fmla="*/ 121945 h 1527175"/>
              <a:gd name="connsiteX28" fmla="*/ 121945 h 1527175"/>
              <a:gd name="connsiteY28" fmla="*/ 121945 h 1527175"/>
              <a:gd name="connsiteX29" fmla="*/ 121945 h 1527175"/>
              <a:gd name="connsiteY29" fmla="*/ 121945 h 1527175"/>
              <a:gd name="connsiteX30" fmla="*/ 121945 h 1527175"/>
              <a:gd name="connsiteY30" fmla="*/ 121945 h 1527175"/>
              <a:gd name="connsiteX31" fmla="*/ 121945 h 1527175"/>
              <a:gd name="connsiteY31" fmla="*/ 121945 h 1527175"/>
              <a:gd name="connsiteX32" fmla="*/ 121945 h 1527175"/>
              <a:gd name="connsiteY32" fmla="*/ 121945 h 1527175"/>
              <a:gd name="connsiteX33" fmla="*/ 121945 h 1527175"/>
              <a:gd name="connsiteY33" fmla="*/ 121945 h 1527175"/>
              <a:gd name="connsiteX34" fmla="*/ 121945 h 1527175"/>
              <a:gd name="connsiteY34" fmla="*/ 121945 h 1527175"/>
              <a:gd name="connsiteX35" fmla="*/ 121945 h 1527175"/>
              <a:gd name="connsiteY35" fmla="*/ 121945 h 1527175"/>
              <a:gd name="connsiteX36" fmla="*/ 121945 h 1527175"/>
              <a:gd name="connsiteY36" fmla="*/ 121945 h 1527175"/>
              <a:gd name="connsiteX37" fmla="*/ 121945 h 1527175"/>
              <a:gd name="connsiteY37" fmla="*/ 121945 h 1527175"/>
              <a:gd name="connsiteX38" fmla="*/ 121945 h 1527175"/>
              <a:gd name="connsiteY38" fmla="*/ 121945 h 1527175"/>
              <a:gd name="connsiteX39" fmla="*/ 121945 h 1527175"/>
              <a:gd name="connsiteY39" fmla="*/ 121945 h 1527175"/>
              <a:gd name="connsiteX40" fmla="*/ 121945 h 1527175"/>
              <a:gd name="connsiteY40" fmla="*/ 121945 h 1527175"/>
              <a:gd name="connsiteX41" fmla="*/ 121945 h 1527175"/>
              <a:gd name="connsiteY41" fmla="*/ 121945 h 1527175"/>
              <a:gd name="connsiteX42" fmla="*/ 121945 h 1527175"/>
              <a:gd name="connsiteY42" fmla="*/ 121945 h 1527175"/>
              <a:gd name="connsiteX43" fmla="*/ 121945 h 1527175"/>
              <a:gd name="connsiteY43" fmla="*/ 121945 h 1527175"/>
              <a:gd name="connsiteX44" fmla="*/ 121945 h 1527175"/>
              <a:gd name="connsiteY44" fmla="*/ 121945 h 1527175"/>
              <a:gd name="connsiteX45" fmla="*/ 121945 h 1527175"/>
              <a:gd name="connsiteY45" fmla="*/ 121945 h 1527175"/>
              <a:gd name="connsiteX46" fmla="*/ 121945 h 1527175"/>
              <a:gd name="connsiteY46" fmla="*/ 121945 h 1527175"/>
              <a:gd name="connsiteX47" fmla="*/ 121945 h 1527175"/>
              <a:gd name="connsiteY47" fmla="*/ 121945 h 1527175"/>
              <a:gd name="connsiteX48" fmla="*/ 121945 h 1527175"/>
              <a:gd name="connsiteY48" fmla="*/ 121945 h 1527175"/>
              <a:gd name="connsiteX49" fmla="*/ 121945 h 1527175"/>
              <a:gd name="connsiteY49" fmla="*/ 121945 h 1527175"/>
              <a:gd name="connsiteX50" fmla="*/ 121945 h 1527175"/>
              <a:gd name="connsiteY50" fmla="*/ 121945 h 1527175"/>
              <a:gd name="connsiteX51" fmla="*/ 121945 h 1527175"/>
              <a:gd name="connsiteY51" fmla="*/ 121945 h 1527175"/>
              <a:gd name="connsiteX52" fmla="*/ 121945 h 1527175"/>
              <a:gd name="connsiteY52" fmla="*/ 121945 h 1527175"/>
              <a:gd name="connsiteX53" fmla="*/ 121945 h 1527175"/>
              <a:gd name="connsiteY53" fmla="*/ 121945 h 1527175"/>
              <a:gd name="connsiteX54" fmla="*/ 121945 h 1527175"/>
              <a:gd name="connsiteY54" fmla="*/ 121945 h 1527175"/>
              <a:gd name="connsiteX55" fmla="*/ 121945 h 1527175"/>
              <a:gd name="connsiteY55" fmla="*/ 121945 h 1527175"/>
              <a:gd name="connsiteX56" fmla="*/ 121945 h 1527175"/>
              <a:gd name="connsiteY56" fmla="*/ 121945 h 1527175"/>
              <a:gd name="connsiteX57" fmla="*/ 121945 h 1527175"/>
              <a:gd name="connsiteY57" fmla="*/ 121945 h 1527175"/>
              <a:gd name="connsiteX58" fmla="*/ 121945 h 1527175"/>
              <a:gd name="connsiteY58" fmla="*/ 121945 h 1527175"/>
              <a:gd name="connsiteX59" fmla="*/ 121945 h 1527175"/>
              <a:gd name="connsiteY59" fmla="*/ 121945 h 1527175"/>
              <a:gd name="connsiteX60" fmla="*/ 121945 h 1527175"/>
              <a:gd name="connsiteY60" fmla="*/ 121945 h 1527175"/>
              <a:gd name="connsiteX61" fmla="*/ 121945 h 1527175"/>
              <a:gd name="connsiteY61" fmla="*/ 121945 h 1527175"/>
              <a:gd name="connsiteX62" fmla="*/ 121945 h 1527175"/>
              <a:gd name="connsiteY62" fmla="*/ 121945 h 152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528064" h="1422400">
                <a:moveTo>
                  <a:pt x="1413423" y="233558"/>
                </a:moveTo>
                <a:lnTo>
                  <a:pt x="1019052" y="233558"/>
                </a:lnTo>
                <a:cubicBezTo>
                  <a:pt x="1019052" y="233558"/>
                  <a:pt x="1019052" y="230957"/>
                  <a:pt x="1019052" y="229657"/>
                </a:cubicBezTo>
                <a:lnTo>
                  <a:pt x="1019052" y="71973"/>
                </a:lnTo>
                <a:cubicBezTo>
                  <a:pt x="1018873" y="33979"/>
                  <a:pt x="988121" y="3227"/>
                  <a:pt x="950127" y="3048"/>
                </a:cubicBezTo>
                <a:lnTo>
                  <a:pt x="581116" y="3048"/>
                </a:lnTo>
                <a:cubicBezTo>
                  <a:pt x="543121" y="3227"/>
                  <a:pt x="512369" y="33979"/>
                  <a:pt x="512190" y="71973"/>
                </a:cubicBezTo>
                <a:lnTo>
                  <a:pt x="512190" y="229982"/>
                </a:lnTo>
                <a:cubicBezTo>
                  <a:pt x="512190" y="229982"/>
                  <a:pt x="512190" y="232583"/>
                  <a:pt x="512190" y="233883"/>
                </a:cubicBezTo>
                <a:lnTo>
                  <a:pt x="118145" y="233883"/>
                </a:lnTo>
                <a:cubicBezTo>
                  <a:pt x="54836" y="233879"/>
                  <a:pt x="3410" y="285012"/>
                  <a:pt x="3052" y="348321"/>
                </a:cubicBezTo>
                <a:lnTo>
                  <a:pt x="3052" y="1305150"/>
                </a:lnTo>
                <a:cubicBezTo>
                  <a:pt x="2512" y="1368711"/>
                  <a:pt x="53604" y="1420673"/>
                  <a:pt x="117165" y="1421213"/>
                </a:cubicBezTo>
                <a:cubicBezTo>
                  <a:pt x="117490" y="1421217"/>
                  <a:pt x="117820" y="1421217"/>
                  <a:pt x="118145" y="1421217"/>
                </a:cubicBezTo>
                <a:lnTo>
                  <a:pt x="1413423" y="1421217"/>
                </a:lnTo>
                <a:cubicBezTo>
                  <a:pt x="1476862" y="1421217"/>
                  <a:pt x="1528336" y="1369885"/>
                  <a:pt x="1528515" y="1306450"/>
                </a:cubicBezTo>
                <a:lnTo>
                  <a:pt x="1528515" y="348321"/>
                </a:lnTo>
                <a:cubicBezTo>
                  <a:pt x="1528336" y="284886"/>
                  <a:pt x="1476862" y="233554"/>
                  <a:pt x="1413423" y="233558"/>
                </a:cubicBezTo>
                <a:close/>
                <a:moveTo>
                  <a:pt x="576889" y="71969"/>
                </a:moveTo>
                <a:cubicBezTo>
                  <a:pt x="576889" y="69815"/>
                  <a:pt x="578637" y="68068"/>
                  <a:pt x="580791" y="68068"/>
                </a:cubicBezTo>
                <a:lnTo>
                  <a:pt x="950452" y="68068"/>
                </a:lnTo>
                <a:cubicBezTo>
                  <a:pt x="952606" y="68068"/>
                  <a:pt x="954353" y="69815"/>
                  <a:pt x="954353" y="71969"/>
                </a:cubicBezTo>
                <a:lnTo>
                  <a:pt x="954353" y="229978"/>
                </a:lnTo>
                <a:cubicBezTo>
                  <a:pt x="954353" y="232132"/>
                  <a:pt x="952606" y="233879"/>
                  <a:pt x="950452" y="233879"/>
                </a:cubicBezTo>
                <a:lnTo>
                  <a:pt x="581116" y="233879"/>
                </a:lnTo>
                <a:cubicBezTo>
                  <a:pt x="578970" y="234058"/>
                  <a:pt x="577084" y="232465"/>
                  <a:pt x="576901" y="230315"/>
                </a:cubicBezTo>
                <a:cubicBezTo>
                  <a:pt x="576893" y="230201"/>
                  <a:pt x="576889" y="230091"/>
                  <a:pt x="576889" y="229978"/>
                </a:cubicBezTo>
                <a:lnTo>
                  <a:pt x="576889" y="71969"/>
                </a:lnTo>
                <a:close/>
                <a:moveTo>
                  <a:pt x="196499" y="298903"/>
                </a:moveTo>
                <a:lnTo>
                  <a:pt x="453994" y="298903"/>
                </a:lnTo>
                <a:lnTo>
                  <a:pt x="453994" y="758948"/>
                </a:lnTo>
                <a:lnTo>
                  <a:pt x="348655" y="649057"/>
                </a:lnTo>
                <a:cubicBezTo>
                  <a:pt x="336195" y="636130"/>
                  <a:pt x="315610" y="635752"/>
                  <a:pt x="302683" y="648212"/>
                </a:cubicBezTo>
                <a:cubicBezTo>
                  <a:pt x="302394" y="648488"/>
                  <a:pt x="302114" y="648773"/>
                  <a:pt x="301838" y="649057"/>
                </a:cubicBezTo>
                <a:lnTo>
                  <a:pt x="196499" y="758948"/>
                </a:lnTo>
                <a:lnTo>
                  <a:pt x="196499" y="298903"/>
                </a:lnTo>
                <a:close/>
                <a:moveTo>
                  <a:pt x="1463491" y="1305150"/>
                </a:moveTo>
                <a:cubicBezTo>
                  <a:pt x="1464032" y="1332797"/>
                  <a:pt x="1442054" y="1355645"/>
                  <a:pt x="1414406" y="1356185"/>
                </a:cubicBezTo>
                <a:cubicBezTo>
                  <a:pt x="1414077" y="1356193"/>
                  <a:pt x="1413748" y="1356193"/>
                  <a:pt x="1413423" y="1356193"/>
                </a:cubicBezTo>
                <a:lnTo>
                  <a:pt x="118145" y="1356193"/>
                </a:lnTo>
                <a:cubicBezTo>
                  <a:pt x="90493" y="1356198"/>
                  <a:pt x="68072" y="1333785"/>
                  <a:pt x="68068" y="1306133"/>
                </a:cubicBezTo>
                <a:cubicBezTo>
                  <a:pt x="68068" y="1305804"/>
                  <a:pt x="68072" y="1305475"/>
                  <a:pt x="68076" y="1305150"/>
                </a:cubicBezTo>
                <a:lnTo>
                  <a:pt x="68076" y="1305150"/>
                </a:lnTo>
                <a:lnTo>
                  <a:pt x="68076" y="1144865"/>
                </a:lnTo>
                <a:lnTo>
                  <a:pt x="1463491" y="1144865"/>
                </a:lnTo>
                <a:lnTo>
                  <a:pt x="1463491" y="1305150"/>
                </a:lnTo>
                <a:close/>
                <a:moveTo>
                  <a:pt x="1463491" y="348321"/>
                </a:moveTo>
                <a:lnTo>
                  <a:pt x="1463491" y="1079841"/>
                </a:lnTo>
                <a:lnTo>
                  <a:pt x="68076" y="1079841"/>
                </a:lnTo>
                <a:lnTo>
                  <a:pt x="68076" y="348321"/>
                </a:lnTo>
                <a:cubicBezTo>
                  <a:pt x="68434" y="320926"/>
                  <a:pt x="90745" y="298903"/>
                  <a:pt x="118145" y="298903"/>
                </a:cubicBezTo>
                <a:lnTo>
                  <a:pt x="131150" y="298903"/>
                </a:lnTo>
                <a:lnTo>
                  <a:pt x="131150" y="839903"/>
                </a:lnTo>
                <a:cubicBezTo>
                  <a:pt x="131223" y="857858"/>
                  <a:pt x="145833" y="872358"/>
                  <a:pt x="163792" y="872285"/>
                </a:cubicBezTo>
                <a:cubicBezTo>
                  <a:pt x="172578" y="872248"/>
                  <a:pt x="180974" y="868660"/>
                  <a:pt x="187070" y="862336"/>
                </a:cubicBezTo>
                <a:lnTo>
                  <a:pt x="324921" y="718633"/>
                </a:lnTo>
                <a:lnTo>
                  <a:pt x="462772" y="862336"/>
                </a:lnTo>
                <a:cubicBezTo>
                  <a:pt x="475232" y="875264"/>
                  <a:pt x="495816" y="875642"/>
                  <a:pt x="508744" y="863181"/>
                </a:cubicBezTo>
                <a:cubicBezTo>
                  <a:pt x="515072" y="857085"/>
                  <a:pt x="518660" y="848685"/>
                  <a:pt x="518693" y="839903"/>
                </a:cubicBezTo>
                <a:lnTo>
                  <a:pt x="518693" y="298903"/>
                </a:lnTo>
                <a:lnTo>
                  <a:pt x="1412773" y="298903"/>
                </a:lnTo>
                <a:cubicBezTo>
                  <a:pt x="1440424" y="298541"/>
                  <a:pt x="1463130" y="320662"/>
                  <a:pt x="1463491" y="348313"/>
                </a:cubicBezTo>
                <a:cubicBezTo>
                  <a:pt x="1463491" y="348317"/>
                  <a:pt x="1463491" y="348321"/>
                  <a:pt x="1463491" y="348321"/>
                </a:cubicBezTo>
                <a:close/>
              </a:path>
            </a:pathLst>
          </a:custGeom>
          <a:solidFill>
            <a:schemeClr val="accent2"/>
          </a:solidFill>
          <a:ln w="3175" cap="flat">
            <a:solidFill>
              <a:schemeClr val="accent2"/>
            </a:solid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dk1"/>
              </a:solidFill>
              <a:latin typeface="微软雅黑" panose="020B0503020204020204" charset="-122"/>
              <a:ea typeface="微软雅黑" panose="020B0503020204020204" charset="-122"/>
            </a:endParaRPr>
          </a:p>
        </p:txBody>
      </p:sp>
    </p:spTree>
    <p:custDataLst>
      <p:tags r:id="rId16"/>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8" name="图片 27"/>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26" name="图片 25"/>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直角三角形 1"/>
          <p:cNvSpPr/>
          <p:nvPr>
            <p:custDataLst>
              <p:tags r:id="rId5"/>
            </p:custDataLst>
          </p:nvPr>
        </p:nvSpPr>
        <p:spPr>
          <a:xfrm>
            <a:off x="0" y="4513006"/>
            <a:ext cx="2344994" cy="2344994"/>
          </a:xfrm>
          <a:prstGeom prst="r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3" name="直角三角形 2"/>
          <p:cNvSpPr/>
          <p:nvPr>
            <p:custDataLst>
              <p:tags r:id="rId6"/>
            </p:custDataLst>
          </p:nvPr>
        </p:nvSpPr>
        <p:spPr>
          <a:xfrm flipH="1">
            <a:off x="6784258" y="3519948"/>
            <a:ext cx="5407742" cy="3338052"/>
          </a:xfrm>
          <a:prstGeom prst="r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6" name="Freeform 5"/>
          <p:cNvSpPr>
            <a:spLocks noEditPoints="1"/>
          </p:cNvSpPr>
          <p:nvPr>
            <p:custDataLst>
              <p:tags r:id="rId7"/>
            </p:custDataLst>
          </p:nvPr>
        </p:nvSpPr>
        <p:spPr bwMode="auto">
          <a:xfrm>
            <a:off x="601350" y="923300"/>
            <a:ext cx="780415" cy="610870"/>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lt1">
              <a:lumMod val="85000"/>
              <a:alpha val="99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dk1"/>
              </a:solidFill>
              <a:latin typeface="微软雅黑" panose="020B0503020204020204" charset="-122"/>
              <a:ea typeface="微软雅黑" panose="020B0503020204020204" charset="-122"/>
            </a:endParaRPr>
          </a:p>
        </p:txBody>
      </p:sp>
      <p:sp>
        <p:nvSpPr>
          <p:cNvPr id="7" name="Freeform 5"/>
          <p:cNvSpPr>
            <a:spLocks noEditPoints="1"/>
          </p:cNvSpPr>
          <p:nvPr>
            <p:custDataLst>
              <p:tags r:id="rId8"/>
            </p:custDataLst>
          </p:nvPr>
        </p:nvSpPr>
        <p:spPr bwMode="auto">
          <a:xfrm rot="10800000">
            <a:off x="8229666" y="4572036"/>
            <a:ext cx="780415" cy="610870"/>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lt1">
              <a:lumMod val="85000"/>
              <a:alpha val="99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dk1"/>
              </a:solidFill>
              <a:latin typeface="微软雅黑" panose="020B0503020204020204" charset="-122"/>
              <a:ea typeface="微软雅黑" panose="020B0503020204020204" charset="-122"/>
            </a:endParaRPr>
          </a:p>
        </p:txBody>
      </p:sp>
      <p:sp>
        <p:nvSpPr>
          <p:cNvPr id="4" name="文本框 3"/>
          <p:cNvSpPr txBox="1"/>
          <p:nvPr>
            <p:custDataLst>
              <p:tags r:id="rId9"/>
            </p:custDataLst>
          </p:nvPr>
        </p:nvSpPr>
        <p:spPr>
          <a:xfrm>
            <a:off x="1526540" y="1672590"/>
            <a:ext cx="6553251" cy="1375397"/>
          </a:xfrm>
          <a:prstGeom prst="rect">
            <a:avLst/>
          </a:prstGeom>
          <a:noFill/>
        </p:spPr>
        <p:txBody>
          <a:bodyPr wrap="square" lIns="63500" tIns="25400" rIns="63500" bIns="25400" rtlCol="0" anchor="b" anchorCtr="0">
            <a:normAutofit lnSpcReduction="10000"/>
          </a:bodyPr>
          <a:p>
            <a:pPr algn="l"/>
            <a:r>
              <a:rPr lang="zh-CN" altLang="zh-CN" sz="4400" b="1" spc="160" dirty="0">
                <a:solidFill>
                  <a:schemeClr val="dk1"/>
                </a:solidFill>
                <a:uFillTx/>
                <a:latin typeface="微软雅黑" panose="020B0503020204020204" charset="-122"/>
                <a:ea typeface="微软雅黑" panose="020B0503020204020204" charset="-122"/>
              </a:rPr>
              <a:t>物联网技术与矿山结合的好处</a:t>
            </a:r>
            <a:endParaRPr lang="zh-CN" altLang="zh-CN" sz="4400" b="1" spc="160" dirty="0">
              <a:solidFill>
                <a:schemeClr val="dk1"/>
              </a:solidFill>
              <a:uFillTx/>
              <a:latin typeface="微软雅黑" panose="020B0503020204020204" charset="-122"/>
              <a:ea typeface="微软雅黑" panose="020B0503020204020204" charset="-122"/>
            </a:endParaRPr>
          </a:p>
        </p:txBody>
      </p:sp>
      <p:sp>
        <p:nvSpPr>
          <p:cNvPr id="11" name="Title 6"/>
          <p:cNvSpPr txBox="1"/>
          <p:nvPr>
            <p:custDataLst>
              <p:tags r:id="rId10"/>
            </p:custDataLst>
          </p:nvPr>
        </p:nvSpPr>
        <p:spPr>
          <a:xfrm>
            <a:off x="1524012" y="3204220"/>
            <a:ext cx="6553251" cy="1215403"/>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对于一座现代化矿井，“人、机、环、管”4个方面都离不开先进技术和设备，所以解决4个方面的核心问题主要是解决好矿井智能化系统和设备管理的问题。</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8" name="图片 27"/>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26" name="图片 25"/>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3" name="文本框 2"/>
          <p:cNvSpPr txBox="1"/>
          <p:nvPr>
            <p:custDataLst>
              <p:tags r:id="rId5"/>
            </p:custDataLst>
          </p:nvPr>
        </p:nvSpPr>
        <p:spPr>
          <a:xfrm>
            <a:off x="1983747" y="2130096"/>
            <a:ext cx="8224507" cy="768565"/>
          </a:xfrm>
          <a:prstGeom prst="rect">
            <a:avLst/>
          </a:prstGeom>
          <a:noFill/>
        </p:spPr>
        <p:txBody>
          <a:bodyPr wrap="square" lIns="63500" tIns="25400" rIns="63500" bIns="25400" rtlCol="0" anchor="b" anchorCtr="0">
            <a:normAutofit/>
          </a:bodyPr>
          <a:p>
            <a:pPr algn="ctr"/>
            <a:r>
              <a:rPr lang="zh-CN" altLang="zh-CN" sz="4400" b="1" spc="160" dirty="0">
                <a:solidFill>
                  <a:schemeClr val="dk1"/>
                </a:solidFill>
                <a:uFillTx/>
                <a:latin typeface="微软雅黑" panose="020B0503020204020204" charset="-122"/>
                <a:ea typeface="微软雅黑" panose="020B0503020204020204" charset="-122"/>
              </a:rPr>
              <a:t>智慧矿山面临的问题</a:t>
            </a:r>
            <a:endParaRPr lang="zh-CN" altLang="zh-CN" sz="4400" b="1" spc="160" dirty="0">
              <a:solidFill>
                <a:schemeClr val="dk1"/>
              </a:solidFill>
              <a:uFillTx/>
              <a:latin typeface="微软雅黑" panose="020B0503020204020204" charset="-122"/>
              <a:ea typeface="微软雅黑" panose="020B0503020204020204" charset="-122"/>
            </a:endParaRPr>
          </a:p>
        </p:txBody>
      </p:sp>
      <p:sp>
        <p:nvSpPr>
          <p:cNvPr id="11" name="Title 6"/>
          <p:cNvSpPr txBox="1"/>
          <p:nvPr>
            <p:custDataLst>
              <p:tags r:id="rId6"/>
            </p:custDataLst>
          </p:nvPr>
        </p:nvSpPr>
        <p:spPr>
          <a:xfrm>
            <a:off x="1983747" y="3203461"/>
            <a:ext cx="8224507" cy="1368539"/>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ctr"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尽管我国矿山信息化建设取得了显著成绩，但智慧矿山仍存在许多问题。</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5" name="矩形 0"/>
          <p:cNvSpPr/>
          <p:nvPr>
            <p:custDataLst>
              <p:tags r:id="rId7"/>
            </p:custDataLst>
          </p:nvPr>
        </p:nvSpPr>
        <p:spPr>
          <a:xfrm>
            <a:off x="188374" y="168752"/>
            <a:ext cx="11832258" cy="6514609"/>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pic>
        <p:nvPicPr>
          <p:cNvPr id="7" name="图形 3"/>
          <p:cNvPicPr>
            <a:picLocks noChangeAspect="1"/>
          </p:cNvPicPr>
          <p:nvPr>
            <p:custDataLst>
              <p:tags r:id="rId8"/>
            </p:custDataLst>
          </p:nvPr>
        </p:nvPicPr>
        <p:blipFill>
          <a:blip r:embed="rId9">
            <a:extLst>
              <a:ext uri="{96DAC541-7B7A-43D3-8B79-37D633B846F1}">
                <asvg:svgBlip xmlns:asvg="http://schemas.microsoft.com/office/drawing/2016/SVG/main" r:embed="rId10"/>
              </a:ext>
            </a:extLst>
          </a:blip>
          <a:stretch>
            <a:fillRect/>
          </a:stretch>
        </p:blipFill>
        <p:spPr>
          <a:xfrm>
            <a:off x="5795963" y="0"/>
            <a:ext cx="600075" cy="923925"/>
          </a:xfrm>
          <a:prstGeom prst="rect">
            <a:avLst/>
          </a:prstGeom>
        </p:spPr>
      </p:pic>
      <p:cxnSp>
        <p:nvCxnSpPr>
          <p:cNvPr id="9" name="直接连接符 8"/>
          <p:cNvCxnSpPr/>
          <p:nvPr>
            <p:custDataLst>
              <p:tags r:id="rId11"/>
            </p:custDataLst>
          </p:nvPr>
        </p:nvCxnSpPr>
        <p:spPr>
          <a:xfrm>
            <a:off x="1980572" y="3051061"/>
            <a:ext cx="8229600"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ustDataLst>
      <p:tags r:id="rId12"/>
    </p:custData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8" name="图片 27"/>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6" name="图片 5"/>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2" name="椭圆 21"/>
          <p:cNvSpPr/>
          <p:nvPr>
            <p:custDataLst>
              <p:tags r:id="rId5"/>
            </p:custDataLst>
          </p:nvPr>
        </p:nvSpPr>
        <p:spPr>
          <a:xfrm>
            <a:off x="10363200" y="609605"/>
            <a:ext cx="304802" cy="3048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3" name="椭圆 22"/>
          <p:cNvSpPr/>
          <p:nvPr>
            <p:custDataLst>
              <p:tags r:id="rId6"/>
            </p:custDataLst>
          </p:nvPr>
        </p:nvSpPr>
        <p:spPr>
          <a:xfrm>
            <a:off x="10819130" y="609605"/>
            <a:ext cx="304802" cy="3048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4" name="椭圆 23"/>
          <p:cNvSpPr/>
          <p:nvPr>
            <p:custDataLst>
              <p:tags r:id="rId7"/>
            </p:custDataLst>
          </p:nvPr>
        </p:nvSpPr>
        <p:spPr>
          <a:xfrm>
            <a:off x="11277600" y="609605"/>
            <a:ext cx="304802" cy="3048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5" name="任意多边形 24"/>
          <p:cNvSpPr/>
          <p:nvPr>
            <p:custDataLst>
              <p:tags r:id="rId8"/>
            </p:custDataLst>
          </p:nvPr>
        </p:nvSpPr>
        <p:spPr>
          <a:xfrm>
            <a:off x="-1270" y="5223510"/>
            <a:ext cx="1847215" cy="1622425"/>
          </a:xfrm>
          <a:custGeom>
            <a:avLst/>
            <a:gdLst/>
            <a:ahLst/>
            <a:cxnLst>
              <a:cxn ang="3">
                <a:pos x="hc" y="t"/>
              </a:cxn>
              <a:cxn ang="cd2">
                <a:pos x="l" y="vc"/>
              </a:cxn>
              <a:cxn ang="cd4">
                <a:pos x="hc" y="b"/>
              </a:cxn>
              <a:cxn ang="0">
                <a:pos x="r" y="vc"/>
              </a:cxn>
            </a:cxnLst>
            <a:rect l="l" t="t" r="r" b="b"/>
            <a:pathLst>
              <a:path w="2858" h="2510">
                <a:moveTo>
                  <a:pt x="780" y="0"/>
                </a:moveTo>
                <a:cubicBezTo>
                  <a:pt x="1927" y="0"/>
                  <a:pt x="2858" y="931"/>
                  <a:pt x="2858" y="2079"/>
                </a:cubicBezTo>
                <a:cubicBezTo>
                  <a:pt x="2858" y="2222"/>
                  <a:pt x="2843" y="2362"/>
                  <a:pt x="2816" y="2497"/>
                </a:cubicBezTo>
                <a:lnTo>
                  <a:pt x="2813" y="2510"/>
                </a:lnTo>
                <a:lnTo>
                  <a:pt x="0" y="2510"/>
                </a:lnTo>
                <a:lnTo>
                  <a:pt x="0" y="151"/>
                </a:lnTo>
                <a:lnTo>
                  <a:pt x="17" y="144"/>
                </a:lnTo>
                <a:cubicBezTo>
                  <a:pt x="253" y="51"/>
                  <a:pt x="510" y="0"/>
                  <a:pt x="780" y="0"/>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charset="-122"/>
              <a:ea typeface="微软雅黑" panose="020B0503020204020204" charset="-122"/>
            </a:endParaRPr>
          </a:p>
        </p:txBody>
      </p:sp>
      <p:sp>
        <p:nvSpPr>
          <p:cNvPr id="26" name="AutoShape 3"/>
          <p:cNvSpPr>
            <a:spLocks noChangeAspect="1" noChangeArrowheads="1" noTextEdit="1"/>
          </p:cNvSpPr>
          <p:nvPr>
            <p:custDataLst>
              <p:tags r:id="rId9"/>
            </p:custDataLst>
          </p:nvPr>
        </p:nvSpPr>
        <p:spPr bwMode="auto">
          <a:xfrm>
            <a:off x="765810" y="1511300"/>
            <a:ext cx="673735"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sp>
        <p:nvSpPr>
          <p:cNvPr id="27" name="Freeform 5"/>
          <p:cNvSpPr>
            <a:spLocks noEditPoints="1"/>
          </p:cNvSpPr>
          <p:nvPr>
            <p:custDataLst>
              <p:tags r:id="rId10"/>
            </p:custDataLst>
          </p:nvPr>
        </p:nvSpPr>
        <p:spPr bwMode="auto">
          <a:xfrm>
            <a:off x="609605" y="1219210"/>
            <a:ext cx="780415" cy="610870"/>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sp>
        <p:nvSpPr>
          <p:cNvPr id="3" name="文本框 2"/>
          <p:cNvSpPr txBox="1"/>
          <p:nvPr>
            <p:custDataLst>
              <p:tags r:id="rId11"/>
            </p:custDataLst>
          </p:nvPr>
        </p:nvSpPr>
        <p:spPr>
          <a:xfrm>
            <a:off x="609558" y="2438420"/>
            <a:ext cx="3657625" cy="1371600"/>
          </a:xfrm>
          <a:prstGeom prst="rect">
            <a:avLst/>
          </a:prstGeom>
          <a:noFill/>
        </p:spPr>
        <p:txBody>
          <a:bodyPr wrap="square" lIns="63500" tIns="25400" rIns="63500" bIns="25400" rtlCol="0" anchor="ctr" anchorCtr="0">
            <a:normAutofit lnSpcReduction="10000"/>
          </a:bodyPr>
          <a:p>
            <a:pPr algn="l"/>
            <a:r>
              <a:rPr lang="zh-CN" altLang="zh-CN" sz="4400" b="1" spc="160" dirty="0">
                <a:solidFill>
                  <a:schemeClr val="dk1"/>
                </a:solidFill>
                <a:uFillTx/>
                <a:latin typeface="微软雅黑" panose="020B0503020204020204" charset="-122"/>
                <a:ea typeface="微软雅黑" panose="020B0503020204020204" charset="-122"/>
              </a:rPr>
              <a:t>智慧矿山面临的问题</a:t>
            </a:r>
            <a:endParaRPr lang="zh-CN" altLang="zh-CN" sz="4400" b="1" spc="160" dirty="0">
              <a:solidFill>
                <a:schemeClr val="dk1"/>
              </a:solidFill>
              <a:uFillTx/>
              <a:latin typeface="微软雅黑" panose="020B0503020204020204" charset="-122"/>
              <a:ea typeface="微软雅黑" panose="020B0503020204020204" charset="-122"/>
            </a:endParaRPr>
          </a:p>
        </p:txBody>
      </p:sp>
      <p:cxnSp>
        <p:nvCxnSpPr>
          <p:cNvPr id="2" name="直接连接符 1"/>
          <p:cNvCxnSpPr>
            <a:stCxn id="32" idx="0"/>
            <a:endCxn id="1643" idx="2"/>
          </p:cNvCxnSpPr>
          <p:nvPr>
            <p:custDataLst>
              <p:tags r:id="rId12"/>
            </p:custDataLst>
          </p:nvPr>
        </p:nvCxnSpPr>
        <p:spPr>
          <a:xfrm>
            <a:off x="5747217" y="2393984"/>
            <a:ext cx="0" cy="2605405"/>
          </a:xfrm>
          <a:prstGeom prst="line">
            <a:avLst/>
          </a:prstGeom>
          <a:ln w="12700">
            <a:solidFill>
              <a:schemeClr val="lt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Freeform 5"/>
          <p:cNvSpPr/>
          <p:nvPr>
            <p:custDataLst>
              <p:tags r:id="rId13"/>
            </p:custDataLst>
          </p:nvPr>
        </p:nvSpPr>
        <p:spPr bwMode="auto">
          <a:xfrm>
            <a:off x="5401136" y="2369117"/>
            <a:ext cx="661969" cy="399967"/>
          </a:xfrm>
          <a:custGeom>
            <a:avLst/>
            <a:gdLst>
              <a:gd name="T0" fmla="*/ 417 w 1313"/>
              <a:gd name="T1" fmla="*/ 172 h 793"/>
              <a:gd name="T2" fmla="*/ 362 w 1313"/>
              <a:gd name="T3" fmla="*/ 179 h 793"/>
              <a:gd name="T4" fmla="*/ 245 w 1313"/>
              <a:gd name="T5" fmla="*/ 291 h 793"/>
              <a:gd name="T6" fmla="*/ 245 w 1313"/>
              <a:gd name="T7" fmla="*/ 382 h 793"/>
              <a:gd name="T8" fmla="*/ 145 w 1313"/>
              <a:gd name="T9" fmla="*/ 389 h 793"/>
              <a:gd name="T10" fmla="*/ 71 w 1313"/>
              <a:gd name="T11" fmla="*/ 418 h 793"/>
              <a:gd name="T12" fmla="*/ 33 w 1313"/>
              <a:gd name="T13" fmla="*/ 456 h 793"/>
              <a:gd name="T14" fmla="*/ 0 w 1313"/>
              <a:gd name="T15" fmla="*/ 514 h 793"/>
              <a:gd name="T16" fmla="*/ 10 w 1313"/>
              <a:gd name="T17" fmla="*/ 571 h 793"/>
              <a:gd name="T18" fmla="*/ 45 w 1313"/>
              <a:gd name="T19" fmla="*/ 640 h 793"/>
              <a:gd name="T20" fmla="*/ 93 w 1313"/>
              <a:gd name="T21" fmla="*/ 659 h 793"/>
              <a:gd name="T22" fmla="*/ 150 w 1313"/>
              <a:gd name="T23" fmla="*/ 650 h 793"/>
              <a:gd name="T24" fmla="*/ 198 w 1313"/>
              <a:gd name="T25" fmla="*/ 640 h 793"/>
              <a:gd name="T26" fmla="*/ 231 w 1313"/>
              <a:gd name="T27" fmla="*/ 664 h 793"/>
              <a:gd name="T28" fmla="*/ 238 w 1313"/>
              <a:gd name="T29" fmla="*/ 719 h 793"/>
              <a:gd name="T30" fmla="*/ 305 w 1313"/>
              <a:gd name="T31" fmla="*/ 777 h 793"/>
              <a:gd name="T32" fmla="*/ 372 w 1313"/>
              <a:gd name="T33" fmla="*/ 784 h 793"/>
              <a:gd name="T34" fmla="*/ 427 w 1313"/>
              <a:gd name="T35" fmla="*/ 777 h 793"/>
              <a:gd name="T36" fmla="*/ 481 w 1313"/>
              <a:gd name="T37" fmla="*/ 743 h 793"/>
              <a:gd name="T38" fmla="*/ 529 w 1313"/>
              <a:gd name="T39" fmla="*/ 719 h 793"/>
              <a:gd name="T40" fmla="*/ 560 w 1313"/>
              <a:gd name="T41" fmla="*/ 693 h 793"/>
              <a:gd name="T42" fmla="*/ 591 w 1313"/>
              <a:gd name="T43" fmla="*/ 683 h 793"/>
              <a:gd name="T44" fmla="*/ 629 w 1313"/>
              <a:gd name="T45" fmla="*/ 700 h 793"/>
              <a:gd name="T46" fmla="*/ 681 w 1313"/>
              <a:gd name="T47" fmla="*/ 743 h 793"/>
              <a:gd name="T48" fmla="*/ 746 w 1313"/>
              <a:gd name="T49" fmla="*/ 777 h 793"/>
              <a:gd name="T50" fmla="*/ 836 w 1313"/>
              <a:gd name="T51" fmla="*/ 793 h 793"/>
              <a:gd name="T52" fmla="*/ 882 w 1313"/>
              <a:gd name="T53" fmla="*/ 784 h 793"/>
              <a:gd name="T54" fmla="*/ 1056 w 1313"/>
              <a:gd name="T55" fmla="*/ 614 h 793"/>
              <a:gd name="T56" fmla="*/ 1156 w 1313"/>
              <a:gd name="T57" fmla="*/ 604 h 793"/>
              <a:gd name="T58" fmla="*/ 1237 w 1313"/>
              <a:gd name="T59" fmla="*/ 583 h 793"/>
              <a:gd name="T60" fmla="*/ 1268 w 1313"/>
              <a:gd name="T61" fmla="*/ 521 h 793"/>
              <a:gd name="T62" fmla="*/ 1299 w 1313"/>
              <a:gd name="T63" fmla="*/ 444 h 793"/>
              <a:gd name="T64" fmla="*/ 1313 w 1313"/>
              <a:gd name="T65" fmla="*/ 353 h 793"/>
              <a:gd name="T66" fmla="*/ 1299 w 1313"/>
              <a:gd name="T67" fmla="*/ 298 h 793"/>
              <a:gd name="T68" fmla="*/ 1215 w 1313"/>
              <a:gd name="T69" fmla="*/ 272 h 793"/>
              <a:gd name="T70" fmla="*/ 1141 w 1313"/>
              <a:gd name="T71" fmla="*/ 246 h 793"/>
              <a:gd name="T72" fmla="*/ 1075 w 1313"/>
              <a:gd name="T73" fmla="*/ 236 h 793"/>
              <a:gd name="T74" fmla="*/ 1029 w 1313"/>
              <a:gd name="T75" fmla="*/ 253 h 793"/>
              <a:gd name="T76" fmla="*/ 1013 w 1313"/>
              <a:gd name="T77" fmla="*/ 205 h 793"/>
              <a:gd name="T78" fmla="*/ 965 w 1313"/>
              <a:gd name="T79" fmla="*/ 93 h 793"/>
              <a:gd name="T80" fmla="*/ 901 w 1313"/>
              <a:gd name="T81" fmla="*/ 9 h 793"/>
              <a:gd name="T82" fmla="*/ 829 w 1313"/>
              <a:gd name="T83" fmla="*/ 7 h 793"/>
              <a:gd name="T84" fmla="*/ 739 w 1313"/>
              <a:gd name="T85" fmla="*/ 0 h 793"/>
              <a:gd name="T86" fmla="*/ 643 w 1313"/>
              <a:gd name="T87" fmla="*/ 35 h 793"/>
              <a:gd name="T88" fmla="*/ 591 w 1313"/>
              <a:gd name="T89" fmla="*/ 83 h 793"/>
              <a:gd name="T90" fmla="*/ 555 w 1313"/>
              <a:gd name="T91" fmla="*/ 110 h 793"/>
              <a:gd name="T92" fmla="*/ 531 w 1313"/>
              <a:gd name="T93" fmla="*/ 172 h 793"/>
              <a:gd name="T94" fmla="*/ 417 w 1313"/>
              <a:gd name="T95" fmla="*/ 172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13" h="793">
                <a:moveTo>
                  <a:pt x="417" y="172"/>
                </a:moveTo>
                <a:lnTo>
                  <a:pt x="362" y="179"/>
                </a:lnTo>
                <a:lnTo>
                  <a:pt x="245" y="291"/>
                </a:lnTo>
                <a:lnTo>
                  <a:pt x="245" y="382"/>
                </a:lnTo>
                <a:lnTo>
                  <a:pt x="145" y="389"/>
                </a:lnTo>
                <a:lnTo>
                  <a:pt x="71" y="418"/>
                </a:lnTo>
                <a:lnTo>
                  <a:pt x="33" y="456"/>
                </a:lnTo>
                <a:lnTo>
                  <a:pt x="0" y="514"/>
                </a:lnTo>
                <a:lnTo>
                  <a:pt x="10" y="571"/>
                </a:lnTo>
                <a:lnTo>
                  <a:pt x="45" y="640"/>
                </a:lnTo>
                <a:lnTo>
                  <a:pt x="93" y="659"/>
                </a:lnTo>
                <a:lnTo>
                  <a:pt x="150" y="650"/>
                </a:lnTo>
                <a:lnTo>
                  <a:pt x="198" y="640"/>
                </a:lnTo>
                <a:lnTo>
                  <a:pt x="231" y="664"/>
                </a:lnTo>
                <a:lnTo>
                  <a:pt x="238" y="719"/>
                </a:lnTo>
                <a:lnTo>
                  <a:pt x="305" y="777"/>
                </a:lnTo>
                <a:lnTo>
                  <a:pt x="372" y="784"/>
                </a:lnTo>
                <a:lnTo>
                  <a:pt x="427" y="777"/>
                </a:lnTo>
                <a:lnTo>
                  <a:pt x="481" y="743"/>
                </a:lnTo>
                <a:lnTo>
                  <a:pt x="529" y="719"/>
                </a:lnTo>
                <a:lnTo>
                  <a:pt x="560" y="693"/>
                </a:lnTo>
                <a:lnTo>
                  <a:pt x="591" y="683"/>
                </a:lnTo>
                <a:lnTo>
                  <a:pt x="629" y="700"/>
                </a:lnTo>
                <a:lnTo>
                  <a:pt x="681" y="743"/>
                </a:lnTo>
                <a:lnTo>
                  <a:pt x="746" y="777"/>
                </a:lnTo>
                <a:lnTo>
                  <a:pt x="836" y="793"/>
                </a:lnTo>
                <a:lnTo>
                  <a:pt x="882" y="784"/>
                </a:lnTo>
                <a:lnTo>
                  <a:pt x="1056" y="614"/>
                </a:lnTo>
                <a:lnTo>
                  <a:pt x="1156" y="604"/>
                </a:lnTo>
                <a:lnTo>
                  <a:pt x="1237" y="583"/>
                </a:lnTo>
                <a:lnTo>
                  <a:pt x="1268" y="521"/>
                </a:lnTo>
                <a:lnTo>
                  <a:pt x="1299" y="444"/>
                </a:lnTo>
                <a:lnTo>
                  <a:pt x="1313" y="353"/>
                </a:lnTo>
                <a:lnTo>
                  <a:pt x="1299" y="298"/>
                </a:lnTo>
                <a:lnTo>
                  <a:pt x="1215" y="272"/>
                </a:lnTo>
                <a:lnTo>
                  <a:pt x="1141" y="246"/>
                </a:lnTo>
                <a:lnTo>
                  <a:pt x="1075" y="236"/>
                </a:lnTo>
                <a:lnTo>
                  <a:pt x="1029" y="253"/>
                </a:lnTo>
                <a:lnTo>
                  <a:pt x="1013" y="205"/>
                </a:lnTo>
                <a:lnTo>
                  <a:pt x="965" y="93"/>
                </a:lnTo>
                <a:lnTo>
                  <a:pt x="901" y="9"/>
                </a:lnTo>
                <a:lnTo>
                  <a:pt x="829" y="7"/>
                </a:lnTo>
                <a:lnTo>
                  <a:pt x="739" y="0"/>
                </a:lnTo>
                <a:lnTo>
                  <a:pt x="643" y="35"/>
                </a:lnTo>
                <a:lnTo>
                  <a:pt x="591" y="83"/>
                </a:lnTo>
                <a:lnTo>
                  <a:pt x="555" y="110"/>
                </a:lnTo>
                <a:lnTo>
                  <a:pt x="531" y="172"/>
                </a:lnTo>
                <a:lnTo>
                  <a:pt x="417" y="172"/>
                </a:lnTo>
                <a:close/>
              </a:path>
            </a:pathLst>
          </a:custGeom>
          <a:solidFill>
            <a:schemeClr val="accent1">
              <a:lumMod val="20000"/>
              <a:lumOff val="80000"/>
            </a:schemeClr>
          </a:solidFill>
          <a:ln>
            <a:noFill/>
          </a:ln>
        </p:spPr>
        <p:txBody>
          <a:bodyPr vert="horz" wrap="square" lIns="91440" tIns="45720" rIns="91440" bIns="45720" numCol="1" anchor="t" anchorCtr="0" compatLnSpc="1"/>
          <a:lstStyle/>
          <a:p>
            <a:pPr>
              <a:lnSpc>
                <a:spcPct val="120000"/>
              </a:lnSpc>
            </a:pPr>
            <a:endParaRPr lang="zh-CN" altLang="en-US" sz="1200">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15" name="任意多边形: 形状 114"/>
          <p:cNvSpPr/>
          <p:nvPr>
            <p:custDataLst>
              <p:tags r:id="rId14"/>
            </p:custDataLst>
          </p:nvPr>
        </p:nvSpPr>
        <p:spPr bwMode="auto">
          <a:xfrm>
            <a:off x="5393473" y="2356803"/>
            <a:ext cx="683278" cy="419535"/>
          </a:xfrm>
          <a:custGeom>
            <a:avLst/>
            <a:gdLst>
              <a:gd name="connsiteX0" fmla="*/ 123074 w 683278"/>
              <a:gd name="connsiteY0" fmla="*/ 370007 h 419535"/>
              <a:gd name="connsiteX1" fmla="*/ 139835 w 683278"/>
              <a:gd name="connsiteY1" fmla="*/ 378502 h 419535"/>
              <a:gd name="connsiteX2" fmla="*/ 156596 w 683278"/>
              <a:gd name="connsiteY2" fmla="*/ 395492 h 419535"/>
              <a:gd name="connsiteX3" fmla="*/ 153004 w 683278"/>
              <a:gd name="connsiteY3" fmla="*/ 403987 h 419535"/>
              <a:gd name="connsiteX4" fmla="*/ 143427 w 683278"/>
              <a:gd name="connsiteY4" fmla="*/ 403987 h 419535"/>
              <a:gd name="connsiteX5" fmla="*/ 131455 w 683278"/>
              <a:gd name="connsiteY5" fmla="*/ 395492 h 419535"/>
              <a:gd name="connsiteX6" fmla="*/ 126666 w 683278"/>
              <a:gd name="connsiteY6" fmla="*/ 386997 h 419535"/>
              <a:gd name="connsiteX7" fmla="*/ 123074 w 683278"/>
              <a:gd name="connsiteY7" fmla="*/ 370007 h 419535"/>
              <a:gd name="connsiteX8" fmla="*/ 294910 w 683278"/>
              <a:gd name="connsiteY8" fmla="*/ 365086 h 419535"/>
              <a:gd name="connsiteX9" fmla="*/ 294947 w 683278"/>
              <a:gd name="connsiteY9" fmla="*/ 365114 h 419535"/>
              <a:gd name="connsiteX10" fmla="*/ 298837 w 683278"/>
              <a:gd name="connsiteY10" fmla="*/ 365114 h 419535"/>
              <a:gd name="connsiteX11" fmla="*/ 298537 w 683278"/>
              <a:gd name="connsiteY11" fmla="*/ 365086 h 419535"/>
              <a:gd name="connsiteX12" fmla="*/ 290371 w 683278"/>
              <a:gd name="connsiteY12" fmla="*/ 361123 h 419535"/>
              <a:gd name="connsiteX13" fmla="*/ 290137 w 683278"/>
              <a:gd name="connsiteY13" fmla="*/ 361506 h 419535"/>
              <a:gd name="connsiteX14" fmla="*/ 290179 w 683278"/>
              <a:gd name="connsiteY14" fmla="*/ 361537 h 419535"/>
              <a:gd name="connsiteX15" fmla="*/ 87437 w 683278"/>
              <a:gd name="connsiteY15" fmla="*/ 342422 h 419535"/>
              <a:gd name="connsiteX16" fmla="*/ 87419 w 683278"/>
              <a:gd name="connsiteY16" fmla="*/ 342483 h 419535"/>
              <a:gd name="connsiteX17" fmla="*/ 96924 w 683278"/>
              <a:gd name="connsiteY17" fmla="*/ 343453 h 419535"/>
              <a:gd name="connsiteX18" fmla="*/ 96924 w 683278"/>
              <a:gd name="connsiteY18" fmla="*/ 343379 h 419535"/>
              <a:gd name="connsiteX19" fmla="*/ 96925 w 683278"/>
              <a:gd name="connsiteY19" fmla="*/ 343378 h 419535"/>
              <a:gd name="connsiteX20" fmla="*/ 100559 w 683278"/>
              <a:gd name="connsiteY20" fmla="*/ 338723 h 419535"/>
              <a:gd name="connsiteX21" fmla="*/ 102018 w 683278"/>
              <a:gd name="connsiteY21" fmla="*/ 340684 h 419535"/>
              <a:gd name="connsiteX22" fmla="*/ 102312 w 683278"/>
              <a:gd name="connsiteY22" fmla="*/ 340529 h 419535"/>
              <a:gd name="connsiteX23" fmla="*/ 94530 w 683278"/>
              <a:gd name="connsiteY23" fmla="*/ 333179 h 419535"/>
              <a:gd name="connsiteX24" fmla="*/ 89511 w 683278"/>
              <a:gd name="connsiteY24" fmla="*/ 334688 h 419535"/>
              <a:gd name="connsiteX25" fmla="*/ 89511 w 683278"/>
              <a:gd name="connsiteY25" fmla="*/ 334961 h 419535"/>
              <a:gd name="connsiteX26" fmla="*/ 94934 w 683278"/>
              <a:gd name="connsiteY26" fmla="*/ 333631 h 419535"/>
              <a:gd name="connsiteX27" fmla="*/ 95475 w 683278"/>
              <a:gd name="connsiteY27" fmla="*/ 333889 h 419535"/>
              <a:gd name="connsiteX28" fmla="*/ 535104 w 683278"/>
              <a:gd name="connsiteY28" fmla="*/ 330263 h 419535"/>
              <a:gd name="connsiteX29" fmla="*/ 534860 w 683278"/>
              <a:gd name="connsiteY29" fmla="*/ 330834 h 419535"/>
              <a:gd name="connsiteX30" fmla="*/ 535164 w 683278"/>
              <a:gd name="connsiteY30" fmla="*/ 330292 h 419535"/>
              <a:gd name="connsiteX31" fmla="*/ 536274 w 683278"/>
              <a:gd name="connsiteY31" fmla="*/ 325216 h 419535"/>
              <a:gd name="connsiteX32" fmla="*/ 538729 w 683278"/>
              <a:gd name="connsiteY32" fmla="*/ 326653 h 419535"/>
              <a:gd name="connsiteX33" fmla="*/ 539369 w 683278"/>
              <a:gd name="connsiteY33" fmla="*/ 326831 h 419535"/>
              <a:gd name="connsiteX34" fmla="*/ 538616 w 683278"/>
              <a:gd name="connsiteY34" fmla="*/ 326558 h 419535"/>
              <a:gd name="connsiteX35" fmla="*/ 535164 w 683278"/>
              <a:gd name="connsiteY35" fmla="*/ 306143 h 419535"/>
              <a:gd name="connsiteX36" fmla="*/ 569946 w 683278"/>
              <a:gd name="connsiteY36" fmla="*/ 313330 h 419535"/>
              <a:gd name="connsiteX37" fmla="*/ 535164 w 683278"/>
              <a:gd name="connsiteY37" fmla="*/ 306143 h 419535"/>
              <a:gd name="connsiteX38" fmla="*/ 623827 w 683278"/>
              <a:gd name="connsiteY38" fmla="*/ 287986 h 419535"/>
              <a:gd name="connsiteX39" fmla="*/ 623827 w 683278"/>
              <a:gd name="connsiteY39" fmla="*/ 300090 h 419535"/>
              <a:gd name="connsiteX40" fmla="*/ 611785 w 683278"/>
              <a:gd name="connsiteY40" fmla="*/ 300090 h 419535"/>
              <a:gd name="connsiteX41" fmla="*/ 623827 w 683278"/>
              <a:gd name="connsiteY41" fmla="*/ 287986 h 419535"/>
              <a:gd name="connsiteX42" fmla="*/ 633521 w 683278"/>
              <a:gd name="connsiteY42" fmla="*/ 274873 h 419535"/>
              <a:gd name="connsiteX43" fmla="*/ 655137 w 683278"/>
              <a:gd name="connsiteY43" fmla="*/ 283276 h 419535"/>
              <a:gd name="connsiteX44" fmla="*/ 650333 w 683278"/>
              <a:gd name="connsiteY44" fmla="*/ 291678 h 419535"/>
              <a:gd name="connsiteX45" fmla="*/ 581882 w 683278"/>
              <a:gd name="connsiteY45" fmla="*/ 325288 h 419535"/>
              <a:gd name="connsiteX46" fmla="*/ 573475 w 683278"/>
              <a:gd name="connsiteY46" fmla="*/ 316886 h 419535"/>
              <a:gd name="connsiteX47" fmla="*/ 573475 w 683278"/>
              <a:gd name="connsiteY47" fmla="*/ 318152 h 419535"/>
              <a:gd name="connsiteX48" fmla="*/ 573184 w 683278"/>
              <a:gd name="connsiteY48" fmla="*/ 318443 h 419535"/>
              <a:gd name="connsiteX49" fmla="*/ 573448 w 683278"/>
              <a:gd name="connsiteY49" fmla="*/ 318247 h 419535"/>
              <a:gd name="connsiteX50" fmla="*/ 581806 w 683278"/>
              <a:gd name="connsiteY50" fmla="*/ 325308 h 419535"/>
              <a:gd name="connsiteX51" fmla="*/ 577030 w 683278"/>
              <a:gd name="connsiteY51" fmla="*/ 325308 h 419535"/>
              <a:gd name="connsiteX52" fmla="*/ 577004 w 683278"/>
              <a:gd name="connsiteY52" fmla="*/ 325308 h 419535"/>
              <a:gd name="connsiteX53" fmla="*/ 561377 w 683278"/>
              <a:gd name="connsiteY53" fmla="*/ 331360 h 419535"/>
              <a:gd name="connsiteX54" fmla="*/ 561956 w 683278"/>
              <a:gd name="connsiteY54" fmla="*/ 329659 h 419535"/>
              <a:gd name="connsiteX55" fmla="*/ 560253 w 683278"/>
              <a:gd name="connsiteY55" fmla="*/ 331361 h 419535"/>
              <a:gd name="connsiteX56" fmla="*/ 551838 w 683278"/>
              <a:gd name="connsiteY56" fmla="*/ 331361 h 419535"/>
              <a:gd name="connsiteX57" fmla="*/ 550431 w 683278"/>
              <a:gd name="connsiteY57" fmla="*/ 330850 h 419535"/>
              <a:gd name="connsiteX58" fmla="*/ 539917 w 683278"/>
              <a:gd name="connsiteY58" fmla="*/ 335143 h 419535"/>
              <a:gd name="connsiteX59" fmla="*/ 535164 w 683278"/>
              <a:gd name="connsiteY59" fmla="*/ 343633 h 419535"/>
              <a:gd name="connsiteX60" fmla="*/ 518529 w 683278"/>
              <a:gd name="connsiteY60" fmla="*/ 360613 h 419535"/>
              <a:gd name="connsiteX61" fmla="*/ 520014 w 683278"/>
              <a:gd name="connsiteY61" fmla="*/ 346514 h 419535"/>
              <a:gd name="connsiteX62" fmla="*/ 523667 w 683278"/>
              <a:gd name="connsiteY62" fmla="*/ 343797 h 419535"/>
              <a:gd name="connsiteX63" fmla="*/ 520017 w 683278"/>
              <a:gd name="connsiteY63" fmla="*/ 346223 h 419535"/>
              <a:gd name="connsiteX64" fmla="*/ 518367 w 683278"/>
              <a:gd name="connsiteY64" fmla="*/ 360216 h 419535"/>
              <a:gd name="connsiteX65" fmla="*/ 463177 w 683278"/>
              <a:gd name="connsiteY65" fmla="*/ 415587 h 419535"/>
              <a:gd name="connsiteX66" fmla="*/ 441581 w 683278"/>
              <a:gd name="connsiteY66" fmla="*/ 415587 h 419535"/>
              <a:gd name="connsiteX67" fmla="*/ 381592 w 683278"/>
              <a:gd name="connsiteY67" fmla="*/ 407161 h 419535"/>
              <a:gd name="connsiteX68" fmla="*/ 355197 w 683278"/>
              <a:gd name="connsiteY68" fmla="*/ 398735 h 419535"/>
              <a:gd name="connsiteX69" fmla="*/ 330540 w 683278"/>
              <a:gd name="connsiteY69" fmla="*/ 373997 h 419535"/>
              <a:gd name="connsiteX70" fmla="*/ 328724 w 683278"/>
              <a:gd name="connsiteY70" fmla="*/ 374735 h 419535"/>
              <a:gd name="connsiteX71" fmla="*/ 311819 w 683278"/>
              <a:gd name="connsiteY71" fmla="*/ 366293 h 419535"/>
              <a:gd name="connsiteX72" fmla="*/ 299682 w 683278"/>
              <a:gd name="connsiteY72" fmla="*/ 365190 h 419535"/>
              <a:gd name="connsiteX73" fmla="*/ 285027 w 683278"/>
              <a:gd name="connsiteY73" fmla="*/ 380448 h 419535"/>
              <a:gd name="connsiteX74" fmla="*/ 264887 w 683278"/>
              <a:gd name="connsiteY74" fmla="*/ 383154 h 419535"/>
              <a:gd name="connsiteX75" fmla="*/ 260078 w 683278"/>
              <a:gd name="connsiteY75" fmla="*/ 386762 h 419535"/>
              <a:gd name="connsiteX76" fmla="*/ 264887 w 683278"/>
              <a:gd name="connsiteY76" fmla="*/ 386762 h 419535"/>
              <a:gd name="connsiteX77" fmla="*/ 269697 w 683278"/>
              <a:gd name="connsiteY77" fmla="*/ 395181 h 419535"/>
              <a:gd name="connsiteX78" fmla="*/ 248054 w 683278"/>
              <a:gd name="connsiteY78" fmla="*/ 404802 h 419535"/>
              <a:gd name="connsiteX79" fmla="*/ 243245 w 683278"/>
              <a:gd name="connsiteY79" fmla="*/ 404802 h 419535"/>
              <a:gd name="connsiteX80" fmla="*/ 230019 w 683278"/>
              <a:gd name="connsiteY80" fmla="*/ 413221 h 419535"/>
              <a:gd name="connsiteX81" fmla="*/ 183126 w 683278"/>
              <a:gd name="connsiteY81" fmla="*/ 413221 h 419535"/>
              <a:gd name="connsiteX82" fmla="*/ 161484 w 683278"/>
              <a:gd name="connsiteY82" fmla="*/ 413221 h 419535"/>
              <a:gd name="connsiteX83" fmla="*/ 153067 w 683278"/>
              <a:gd name="connsiteY83" fmla="*/ 404802 h 419535"/>
              <a:gd name="connsiteX84" fmla="*/ 157877 w 683278"/>
              <a:gd name="connsiteY84" fmla="*/ 395181 h 419535"/>
              <a:gd name="connsiteX85" fmla="*/ 166293 w 683278"/>
              <a:gd name="connsiteY85" fmla="*/ 391573 h 419535"/>
              <a:gd name="connsiteX86" fmla="*/ 174710 w 683278"/>
              <a:gd name="connsiteY86" fmla="*/ 391573 h 419535"/>
              <a:gd name="connsiteX87" fmla="*/ 243245 w 683278"/>
              <a:gd name="connsiteY87" fmla="*/ 383154 h 419535"/>
              <a:gd name="connsiteX88" fmla="*/ 269697 w 683278"/>
              <a:gd name="connsiteY88" fmla="*/ 373532 h 419535"/>
              <a:gd name="connsiteX89" fmla="*/ 273304 w 683278"/>
              <a:gd name="connsiteY89" fmla="*/ 369924 h 419535"/>
              <a:gd name="connsiteX90" fmla="*/ 283374 w 683278"/>
              <a:gd name="connsiteY90" fmla="*/ 354891 h 419535"/>
              <a:gd name="connsiteX91" fmla="*/ 298015 w 683278"/>
              <a:gd name="connsiteY91" fmla="*/ 344680 h 419535"/>
              <a:gd name="connsiteX92" fmla="*/ 298579 w 683278"/>
              <a:gd name="connsiteY92" fmla="*/ 343465 h 419535"/>
              <a:gd name="connsiteX93" fmla="*/ 299225 w 683278"/>
              <a:gd name="connsiteY93" fmla="*/ 343836 h 419535"/>
              <a:gd name="connsiteX94" fmla="*/ 299756 w 683278"/>
              <a:gd name="connsiteY94" fmla="*/ 343465 h 419535"/>
              <a:gd name="connsiteX95" fmla="*/ 299529 w 683278"/>
              <a:gd name="connsiteY95" fmla="*/ 344010 h 419535"/>
              <a:gd name="connsiteX96" fmla="*/ 314221 w 683278"/>
              <a:gd name="connsiteY96" fmla="*/ 352438 h 419535"/>
              <a:gd name="connsiteX97" fmla="*/ 315441 w 683278"/>
              <a:gd name="connsiteY97" fmla="*/ 351819 h 419535"/>
              <a:gd name="connsiteX98" fmla="*/ 323894 w 683278"/>
              <a:gd name="connsiteY98" fmla="*/ 346995 h 419535"/>
              <a:gd name="connsiteX99" fmla="*/ 335214 w 683278"/>
              <a:gd name="connsiteY99" fmla="*/ 360413 h 419535"/>
              <a:gd name="connsiteX100" fmla="*/ 343663 w 683278"/>
              <a:gd name="connsiteY100" fmla="*/ 372033 h 419535"/>
              <a:gd name="connsiteX101" fmla="*/ 346798 w 683278"/>
              <a:gd name="connsiteY101" fmla="*/ 373457 h 419535"/>
              <a:gd name="connsiteX102" fmla="*/ 350370 w 683278"/>
              <a:gd name="connsiteY102" fmla="*/ 375129 h 419535"/>
              <a:gd name="connsiteX103" fmla="*/ 357001 w 683278"/>
              <a:gd name="connsiteY103" fmla="*/ 375681 h 419535"/>
              <a:gd name="connsiteX104" fmla="*/ 363678 w 683278"/>
              <a:gd name="connsiteY104" fmla="*/ 381360 h 419535"/>
              <a:gd name="connsiteX105" fmla="*/ 364795 w 683278"/>
              <a:gd name="connsiteY105" fmla="*/ 381883 h 419535"/>
              <a:gd name="connsiteX106" fmla="*/ 364935 w 683278"/>
              <a:gd name="connsiteY106" fmla="*/ 383920 h 419535"/>
              <a:gd name="connsiteX107" fmla="*/ 370681 w 683278"/>
              <a:gd name="connsiteY107" fmla="*/ 390406 h 419535"/>
              <a:gd name="connsiteX108" fmla="*/ 373193 w 683278"/>
              <a:gd name="connsiteY108" fmla="*/ 390309 h 419535"/>
              <a:gd name="connsiteX109" fmla="*/ 415186 w 683278"/>
              <a:gd name="connsiteY109" fmla="*/ 398735 h 419535"/>
              <a:gd name="connsiteX110" fmla="*/ 496771 w 683278"/>
              <a:gd name="connsiteY110" fmla="*/ 355401 h 419535"/>
              <a:gd name="connsiteX111" fmla="*/ 518367 w 683278"/>
              <a:gd name="connsiteY111" fmla="*/ 330123 h 419535"/>
              <a:gd name="connsiteX112" fmla="*/ 518597 w 683278"/>
              <a:gd name="connsiteY112" fmla="*/ 330123 h 419535"/>
              <a:gd name="connsiteX113" fmla="*/ 526680 w 683278"/>
              <a:gd name="connsiteY113" fmla="*/ 310087 h 419535"/>
              <a:gd name="connsiteX114" fmla="*/ 526595 w 683278"/>
              <a:gd name="connsiteY114" fmla="*/ 309746 h 419535"/>
              <a:gd name="connsiteX115" fmla="*/ 535009 w 683278"/>
              <a:gd name="connsiteY115" fmla="*/ 306143 h 419535"/>
              <a:gd name="connsiteX116" fmla="*/ 568667 w 683278"/>
              <a:gd name="connsiteY116" fmla="*/ 314549 h 419535"/>
              <a:gd name="connsiteX117" fmla="*/ 573475 w 683278"/>
              <a:gd name="connsiteY117" fmla="*/ 314549 h 419535"/>
              <a:gd name="connsiteX118" fmla="*/ 573475 w 683278"/>
              <a:gd name="connsiteY118" fmla="*/ 313285 h 419535"/>
              <a:gd name="connsiteX119" fmla="*/ 598694 w 683278"/>
              <a:gd name="connsiteY119" fmla="*/ 308483 h 419535"/>
              <a:gd name="connsiteX120" fmla="*/ 595092 w 683278"/>
              <a:gd name="connsiteY120" fmla="*/ 313285 h 419535"/>
              <a:gd name="connsiteX121" fmla="*/ 595092 w 683278"/>
              <a:gd name="connsiteY121" fmla="*/ 316886 h 419535"/>
              <a:gd name="connsiteX122" fmla="*/ 595150 w 683278"/>
              <a:gd name="connsiteY122" fmla="*/ 316885 h 419535"/>
              <a:gd name="connsiteX123" fmla="*/ 595150 w 683278"/>
              <a:gd name="connsiteY123" fmla="*/ 313344 h 419535"/>
              <a:gd name="connsiteX124" fmla="*/ 599958 w 683278"/>
              <a:gd name="connsiteY124" fmla="*/ 308525 h 419535"/>
              <a:gd name="connsiteX125" fmla="*/ 613181 w 683278"/>
              <a:gd name="connsiteY125" fmla="*/ 300091 h 419535"/>
              <a:gd name="connsiteX126" fmla="*/ 625106 w 683278"/>
              <a:gd name="connsiteY126" fmla="*/ 300091 h 419535"/>
              <a:gd name="connsiteX127" fmla="*/ 625114 w 683278"/>
              <a:gd name="connsiteY127" fmla="*/ 300081 h 419535"/>
              <a:gd name="connsiteX128" fmla="*/ 625114 w 683278"/>
              <a:gd name="connsiteY128" fmla="*/ 288077 h 419535"/>
              <a:gd name="connsiteX129" fmla="*/ 633521 w 683278"/>
              <a:gd name="connsiteY129" fmla="*/ 274873 h 419535"/>
              <a:gd name="connsiteX130" fmla="*/ 54943 w 683278"/>
              <a:gd name="connsiteY130" fmla="*/ 209857 h 419535"/>
              <a:gd name="connsiteX131" fmla="*/ 38600 w 683278"/>
              <a:gd name="connsiteY131" fmla="*/ 218831 h 419535"/>
              <a:gd name="connsiteX132" fmla="*/ 54769 w 683278"/>
              <a:gd name="connsiteY132" fmla="*/ 210618 h 419535"/>
              <a:gd name="connsiteX133" fmla="*/ 71003 w 683278"/>
              <a:gd name="connsiteY133" fmla="*/ 210467 h 419535"/>
              <a:gd name="connsiteX134" fmla="*/ 72720 w 683278"/>
              <a:gd name="connsiteY134" fmla="*/ 212783 h 419535"/>
              <a:gd name="connsiteX135" fmla="*/ 71135 w 683278"/>
              <a:gd name="connsiteY135" fmla="*/ 210310 h 419535"/>
              <a:gd name="connsiteX136" fmla="*/ 54943 w 683278"/>
              <a:gd name="connsiteY136" fmla="*/ 209857 h 419535"/>
              <a:gd name="connsiteX137" fmla="*/ 676914 w 683278"/>
              <a:gd name="connsiteY137" fmla="*/ 184089 h 419535"/>
              <a:gd name="connsiteX138" fmla="*/ 673284 w 683278"/>
              <a:gd name="connsiteY138" fmla="*/ 209811 h 419535"/>
              <a:gd name="connsiteX139" fmla="*/ 676914 w 683278"/>
              <a:gd name="connsiteY139" fmla="*/ 184089 h 419535"/>
              <a:gd name="connsiteX140" fmla="*/ 114656 w 683278"/>
              <a:gd name="connsiteY140" fmla="*/ 184089 h 419535"/>
              <a:gd name="connsiteX141" fmla="*/ 118285 w 683278"/>
              <a:gd name="connsiteY141" fmla="*/ 192562 h 419535"/>
              <a:gd name="connsiteX142" fmla="*/ 114656 w 683278"/>
              <a:gd name="connsiteY142" fmla="*/ 196193 h 419535"/>
              <a:gd name="connsiteX143" fmla="*/ 106187 w 683278"/>
              <a:gd name="connsiteY143" fmla="*/ 187720 h 419535"/>
              <a:gd name="connsiteX144" fmla="*/ 114656 w 683278"/>
              <a:gd name="connsiteY144" fmla="*/ 184089 h 419535"/>
              <a:gd name="connsiteX145" fmla="*/ 653678 w 683278"/>
              <a:gd name="connsiteY145" fmla="*/ 142225 h 419535"/>
              <a:gd name="connsiteX146" fmla="*/ 664947 w 683278"/>
              <a:gd name="connsiteY146" fmla="*/ 149172 h 419535"/>
              <a:gd name="connsiteX147" fmla="*/ 676968 w 683278"/>
              <a:gd name="connsiteY147" fmla="*/ 167293 h 419535"/>
              <a:gd name="connsiteX148" fmla="*/ 676968 w 683278"/>
              <a:gd name="connsiteY148" fmla="*/ 179375 h 419535"/>
              <a:gd name="connsiteX149" fmla="*/ 667802 w 683278"/>
              <a:gd name="connsiteY149" fmla="*/ 181036 h 419535"/>
              <a:gd name="connsiteX150" fmla="*/ 667551 w 683278"/>
              <a:gd name="connsiteY150" fmla="*/ 182061 h 419535"/>
              <a:gd name="connsiteX151" fmla="*/ 676812 w 683278"/>
              <a:gd name="connsiteY151" fmla="*/ 180559 h 419535"/>
              <a:gd name="connsiteX152" fmla="*/ 676812 w 683278"/>
              <a:gd name="connsiteY152" fmla="*/ 184180 h 419535"/>
              <a:gd name="connsiteX153" fmla="*/ 671995 w 683278"/>
              <a:gd name="connsiteY153" fmla="*/ 210735 h 419535"/>
              <a:gd name="connsiteX154" fmla="*/ 671995 w 683278"/>
              <a:gd name="connsiteY154" fmla="*/ 240911 h 419535"/>
              <a:gd name="connsiteX155" fmla="*/ 667179 w 683278"/>
              <a:gd name="connsiteY155" fmla="*/ 244533 h 419535"/>
              <a:gd name="connsiteX156" fmla="*/ 655137 w 683278"/>
              <a:gd name="connsiteY156" fmla="*/ 283158 h 419535"/>
              <a:gd name="connsiteX157" fmla="*/ 633461 w 683278"/>
              <a:gd name="connsiteY157" fmla="*/ 274709 h 419535"/>
              <a:gd name="connsiteX158" fmla="*/ 637074 w 683278"/>
              <a:gd name="connsiteY158" fmla="*/ 266259 h 419535"/>
              <a:gd name="connsiteX159" fmla="*/ 655137 w 683278"/>
              <a:gd name="connsiteY159" fmla="*/ 240911 h 419535"/>
              <a:gd name="connsiteX160" fmla="*/ 663566 w 683278"/>
              <a:gd name="connsiteY160" fmla="*/ 193837 h 419535"/>
              <a:gd name="connsiteX161" fmla="*/ 664319 w 683278"/>
              <a:gd name="connsiteY161" fmla="*/ 190928 h 419535"/>
              <a:gd name="connsiteX162" fmla="*/ 660139 w 683278"/>
              <a:gd name="connsiteY162" fmla="*/ 179375 h 419535"/>
              <a:gd name="connsiteX163" fmla="*/ 651725 w 683278"/>
              <a:gd name="connsiteY163" fmla="*/ 157629 h 419535"/>
              <a:gd name="connsiteX164" fmla="*/ 643310 w 683278"/>
              <a:gd name="connsiteY164" fmla="*/ 144339 h 419535"/>
              <a:gd name="connsiteX165" fmla="*/ 653678 w 683278"/>
              <a:gd name="connsiteY165" fmla="*/ 142225 h 419535"/>
              <a:gd name="connsiteX166" fmla="*/ 252322 w 683278"/>
              <a:gd name="connsiteY166" fmla="*/ 105836 h 419535"/>
              <a:gd name="connsiteX167" fmla="*/ 264874 w 683278"/>
              <a:gd name="connsiteY167" fmla="*/ 110790 h 419535"/>
              <a:gd name="connsiteX168" fmla="*/ 281609 w 683278"/>
              <a:gd name="connsiteY168" fmla="*/ 115593 h 419535"/>
              <a:gd name="connsiteX169" fmla="*/ 264874 w 683278"/>
              <a:gd name="connsiteY169" fmla="*/ 119196 h 419535"/>
              <a:gd name="connsiteX170" fmla="*/ 239770 w 683278"/>
              <a:gd name="connsiteY170" fmla="*/ 110790 h 419535"/>
              <a:gd name="connsiteX171" fmla="*/ 239770 w 683278"/>
              <a:gd name="connsiteY171" fmla="*/ 107187 h 419535"/>
              <a:gd name="connsiteX172" fmla="*/ 252322 w 683278"/>
              <a:gd name="connsiteY172" fmla="*/ 105836 h 419535"/>
              <a:gd name="connsiteX173" fmla="*/ 206635 w 683278"/>
              <a:gd name="connsiteY173" fmla="*/ 88297 h 419535"/>
              <a:gd name="connsiteX174" fmla="*/ 213269 w 683278"/>
              <a:gd name="connsiteY174" fmla="*/ 97494 h 419535"/>
              <a:gd name="connsiteX175" fmla="*/ 218094 w 683278"/>
              <a:gd name="connsiteY175" fmla="*/ 107143 h 419535"/>
              <a:gd name="connsiteX176" fmla="*/ 201207 w 683278"/>
              <a:gd name="connsiteY176" fmla="*/ 107143 h 419535"/>
              <a:gd name="connsiteX177" fmla="*/ 199469 w 683278"/>
              <a:gd name="connsiteY177" fmla="*/ 106150 h 419535"/>
              <a:gd name="connsiteX178" fmla="*/ 193937 w 683278"/>
              <a:gd name="connsiteY178" fmla="*/ 110050 h 419535"/>
              <a:gd name="connsiteX179" fmla="*/ 191533 w 683278"/>
              <a:gd name="connsiteY179" fmla="*/ 114286 h 419535"/>
              <a:gd name="connsiteX180" fmla="*/ 139844 w 683278"/>
              <a:gd name="connsiteY180" fmla="*/ 166335 h 419535"/>
              <a:gd name="connsiteX181" fmla="*/ 138041 w 683278"/>
              <a:gd name="connsiteY181" fmla="*/ 171177 h 419535"/>
              <a:gd name="connsiteX182" fmla="*/ 139692 w 683278"/>
              <a:gd name="connsiteY182" fmla="*/ 175609 h 419535"/>
              <a:gd name="connsiteX183" fmla="*/ 139898 w 683278"/>
              <a:gd name="connsiteY183" fmla="*/ 175774 h 419535"/>
              <a:gd name="connsiteX184" fmla="*/ 143455 w 683278"/>
              <a:gd name="connsiteY184" fmla="*/ 201061 h 419535"/>
              <a:gd name="connsiteX185" fmla="*/ 143489 w 683278"/>
              <a:gd name="connsiteY185" fmla="*/ 201064 h 419535"/>
              <a:gd name="connsiteX186" fmla="*/ 143489 w 683278"/>
              <a:gd name="connsiteY186" fmla="*/ 201302 h 419535"/>
              <a:gd name="connsiteX187" fmla="*/ 143489 w 683278"/>
              <a:gd name="connsiteY187" fmla="*/ 210194 h 419535"/>
              <a:gd name="connsiteX188" fmla="*/ 143489 w 683278"/>
              <a:gd name="connsiteY188" fmla="*/ 222977 h 419535"/>
              <a:gd name="connsiteX189" fmla="*/ 135088 w 683278"/>
              <a:gd name="connsiteY189" fmla="*/ 226629 h 419535"/>
              <a:gd name="connsiteX190" fmla="*/ 118285 w 683278"/>
              <a:gd name="connsiteY190" fmla="*/ 222977 h 419535"/>
              <a:gd name="connsiteX191" fmla="*/ 122731 w 683278"/>
              <a:gd name="connsiteY191" fmla="*/ 215085 h 419535"/>
              <a:gd name="connsiteX192" fmla="*/ 121410 w 683278"/>
              <a:gd name="connsiteY192" fmla="*/ 214413 h 419535"/>
              <a:gd name="connsiteX193" fmla="*/ 118210 w 683278"/>
              <a:gd name="connsiteY193" fmla="*/ 221916 h 419535"/>
              <a:gd name="connsiteX194" fmla="*/ 96594 w 683278"/>
              <a:gd name="connsiteY194" fmla="*/ 221916 h 419535"/>
              <a:gd name="connsiteX195" fmla="*/ 85592 w 683278"/>
              <a:gd name="connsiteY195" fmla="*/ 198699 h 419535"/>
              <a:gd name="connsiteX196" fmla="*/ 89275 w 683278"/>
              <a:gd name="connsiteY196" fmla="*/ 210461 h 419535"/>
              <a:gd name="connsiteX197" fmla="*/ 98121 w 683278"/>
              <a:gd name="connsiteY197" fmla="*/ 224346 h 419535"/>
              <a:gd name="connsiteX198" fmla="*/ 93323 w 683278"/>
              <a:gd name="connsiteY198" fmla="*/ 227968 h 419535"/>
              <a:gd name="connsiteX199" fmla="*/ 80130 w 683278"/>
              <a:gd name="connsiteY199" fmla="*/ 224346 h 419535"/>
              <a:gd name="connsiteX200" fmla="*/ 80049 w 683278"/>
              <a:gd name="connsiteY200" fmla="*/ 224220 h 419535"/>
              <a:gd name="connsiteX201" fmla="*/ 41663 w 683278"/>
              <a:gd name="connsiteY201" fmla="*/ 236037 h 419535"/>
              <a:gd name="connsiteX202" fmla="*/ 38089 w 683278"/>
              <a:gd name="connsiteY202" fmla="*/ 236037 h 419535"/>
              <a:gd name="connsiteX203" fmla="*/ 40174 w 683278"/>
              <a:gd name="connsiteY203" fmla="*/ 228623 h 419535"/>
              <a:gd name="connsiteX204" fmla="*/ 39719 w 683278"/>
              <a:gd name="connsiteY204" fmla="*/ 228553 h 419535"/>
              <a:gd name="connsiteX205" fmla="*/ 36847 w 683278"/>
              <a:gd name="connsiteY205" fmla="*/ 236038 h 419535"/>
              <a:gd name="connsiteX206" fmla="*/ 41663 w 683278"/>
              <a:gd name="connsiteY206" fmla="*/ 236038 h 419535"/>
              <a:gd name="connsiteX207" fmla="*/ 41663 w 683278"/>
              <a:gd name="connsiteY207" fmla="*/ 244491 h 419535"/>
              <a:gd name="connsiteX208" fmla="*/ 33234 w 683278"/>
              <a:gd name="connsiteY208" fmla="*/ 249322 h 419535"/>
              <a:gd name="connsiteX209" fmla="*/ 28417 w 683278"/>
              <a:gd name="connsiteY209" fmla="*/ 257775 h 419535"/>
              <a:gd name="connsiteX210" fmla="*/ 23600 w 683278"/>
              <a:gd name="connsiteY210" fmla="*/ 274682 h 419535"/>
              <a:gd name="connsiteX211" fmla="*/ 18633 w 683278"/>
              <a:gd name="connsiteY211" fmla="*/ 286908 h 419535"/>
              <a:gd name="connsiteX212" fmla="*/ 19778 w 683278"/>
              <a:gd name="connsiteY212" fmla="*/ 294952 h 419535"/>
              <a:gd name="connsiteX213" fmla="*/ 21332 w 683278"/>
              <a:gd name="connsiteY213" fmla="*/ 295147 h 419535"/>
              <a:gd name="connsiteX214" fmla="*/ 38097 w 683278"/>
              <a:gd name="connsiteY214" fmla="*/ 331380 h 419535"/>
              <a:gd name="connsiteX215" fmla="*/ 38118 w 683278"/>
              <a:gd name="connsiteY215" fmla="*/ 331361 h 419535"/>
              <a:gd name="connsiteX216" fmla="*/ 54851 w 683278"/>
              <a:gd name="connsiteY216" fmla="*/ 335018 h 419535"/>
              <a:gd name="connsiteX217" fmla="*/ 67998 w 683278"/>
              <a:gd name="connsiteY217" fmla="*/ 335018 h 419535"/>
              <a:gd name="connsiteX218" fmla="*/ 88544 w 683278"/>
              <a:gd name="connsiteY218" fmla="*/ 331525 h 419535"/>
              <a:gd name="connsiteX219" fmla="*/ 88544 w 683278"/>
              <a:gd name="connsiteY219" fmla="*/ 330178 h 419535"/>
              <a:gd name="connsiteX220" fmla="*/ 101713 w 683278"/>
              <a:gd name="connsiteY220" fmla="*/ 326578 h 419535"/>
              <a:gd name="connsiteX221" fmla="*/ 120869 w 683278"/>
              <a:gd name="connsiteY221" fmla="*/ 326278 h 419535"/>
              <a:gd name="connsiteX222" fmla="*/ 136432 w 683278"/>
              <a:gd name="connsiteY222" fmla="*/ 338579 h 419535"/>
              <a:gd name="connsiteX223" fmla="*/ 136432 w 683278"/>
              <a:gd name="connsiteY223" fmla="*/ 356579 h 419535"/>
              <a:gd name="connsiteX224" fmla="*/ 116678 w 683278"/>
              <a:gd name="connsiteY224" fmla="*/ 352379 h 419535"/>
              <a:gd name="connsiteX225" fmla="*/ 97877 w 683278"/>
              <a:gd name="connsiteY225" fmla="*/ 348381 h 419535"/>
              <a:gd name="connsiteX226" fmla="*/ 97877 w 683278"/>
              <a:gd name="connsiteY226" fmla="*/ 351016 h 419535"/>
              <a:gd name="connsiteX227" fmla="*/ 94292 w 683278"/>
              <a:gd name="connsiteY227" fmla="*/ 352082 h 419535"/>
              <a:gd name="connsiteX228" fmla="*/ 72778 w 683278"/>
              <a:gd name="connsiteY228" fmla="*/ 355739 h 419535"/>
              <a:gd name="connsiteX229" fmla="*/ 46485 w 683278"/>
              <a:gd name="connsiteY229" fmla="*/ 352082 h 419535"/>
              <a:gd name="connsiteX230" fmla="*/ 28557 w 683278"/>
              <a:gd name="connsiteY230" fmla="*/ 339893 h 419535"/>
              <a:gd name="connsiteX231" fmla="*/ 29252 w 683278"/>
              <a:gd name="connsiteY231" fmla="*/ 339272 h 419535"/>
              <a:gd name="connsiteX232" fmla="*/ 16531 w 683278"/>
              <a:gd name="connsiteY232" fmla="*/ 321777 h 419535"/>
              <a:gd name="connsiteX233" fmla="*/ 12931 w 683278"/>
              <a:gd name="connsiteY233" fmla="*/ 299989 h 419535"/>
              <a:gd name="connsiteX234" fmla="*/ 14909 w 683278"/>
              <a:gd name="connsiteY234" fmla="*/ 295377 h 419535"/>
              <a:gd name="connsiteX235" fmla="*/ 13364 w 683278"/>
              <a:gd name="connsiteY235" fmla="*/ 295060 h 419535"/>
              <a:gd name="connsiteX236" fmla="*/ 10354 w 683278"/>
              <a:gd name="connsiteY236" fmla="*/ 300041 h 419535"/>
              <a:gd name="connsiteX237" fmla="*/ 15171 w 683278"/>
              <a:gd name="connsiteY237" fmla="*/ 321778 h 419535"/>
              <a:gd name="connsiteX238" fmla="*/ 1924 w 683278"/>
              <a:gd name="connsiteY238" fmla="*/ 271059 h 419535"/>
              <a:gd name="connsiteX239" fmla="*/ 19987 w 683278"/>
              <a:gd name="connsiteY239" fmla="*/ 240869 h 419535"/>
              <a:gd name="connsiteX240" fmla="*/ 36838 w 683278"/>
              <a:gd name="connsiteY240" fmla="*/ 236041 h 419535"/>
              <a:gd name="connsiteX241" fmla="*/ 19988 w 683278"/>
              <a:gd name="connsiteY241" fmla="*/ 239569 h 419535"/>
              <a:gd name="connsiteX242" fmla="*/ 28417 w 683278"/>
              <a:gd name="connsiteY242" fmla="*/ 221916 h 419535"/>
              <a:gd name="connsiteX243" fmla="*/ 29183 w 683278"/>
              <a:gd name="connsiteY243" fmla="*/ 222665 h 419535"/>
              <a:gd name="connsiteX244" fmla="*/ 34854 w 683278"/>
              <a:gd name="connsiteY244" fmla="*/ 207442 h 419535"/>
              <a:gd name="connsiteX245" fmla="*/ 50146 w 683278"/>
              <a:gd name="connsiteY245" fmla="*/ 201405 h 419535"/>
              <a:gd name="connsiteX246" fmla="*/ 80130 w 683278"/>
              <a:gd name="connsiteY246" fmla="*/ 188124 h 419535"/>
              <a:gd name="connsiteX247" fmla="*/ 88526 w 683278"/>
              <a:gd name="connsiteY247" fmla="*/ 188124 h 419535"/>
              <a:gd name="connsiteX248" fmla="*/ 83578 w 683278"/>
              <a:gd name="connsiteY248" fmla="*/ 194161 h 419535"/>
              <a:gd name="connsiteX249" fmla="*/ 84757 w 683278"/>
              <a:gd name="connsiteY249" fmla="*/ 196270 h 419535"/>
              <a:gd name="connsiteX250" fmla="*/ 89388 w 683278"/>
              <a:gd name="connsiteY250" fmla="*/ 188124 h 419535"/>
              <a:gd name="connsiteX251" fmla="*/ 105000 w 683278"/>
              <a:gd name="connsiteY251" fmla="*/ 188124 h 419535"/>
              <a:gd name="connsiteX252" fmla="*/ 113407 w 683278"/>
              <a:gd name="connsiteY252" fmla="*/ 196572 h 419535"/>
              <a:gd name="connsiteX253" fmla="*/ 104400 w 683278"/>
              <a:gd name="connsiteY253" fmla="*/ 201852 h 419535"/>
              <a:gd name="connsiteX254" fmla="*/ 112971 w 683278"/>
              <a:gd name="connsiteY254" fmla="*/ 209461 h 419535"/>
              <a:gd name="connsiteX255" fmla="*/ 105659 w 683278"/>
              <a:gd name="connsiteY255" fmla="*/ 202890 h 419535"/>
              <a:gd name="connsiteX256" fmla="*/ 114660 w 683278"/>
              <a:gd name="connsiteY256" fmla="*/ 197547 h 419535"/>
              <a:gd name="connsiteX257" fmla="*/ 119461 w 683278"/>
              <a:gd name="connsiteY257" fmla="*/ 192663 h 419535"/>
              <a:gd name="connsiteX258" fmla="*/ 123662 w 683278"/>
              <a:gd name="connsiteY258" fmla="*/ 202279 h 419535"/>
              <a:gd name="connsiteX259" fmla="*/ 126994 w 683278"/>
              <a:gd name="connsiteY259" fmla="*/ 209181 h 419535"/>
              <a:gd name="connsiteX260" fmla="*/ 127371 w 683278"/>
              <a:gd name="connsiteY260" fmla="*/ 208685 h 419535"/>
              <a:gd name="connsiteX261" fmla="*/ 123735 w 683278"/>
              <a:gd name="connsiteY261" fmla="*/ 201302 h 419535"/>
              <a:gd name="connsiteX262" fmla="*/ 119545 w 683278"/>
              <a:gd name="connsiteY262" fmla="*/ 192793 h 419535"/>
              <a:gd name="connsiteX263" fmla="*/ 114756 w 683278"/>
              <a:gd name="connsiteY263" fmla="*/ 184283 h 419535"/>
              <a:gd name="connsiteX264" fmla="*/ 117599 w 683278"/>
              <a:gd name="connsiteY264" fmla="*/ 174710 h 419535"/>
              <a:gd name="connsiteX265" fmla="*/ 122705 w 683278"/>
              <a:gd name="connsiteY265" fmla="*/ 163362 h 419535"/>
              <a:gd name="connsiteX266" fmla="*/ 121813 w 683278"/>
              <a:gd name="connsiteY266" fmla="*/ 162704 h 419535"/>
              <a:gd name="connsiteX267" fmla="*/ 139844 w 683278"/>
              <a:gd name="connsiteY267" fmla="*/ 136074 h 419535"/>
              <a:gd name="connsiteX268" fmla="*/ 169896 w 683278"/>
              <a:gd name="connsiteY268" fmla="*/ 100971 h 419535"/>
              <a:gd name="connsiteX269" fmla="*/ 183118 w 683278"/>
              <a:gd name="connsiteY269" fmla="*/ 97340 h 419535"/>
              <a:gd name="connsiteX270" fmla="*/ 190964 w 683278"/>
              <a:gd name="connsiteY270" fmla="*/ 101290 h 419535"/>
              <a:gd name="connsiteX271" fmla="*/ 184320 w 683278"/>
              <a:gd name="connsiteY271" fmla="*/ 97494 h 419535"/>
              <a:gd name="connsiteX272" fmla="*/ 196382 w 683278"/>
              <a:gd name="connsiteY272" fmla="*/ 89051 h 419535"/>
              <a:gd name="connsiteX273" fmla="*/ 206635 w 683278"/>
              <a:gd name="connsiteY273" fmla="*/ 88297 h 419535"/>
              <a:gd name="connsiteX274" fmla="*/ 481526 w 683278"/>
              <a:gd name="connsiteY274" fmla="*/ 56968 h 419535"/>
              <a:gd name="connsiteX275" fmla="*/ 487276 w 683278"/>
              <a:gd name="connsiteY275" fmla="*/ 63801 h 419535"/>
              <a:gd name="connsiteX276" fmla="*/ 487276 w 683278"/>
              <a:gd name="connsiteY276" fmla="*/ 62657 h 419535"/>
              <a:gd name="connsiteX277" fmla="*/ 487129 w 683278"/>
              <a:gd name="connsiteY277" fmla="*/ 62614 h 419535"/>
              <a:gd name="connsiteX278" fmla="*/ 315512 w 683278"/>
              <a:gd name="connsiteY278" fmla="*/ 46242 h 419535"/>
              <a:gd name="connsiteX279" fmla="*/ 324960 w 683278"/>
              <a:gd name="connsiteY279" fmla="*/ 51828 h 419535"/>
              <a:gd name="connsiteX280" fmla="*/ 294967 w 683278"/>
              <a:gd name="connsiteY280" fmla="*/ 77192 h 419535"/>
              <a:gd name="connsiteX281" fmla="*/ 299766 w 683278"/>
              <a:gd name="connsiteY281" fmla="*/ 63906 h 419535"/>
              <a:gd name="connsiteX282" fmla="*/ 298202 w 683278"/>
              <a:gd name="connsiteY282" fmla="*/ 65481 h 419535"/>
              <a:gd name="connsiteX283" fmla="*/ 297617 w 683278"/>
              <a:gd name="connsiteY283" fmla="*/ 69160 h 419535"/>
              <a:gd name="connsiteX284" fmla="*/ 293859 w 683278"/>
              <a:gd name="connsiteY284" fmla="*/ 75779 h 419535"/>
              <a:gd name="connsiteX285" fmla="*/ 281833 w 683278"/>
              <a:gd name="connsiteY285" fmla="*/ 115497 h 419535"/>
              <a:gd name="connsiteX286" fmla="*/ 264996 w 683278"/>
              <a:gd name="connsiteY286" fmla="*/ 110683 h 419535"/>
              <a:gd name="connsiteX287" fmla="*/ 239741 w 683278"/>
              <a:gd name="connsiteY287" fmla="*/ 105868 h 419535"/>
              <a:gd name="connsiteX288" fmla="*/ 221702 w 683278"/>
              <a:gd name="connsiteY288" fmla="*/ 97443 h 419535"/>
              <a:gd name="connsiteX289" fmla="*/ 218094 w 683278"/>
              <a:gd name="connsiteY289" fmla="*/ 92629 h 419535"/>
              <a:gd name="connsiteX290" fmla="*/ 226512 w 683278"/>
              <a:gd name="connsiteY290" fmla="*/ 89018 h 419535"/>
              <a:gd name="connsiteX291" fmla="*/ 260186 w 683278"/>
              <a:gd name="connsiteY291" fmla="*/ 92629 h 419535"/>
              <a:gd name="connsiteX292" fmla="*/ 268604 w 683278"/>
              <a:gd name="connsiteY292" fmla="*/ 89018 h 419535"/>
              <a:gd name="connsiteX293" fmla="*/ 269372 w 683278"/>
              <a:gd name="connsiteY293" fmla="*/ 88563 h 419535"/>
              <a:gd name="connsiteX294" fmla="*/ 264974 w 683278"/>
              <a:gd name="connsiteY294" fmla="*/ 80815 h 419535"/>
              <a:gd name="connsiteX295" fmla="*/ 278171 w 683278"/>
              <a:gd name="connsiteY295" fmla="*/ 55452 h 419535"/>
              <a:gd name="connsiteX296" fmla="*/ 290168 w 683278"/>
              <a:gd name="connsiteY296" fmla="*/ 51828 h 419535"/>
              <a:gd name="connsiteX297" fmla="*/ 303365 w 683278"/>
              <a:gd name="connsiteY297" fmla="*/ 46997 h 419535"/>
              <a:gd name="connsiteX298" fmla="*/ 315512 w 683278"/>
              <a:gd name="connsiteY298" fmla="*/ 46242 h 419535"/>
              <a:gd name="connsiteX299" fmla="*/ 336870 w 683278"/>
              <a:gd name="connsiteY299" fmla="*/ 23587 h 419535"/>
              <a:gd name="connsiteX300" fmla="*/ 335063 w 683278"/>
              <a:gd name="connsiteY300" fmla="*/ 24686 h 419535"/>
              <a:gd name="connsiteX301" fmla="*/ 337176 w 683278"/>
              <a:gd name="connsiteY301" fmla="*/ 32531 h 419535"/>
              <a:gd name="connsiteX302" fmla="*/ 338121 w 683278"/>
              <a:gd name="connsiteY302" fmla="*/ 33070 h 419535"/>
              <a:gd name="connsiteX303" fmla="*/ 335180 w 683278"/>
              <a:gd name="connsiteY303" fmla="*/ 24691 h 419535"/>
              <a:gd name="connsiteX304" fmla="*/ 385140 w 683278"/>
              <a:gd name="connsiteY304" fmla="*/ 0 h 419535"/>
              <a:gd name="connsiteX305" fmla="*/ 415192 w 683278"/>
              <a:gd name="connsiteY305" fmla="*/ 0 h 419535"/>
              <a:gd name="connsiteX306" fmla="*/ 418720 w 683278"/>
              <a:gd name="connsiteY306" fmla="*/ 0 h 419535"/>
              <a:gd name="connsiteX307" fmla="*/ 420000 w 683278"/>
              <a:gd name="connsiteY307" fmla="*/ 0 h 419535"/>
              <a:gd name="connsiteX308" fmla="*/ 420111 w 683278"/>
              <a:gd name="connsiteY308" fmla="*/ 133 h 419535"/>
              <a:gd name="connsiteX309" fmla="*/ 443985 w 683278"/>
              <a:gd name="connsiteY309" fmla="*/ 2415 h 419535"/>
              <a:gd name="connsiteX310" fmla="*/ 463740 w 683278"/>
              <a:gd name="connsiteY310" fmla="*/ 7700 h 419535"/>
              <a:gd name="connsiteX311" fmla="*/ 465631 w 683278"/>
              <a:gd name="connsiteY311" fmla="*/ 6052 h 419535"/>
              <a:gd name="connsiteX312" fmla="*/ 491906 w 683278"/>
              <a:gd name="connsiteY312" fmla="*/ 32528 h 419535"/>
              <a:gd name="connsiteX313" fmla="*/ 513403 w 683278"/>
              <a:gd name="connsiteY313" fmla="*/ 59004 h 419535"/>
              <a:gd name="connsiteX314" fmla="*/ 530123 w 683278"/>
              <a:gd name="connsiteY314" fmla="*/ 110752 h 419535"/>
              <a:gd name="connsiteX315" fmla="*/ 530123 w 683278"/>
              <a:gd name="connsiteY315" fmla="*/ 127500 h 419535"/>
              <a:gd name="connsiteX316" fmla="*/ 531368 w 683278"/>
              <a:gd name="connsiteY316" fmla="*/ 127500 h 419535"/>
              <a:gd name="connsiteX317" fmla="*/ 539804 w 683278"/>
              <a:gd name="connsiteY317" fmla="*/ 127500 h 419535"/>
              <a:gd name="connsiteX318" fmla="*/ 565110 w 683278"/>
              <a:gd name="connsiteY318" fmla="*/ 123566 h 419535"/>
              <a:gd name="connsiteX319" fmla="*/ 585405 w 683278"/>
              <a:gd name="connsiteY319" fmla="*/ 131777 h 419535"/>
              <a:gd name="connsiteX320" fmla="*/ 585441 w 683278"/>
              <a:gd name="connsiteY320" fmla="*/ 131132 h 419535"/>
              <a:gd name="connsiteX321" fmla="*/ 598758 w 683278"/>
              <a:gd name="connsiteY321" fmla="*/ 131132 h 419535"/>
              <a:gd name="connsiteX322" fmla="*/ 599906 w 683278"/>
              <a:gd name="connsiteY322" fmla="*/ 131132 h 419535"/>
              <a:gd name="connsiteX323" fmla="*/ 599845 w 683278"/>
              <a:gd name="connsiteY323" fmla="*/ 131393 h 419535"/>
              <a:gd name="connsiteX324" fmla="*/ 613191 w 683278"/>
              <a:gd name="connsiteY324" fmla="*/ 134598 h 419535"/>
              <a:gd name="connsiteX325" fmla="*/ 620408 w 683278"/>
              <a:gd name="connsiteY325" fmla="*/ 144393 h 419535"/>
              <a:gd name="connsiteX326" fmla="*/ 621076 w 683278"/>
              <a:gd name="connsiteY326" fmla="*/ 144680 h 419535"/>
              <a:gd name="connsiteX327" fmla="*/ 623929 w 683278"/>
              <a:gd name="connsiteY327" fmla="*/ 140816 h 419535"/>
              <a:gd name="connsiteX328" fmla="*/ 630482 w 683278"/>
              <a:gd name="connsiteY328" fmla="*/ 137789 h 419535"/>
              <a:gd name="connsiteX329" fmla="*/ 633128 w 683278"/>
              <a:gd name="connsiteY329" fmla="*/ 144776 h 419535"/>
              <a:gd name="connsiteX330" fmla="*/ 633638 w 683278"/>
              <a:gd name="connsiteY330" fmla="*/ 144393 h 419535"/>
              <a:gd name="connsiteX331" fmla="*/ 642057 w 683278"/>
              <a:gd name="connsiteY331" fmla="*/ 144393 h 419535"/>
              <a:gd name="connsiteX332" fmla="*/ 650476 w 683278"/>
              <a:gd name="connsiteY332" fmla="*/ 157654 h 419535"/>
              <a:gd name="connsiteX333" fmla="*/ 658895 w 683278"/>
              <a:gd name="connsiteY333" fmla="*/ 180559 h 419535"/>
              <a:gd name="connsiteX334" fmla="*/ 603591 w 683278"/>
              <a:gd name="connsiteY334" fmla="*/ 154048 h 419535"/>
              <a:gd name="connsiteX335" fmla="*/ 585441 w 683278"/>
              <a:gd name="connsiteY335" fmla="*/ 154048 h 419535"/>
              <a:gd name="connsiteX336" fmla="*/ 577003 w 683278"/>
              <a:gd name="connsiteY336" fmla="*/ 149223 h 419535"/>
              <a:gd name="connsiteX337" fmla="*/ 577088 w 683278"/>
              <a:gd name="connsiteY337" fmla="*/ 149145 h 419535"/>
              <a:gd name="connsiteX338" fmla="*/ 566165 w 683278"/>
              <a:gd name="connsiteY338" fmla="*/ 147926 h 419535"/>
              <a:gd name="connsiteX339" fmla="*/ 557620 w 683278"/>
              <a:gd name="connsiteY339" fmla="*/ 149152 h 419535"/>
              <a:gd name="connsiteX340" fmla="*/ 557848 w 683278"/>
              <a:gd name="connsiteY340" fmla="*/ 149447 h 419535"/>
              <a:gd name="connsiteX341" fmla="*/ 527817 w 683278"/>
              <a:gd name="connsiteY341" fmla="*/ 161582 h 419535"/>
              <a:gd name="connsiteX342" fmla="*/ 506195 w 683278"/>
              <a:gd name="connsiteY342" fmla="*/ 157942 h 419535"/>
              <a:gd name="connsiteX343" fmla="*/ 509799 w 683278"/>
              <a:gd name="connsiteY343" fmla="*/ 132456 h 419535"/>
              <a:gd name="connsiteX344" fmla="*/ 514604 w 683278"/>
              <a:gd name="connsiteY344" fmla="*/ 132456 h 419535"/>
              <a:gd name="connsiteX345" fmla="*/ 522653 w 683278"/>
              <a:gd name="connsiteY345" fmla="*/ 134780 h 419535"/>
              <a:gd name="connsiteX346" fmla="*/ 514497 w 683278"/>
              <a:gd name="connsiteY346" fmla="*/ 132342 h 419535"/>
              <a:gd name="connsiteX347" fmla="*/ 518037 w 683278"/>
              <a:gd name="connsiteY347" fmla="*/ 127601 h 419535"/>
              <a:gd name="connsiteX348" fmla="*/ 516986 w 683278"/>
              <a:gd name="connsiteY348" fmla="*/ 127601 h 419535"/>
              <a:gd name="connsiteX349" fmla="*/ 495489 w 683278"/>
              <a:gd name="connsiteY349" fmla="*/ 97514 h 419535"/>
              <a:gd name="connsiteX350" fmla="*/ 495489 w 683278"/>
              <a:gd name="connsiteY350" fmla="*/ 84276 h 419535"/>
              <a:gd name="connsiteX351" fmla="*/ 496110 w 683278"/>
              <a:gd name="connsiteY351" fmla="*/ 84404 h 419535"/>
              <a:gd name="connsiteX352" fmla="*/ 487276 w 683278"/>
              <a:gd name="connsiteY352" fmla="*/ 67400 h 419535"/>
              <a:gd name="connsiteX353" fmla="*/ 487276 w 683278"/>
              <a:gd name="connsiteY353" fmla="*/ 68592 h 419535"/>
              <a:gd name="connsiteX354" fmla="*/ 477165 w 683278"/>
              <a:gd name="connsiteY354" fmla="*/ 52574 h 419535"/>
              <a:gd name="connsiteX355" fmla="*/ 473991 w 683278"/>
              <a:gd name="connsiteY355" fmla="*/ 49376 h 419535"/>
              <a:gd name="connsiteX356" fmla="*/ 470409 w 683278"/>
              <a:gd name="connsiteY356" fmla="*/ 45766 h 419535"/>
              <a:gd name="connsiteX357" fmla="*/ 470477 w 683278"/>
              <a:gd name="connsiteY357" fmla="*/ 45677 h 419535"/>
              <a:gd name="connsiteX358" fmla="*/ 423504 w 683278"/>
              <a:gd name="connsiteY358" fmla="*/ 33818 h 419535"/>
              <a:gd name="connsiteX359" fmla="*/ 418720 w 683278"/>
              <a:gd name="connsiteY359" fmla="*/ 25363 h 419535"/>
              <a:gd name="connsiteX360" fmla="*/ 418994 w 683278"/>
              <a:gd name="connsiteY360" fmla="*/ 25218 h 419535"/>
              <a:gd name="connsiteX361" fmla="*/ 406777 w 683278"/>
              <a:gd name="connsiteY361" fmla="*/ 25218 h 419535"/>
              <a:gd name="connsiteX362" fmla="*/ 405280 w 683278"/>
              <a:gd name="connsiteY362" fmla="*/ 24295 h 419535"/>
              <a:gd name="connsiteX363" fmla="*/ 394812 w 683278"/>
              <a:gd name="connsiteY363" fmla="*/ 30161 h 419535"/>
              <a:gd name="connsiteX364" fmla="*/ 380410 w 683278"/>
              <a:gd name="connsiteY364" fmla="*/ 28950 h 419535"/>
              <a:gd name="connsiteX365" fmla="*/ 385211 w 683278"/>
              <a:gd name="connsiteY365" fmla="*/ 20477 h 419535"/>
              <a:gd name="connsiteX366" fmla="*/ 386442 w 683278"/>
              <a:gd name="connsiteY366" fmla="*/ 20337 h 419535"/>
              <a:gd name="connsiteX367" fmla="*/ 385140 w 683278"/>
              <a:gd name="connsiteY367" fmla="*/ 20414 h 419535"/>
              <a:gd name="connsiteX368" fmla="*/ 381445 w 683278"/>
              <a:gd name="connsiteY368" fmla="*/ 18832 h 419535"/>
              <a:gd name="connsiteX369" fmla="*/ 383939 w 683278"/>
              <a:gd name="connsiteY369" fmla="*/ 20278 h 419535"/>
              <a:gd name="connsiteX370" fmla="*/ 380338 w 683278"/>
              <a:gd name="connsiteY370" fmla="*/ 28800 h 419535"/>
              <a:gd name="connsiteX371" fmla="*/ 350333 w 683278"/>
              <a:gd name="connsiteY371" fmla="*/ 28800 h 419535"/>
              <a:gd name="connsiteX372" fmla="*/ 346732 w 683278"/>
              <a:gd name="connsiteY372" fmla="*/ 37322 h 419535"/>
              <a:gd name="connsiteX373" fmla="*/ 341842 w 683278"/>
              <a:gd name="connsiteY373" fmla="*/ 35196 h 419535"/>
              <a:gd name="connsiteX374" fmla="*/ 345628 w 683278"/>
              <a:gd name="connsiteY374" fmla="*/ 37358 h 419535"/>
              <a:gd name="connsiteX375" fmla="*/ 323894 w 683278"/>
              <a:gd name="connsiteY375" fmla="*/ 49427 h 419535"/>
              <a:gd name="connsiteX376" fmla="*/ 302159 w 683278"/>
              <a:gd name="connsiteY376" fmla="*/ 45806 h 419535"/>
              <a:gd name="connsiteX377" fmla="*/ 293707 w 683278"/>
              <a:gd name="connsiteY377" fmla="*/ 45806 h 419535"/>
              <a:gd name="connsiteX378" fmla="*/ 302159 w 683278"/>
              <a:gd name="connsiteY378" fmla="*/ 28910 h 419535"/>
              <a:gd name="connsiteX379" fmla="*/ 333553 w 683278"/>
              <a:gd name="connsiteY379" fmla="*/ 15635 h 419535"/>
              <a:gd name="connsiteX380" fmla="*/ 345628 w 683278"/>
              <a:gd name="connsiteY380" fmla="*/ 15635 h 419535"/>
              <a:gd name="connsiteX381" fmla="*/ 342820 w 683278"/>
              <a:gd name="connsiteY381" fmla="*/ 19377 h 419535"/>
              <a:gd name="connsiteX382" fmla="*/ 346732 w 683278"/>
              <a:gd name="connsiteY382" fmla="*/ 15408 h 419535"/>
              <a:gd name="connsiteX383" fmla="*/ 380338 w 683278"/>
              <a:gd name="connsiteY383" fmla="*/ 2017 h 419535"/>
              <a:gd name="connsiteX384" fmla="*/ 375538 w 683278"/>
              <a:gd name="connsiteY384" fmla="*/ 6887 h 419535"/>
              <a:gd name="connsiteX385" fmla="*/ 371037 w 683278"/>
              <a:gd name="connsiteY385" fmla="*/ 11604 h 419535"/>
              <a:gd name="connsiteX386" fmla="*/ 372441 w 683278"/>
              <a:gd name="connsiteY386" fmla="*/ 12791 h 419535"/>
              <a:gd name="connsiteX387" fmla="*/ 371767 w 683278"/>
              <a:gd name="connsiteY387" fmla="*/ 12159 h 419535"/>
              <a:gd name="connsiteX388" fmla="*/ 376726 w 683278"/>
              <a:gd name="connsiteY388" fmla="*/ 8406 h 419535"/>
              <a:gd name="connsiteX389" fmla="*/ 381534 w 683278"/>
              <a:gd name="connsiteY389" fmla="*/ 3602 h 419535"/>
              <a:gd name="connsiteX390" fmla="*/ 385140 w 683278"/>
              <a:gd name="connsiteY390" fmla="*/ 0 h 419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Lst>
            <a:rect l="l" t="t" r="r" b="b"/>
            <a:pathLst>
              <a:path w="683278" h="419535">
                <a:moveTo>
                  <a:pt x="123074" y="370007"/>
                </a:moveTo>
                <a:cubicBezTo>
                  <a:pt x="131455" y="365152"/>
                  <a:pt x="135046" y="373647"/>
                  <a:pt x="139835" y="378502"/>
                </a:cubicBezTo>
                <a:cubicBezTo>
                  <a:pt x="143427" y="386997"/>
                  <a:pt x="153004" y="390638"/>
                  <a:pt x="156596" y="395492"/>
                </a:cubicBezTo>
                <a:cubicBezTo>
                  <a:pt x="156596" y="399133"/>
                  <a:pt x="156596" y="403987"/>
                  <a:pt x="153004" y="403987"/>
                </a:cubicBezTo>
                <a:cubicBezTo>
                  <a:pt x="148216" y="403987"/>
                  <a:pt x="148216" y="399133"/>
                  <a:pt x="143427" y="403987"/>
                </a:cubicBezTo>
                <a:cubicBezTo>
                  <a:pt x="135046" y="403987"/>
                  <a:pt x="131455" y="399133"/>
                  <a:pt x="131455" y="395492"/>
                </a:cubicBezTo>
                <a:cubicBezTo>
                  <a:pt x="131455" y="390638"/>
                  <a:pt x="131455" y="390638"/>
                  <a:pt x="126666" y="386997"/>
                </a:cubicBezTo>
                <a:cubicBezTo>
                  <a:pt x="123074" y="382142"/>
                  <a:pt x="118285" y="373647"/>
                  <a:pt x="123074" y="370007"/>
                </a:cubicBezTo>
                <a:close/>
                <a:moveTo>
                  <a:pt x="294910" y="365086"/>
                </a:moveTo>
                <a:lnTo>
                  <a:pt x="294947" y="365114"/>
                </a:lnTo>
                <a:lnTo>
                  <a:pt x="298837" y="365114"/>
                </a:lnTo>
                <a:lnTo>
                  <a:pt x="298537" y="365086"/>
                </a:lnTo>
                <a:close/>
                <a:moveTo>
                  <a:pt x="290371" y="361123"/>
                </a:moveTo>
                <a:lnTo>
                  <a:pt x="290137" y="361506"/>
                </a:lnTo>
                <a:lnTo>
                  <a:pt x="290179" y="361537"/>
                </a:lnTo>
                <a:close/>
                <a:moveTo>
                  <a:pt x="87437" y="342422"/>
                </a:moveTo>
                <a:lnTo>
                  <a:pt x="87419" y="342483"/>
                </a:lnTo>
                <a:lnTo>
                  <a:pt x="96924" y="343453"/>
                </a:lnTo>
                <a:lnTo>
                  <a:pt x="96924" y="343379"/>
                </a:lnTo>
                <a:lnTo>
                  <a:pt x="96925" y="343378"/>
                </a:lnTo>
                <a:close/>
                <a:moveTo>
                  <a:pt x="100559" y="338723"/>
                </a:moveTo>
                <a:lnTo>
                  <a:pt x="102018" y="340684"/>
                </a:lnTo>
                <a:lnTo>
                  <a:pt x="102312" y="340529"/>
                </a:lnTo>
                <a:close/>
                <a:moveTo>
                  <a:pt x="94530" y="333179"/>
                </a:moveTo>
                <a:lnTo>
                  <a:pt x="89511" y="334688"/>
                </a:lnTo>
                <a:lnTo>
                  <a:pt x="89511" y="334961"/>
                </a:lnTo>
                <a:lnTo>
                  <a:pt x="94934" y="333631"/>
                </a:lnTo>
                <a:lnTo>
                  <a:pt x="95475" y="333889"/>
                </a:lnTo>
                <a:close/>
                <a:moveTo>
                  <a:pt x="535104" y="330263"/>
                </a:moveTo>
                <a:lnTo>
                  <a:pt x="534860" y="330834"/>
                </a:lnTo>
                <a:lnTo>
                  <a:pt x="535164" y="330292"/>
                </a:lnTo>
                <a:close/>
                <a:moveTo>
                  <a:pt x="536274" y="325216"/>
                </a:moveTo>
                <a:lnTo>
                  <a:pt x="538729" y="326653"/>
                </a:lnTo>
                <a:lnTo>
                  <a:pt x="539369" y="326831"/>
                </a:lnTo>
                <a:lnTo>
                  <a:pt x="538616" y="326558"/>
                </a:lnTo>
                <a:close/>
                <a:moveTo>
                  <a:pt x="535164" y="306143"/>
                </a:moveTo>
                <a:cubicBezTo>
                  <a:pt x="544759" y="309737"/>
                  <a:pt x="556753" y="313330"/>
                  <a:pt x="569946" y="313330"/>
                </a:cubicBezTo>
                <a:cubicBezTo>
                  <a:pt x="556753" y="325308"/>
                  <a:pt x="544759" y="313330"/>
                  <a:pt x="535164" y="306143"/>
                </a:cubicBezTo>
                <a:close/>
                <a:moveTo>
                  <a:pt x="623827" y="287986"/>
                </a:moveTo>
                <a:cubicBezTo>
                  <a:pt x="633461" y="291617"/>
                  <a:pt x="633461" y="296459"/>
                  <a:pt x="623827" y="300090"/>
                </a:cubicBezTo>
                <a:cubicBezTo>
                  <a:pt x="620215" y="300090"/>
                  <a:pt x="615398" y="300090"/>
                  <a:pt x="611785" y="300090"/>
                </a:cubicBezTo>
                <a:cubicBezTo>
                  <a:pt x="615398" y="296459"/>
                  <a:pt x="620215" y="291617"/>
                  <a:pt x="623827" y="287986"/>
                </a:cubicBezTo>
                <a:close/>
                <a:moveTo>
                  <a:pt x="633521" y="274873"/>
                </a:moveTo>
                <a:cubicBezTo>
                  <a:pt x="637123" y="288077"/>
                  <a:pt x="637123" y="288077"/>
                  <a:pt x="655137" y="283276"/>
                </a:cubicBezTo>
                <a:cubicBezTo>
                  <a:pt x="655137" y="288077"/>
                  <a:pt x="655137" y="291678"/>
                  <a:pt x="650333" y="291678"/>
                </a:cubicBezTo>
                <a:cubicBezTo>
                  <a:pt x="641927" y="308483"/>
                  <a:pt x="608302" y="334891"/>
                  <a:pt x="581882" y="325288"/>
                </a:cubicBezTo>
                <a:cubicBezTo>
                  <a:pt x="586685" y="316886"/>
                  <a:pt x="578279" y="316886"/>
                  <a:pt x="573475" y="316886"/>
                </a:cubicBezTo>
                <a:lnTo>
                  <a:pt x="573475" y="318152"/>
                </a:lnTo>
                <a:lnTo>
                  <a:pt x="573184" y="318443"/>
                </a:lnTo>
                <a:lnTo>
                  <a:pt x="573448" y="318247"/>
                </a:lnTo>
                <a:cubicBezTo>
                  <a:pt x="577030" y="318247"/>
                  <a:pt x="586581" y="318247"/>
                  <a:pt x="581806" y="325308"/>
                </a:cubicBezTo>
                <a:cubicBezTo>
                  <a:pt x="577030" y="325308"/>
                  <a:pt x="577030" y="325308"/>
                  <a:pt x="577030" y="325308"/>
                </a:cubicBezTo>
                <a:lnTo>
                  <a:pt x="577004" y="325308"/>
                </a:lnTo>
                <a:cubicBezTo>
                  <a:pt x="573398" y="331360"/>
                  <a:pt x="564983" y="331360"/>
                  <a:pt x="561377" y="331360"/>
                </a:cubicBezTo>
                <a:lnTo>
                  <a:pt x="561956" y="329659"/>
                </a:lnTo>
                <a:lnTo>
                  <a:pt x="560253" y="331361"/>
                </a:lnTo>
                <a:cubicBezTo>
                  <a:pt x="556646" y="331361"/>
                  <a:pt x="551838" y="331361"/>
                  <a:pt x="551838" y="331361"/>
                </a:cubicBezTo>
                <a:lnTo>
                  <a:pt x="550431" y="330850"/>
                </a:lnTo>
                <a:lnTo>
                  <a:pt x="539917" y="335143"/>
                </a:lnTo>
                <a:cubicBezTo>
                  <a:pt x="537838" y="337872"/>
                  <a:pt x="536947" y="341207"/>
                  <a:pt x="535164" y="343633"/>
                </a:cubicBezTo>
                <a:cubicBezTo>
                  <a:pt x="530411" y="352123"/>
                  <a:pt x="526847" y="355762"/>
                  <a:pt x="518529" y="360613"/>
                </a:cubicBezTo>
                <a:cubicBezTo>
                  <a:pt x="518529" y="353942"/>
                  <a:pt x="518529" y="349697"/>
                  <a:pt x="520014" y="346514"/>
                </a:cubicBezTo>
                <a:lnTo>
                  <a:pt x="523667" y="343797"/>
                </a:lnTo>
                <a:lnTo>
                  <a:pt x="520017" y="346223"/>
                </a:lnTo>
                <a:cubicBezTo>
                  <a:pt x="518367" y="349383"/>
                  <a:pt x="518367" y="353596"/>
                  <a:pt x="518367" y="360216"/>
                </a:cubicBezTo>
                <a:cubicBezTo>
                  <a:pt x="509969" y="381883"/>
                  <a:pt x="479974" y="403550"/>
                  <a:pt x="463177" y="415587"/>
                </a:cubicBezTo>
                <a:cubicBezTo>
                  <a:pt x="454779" y="415587"/>
                  <a:pt x="445180" y="415587"/>
                  <a:pt x="441581" y="415587"/>
                </a:cubicBezTo>
                <a:cubicBezTo>
                  <a:pt x="419985" y="415587"/>
                  <a:pt x="398389" y="411976"/>
                  <a:pt x="381592" y="407161"/>
                </a:cubicBezTo>
                <a:cubicBezTo>
                  <a:pt x="373193" y="403550"/>
                  <a:pt x="364795" y="407161"/>
                  <a:pt x="355197" y="398735"/>
                </a:cubicBezTo>
                <a:lnTo>
                  <a:pt x="330540" y="373997"/>
                </a:lnTo>
                <a:lnTo>
                  <a:pt x="328724" y="374735"/>
                </a:lnTo>
                <a:cubicBezTo>
                  <a:pt x="322083" y="372323"/>
                  <a:pt x="316649" y="368705"/>
                  <a:pt x="311819" y="366293"/>
                </a:cubicBezTo>
                <a:lnTo>
                  <a:pt x="299682" y="365190"/>
                </a:lnTo>
                <a:lnTo>
                  <a:pt x="285027" y="380448"/>
                </a:lnTo>
                <a:cubicBezTo>
                  <a:pt x="279616" y="383755"/>
                  <a:pt x="273304" y="384958"/>
                  <a:pt x="264887" y="383154"/>
                </a:cubicBezTo>
                <a:cubicBezTo>
                  <a:pt x="264887" y="383154"/>
                  <a:pt x="260078" y="383154"/>
                  <a:pt x="260078" y="386762"/>
                </a:cubicBezTo>
                <a:cubicBezTo>
                  <a:pt x="264887" y="386762"/>
                  <a:pt x="264887" y="386762"/>
                  <a:pt x="264887" y="386762"/>
                </a:cubicBezTo>
                <a:cubicBezTo>
                  <a:pt x="273304" y="391573"/>
                  <a:pt x="273304" y="395181"/>
                  <a:pt x="269697" y="395181"/>
                </a:cubicBezTo>
                <a:cubicBezTo>
                  <a:pt x="260078" y="395181"/>
                  <a:pt x="256471" y="404802"/>
                  <a:pt x="248054" y="404802"/>
                </a:cubicBezTo>
                <a:cubicBezTo>
                  <a:pt x="243245" y="399992"/>
                  <a:pt x="243245" y="399992"/>
                  <a:pt x="243245" y="404802"/>
                </a:cubicBezTo>
                <a:cubicBezTo>
                  <a:pt x="239638" y="413221"/>
                  <a:pt x="234828" y="413221"/>
                  <a:pt x="230019" y="413221"/>
                </a:cubicBezTo>
                <a:cubicBezTo>
                  <a:pt x="213186" y="421640"/>
                  <a:pt x="199960" y="421640"/>
                  <a:pt x="183126" y="413221"/>
                </a:cubicBezTo>
                <a:cubicBezTo>
                  <a:pt x="174710" y="413221"/>
                  <a:pt x="169900" y="408411"/>
                  <a:pt x="161484" y="413221"/>
                </a:cubicBezTo>
                <a:cubicBezTo>
                  <a:pt x="153067" y="416829"/>
                  <a:pt x="153067" y="408411"/>
                  <a:pt x="153067" y="404802"/>
                </a:cubicBezTo>
                <a:cubicBezTo>
                  <a:pt x="157877" y="404802"/>
                  <a:pt x="157877" y="399992"/>
                  <a:pt x="157877" y="395181"/>
                </a:cubicBezTo>
                <a:cubicBezTo>
                  <a:pt x="161484" y="395181"/>
                  <a:pt x="166293" y="395181"/>
                  <a:pt x="166293" y="391573"/>
                </a:cubicBezTo>
                <a:cubicBezTo>
                  <a:pt x="169900" y="391573"/>
                  <a:pt x="174710" y="391573"/>
                  <a:pt x="174710" y="391573"/>
                </a:cubicBezTo>
                <a:cubicBezTo>
                  <a:pt x="199960" y="404802"/>
                  <a:pt x="221602" y="395181"/>
                  <a:pt x="243245" y="383154"/>
                </a:cubicBezTo>
                <a:cubicBezTo>
                  <a:pt x="251661" y="373532"/>
                  <a:pt x="256471" y="369924"/>
                  <a:pt x="269697" y="373532"/>
                </a:cubicBezTo>
                <a:cubicBezTo>
                  <a:pt x="273304" y="369924"/>
                  <a:pt x="273304" y="369924"/>
                  <a:pt x="273304" y="369924"/>
                </a:cubicBezTo>
                <a:cubicBezTo>
                  <a:pt x="275709" y="363310"/>
                  <a:pt x="279015" y="358799"/>
                  <a:pt x="283374" y="354891"/>
                </a:cubicBezTo>
                <a:lnTo>
                  <a:pt x="298015" y="344680"/>
                </a:lnTo>
                <a:lnTo>
                  <a:pt x="298579" y="343465"/>
                </a:lnTo>
                <a:lnTo>
                  <a:pt x="299225" y="343836"/>
                </a:lnTo>
                <a:lnTo>
                  <a:pt x="299756" y="343465"/>
                </a:lnTo>
                <a:lnTo>
                  <a:pt x="299529" y="344010"/>
                </a:lnTo>
                <a:lnTo>
                  <a:pt x="314221" y="352438"/>
                </a:lnTo>
                <a:lnTo>
                  <a:pt x="315441" y="351819"/>
                </a:lnTo>
                <a:cubicBezTo>
                  <a:pt x="323894" y="346995"/>
                  <a:pt x="323894" y="346995"/>
                  <a:pt x="323894" y="346995"/>
                </a:cubicBezTo>
                <a:cubicBezTo>
                  <a:pt x="326309" y="353629"/>
                  <a:pt x="330837" y="356945"/>
                  <a:pt x="335214" y="360413"/>
                </a:cubicBezTo>
                <a:lnTo>
                  <a:pt x="343663" y="372033"/>
                </a:lnTo>
                <a:lnTo>
                  <a:pt x="346798" y="373457"/>
                </a:lnTo>
                <a:lnTo>
                  <a:pt x="350370" y="375129"/>
                </a:lnTo>
                <a:lnTo>
                  <a:pt x="357001" y="375681"/>
                </a:lnTo>
                <a:lnTo>
                  <a:pt x="363678" y="381360"/>
                </a:lnTo>
                <a:lnTo>
                  <a:pt x="364795" y="381883"/>
                </a:lnTo>
                <a:lnTo>
                  <a:pt x="364935" y="383920"/>
                </a:lnTo>
                <a:lnTo>
                  <a:pt x="370681" y="390406"/>
                </a:lnTo>
                <a:lnTo>
                  <a:pt x="373193" y="390309"/>
                </a:lnTo>
                <a:cubicBezTo>
                  <a:pt x="385191" y="398735"/>
                  <a:pt x="398389" y="393920"/>
                  <a:pt x="415186" y="398735"/>
                </a:cubicBezTo>
                <a:cubicBezTo>
                  <a:pt x="454779" y="407161"/>
                  <a:pt x="475175" y="377068"/>
                  <a:pt x="496771" y="355401"/>
                </a:cubicBezTo>
                <a:cubicBezTo>
                  <a:pt x="505170" y="346975"/>
                  <a:pt x="514768" y="338549"/>
                  <a:pt x="518367" y="330123"/>
                </a:cubicBezTo>
                <a:lnTo>
                  <a:pt x="518597" y="330123"/>
                </a:lnTo>
                <a:lnTo>
                  <a:pt x="526680" y="310087"/>
                </a:lnTo>
                <a:lnTo>
                  <a:pt x="526595" y="309746"/>
                </a:lnTo>
                <a:cubicBezTo>
                  <a:pt x="530201" y="309746"/>
                  <a:pt x="530201" y="309746"/>
                  <a:pt x="535009" y="306143"/>
                </a:cubicBezTo>
                <a:cubicBezTo>
                  <a:pt x="543424" y="314549"/>
                  <a:pt x="556646" y="326558"/>
                  <a:pt x="568667" y="314549"/>
                </a:cubicBezTo>
                <a:cubicBezTo>
                  <a:pt x="568667" y="309746"/>
                  <a:pt x="573475" y="314549"/>
                  <a:pt x="573475" y="314549"/>
                </a:cubicBezTo>
                <a:lnTo>
                  <a:pt x="573475" y="313285"/>
                </a:lnTo>
                <a:cubicBezTo>
                  <a:pt x="581882" y="308483"/>
                  <a:pt x="590288" y="300081"/>
                  <a:pt x="598694" y="308483"/>
                </a:cubicBezTo>
                <a:cubicBezTo>
                  <a:pt x="598694" y="308483"/>
                  <a:pt x="598694" y="308483"/>
                  <a:pt x="595092" y="313285"/>
                </a:cubicBezTo>
                <a:cubicBezTo>
                  <a:pt x="595092" y="313285"/>
                  <a:pt x="595092" y="313285"/>
                  <a:pt x="595092" y="316886"/>
                </a:cubicBezTo>
                <a:lnTo>
                  <a:pt x="595150" y="316885"/>
                </a:lnTo>
                <a:lnTo>
                  <a:pt x="595150" y="313344"/>
                </a:lnTo>
                <a:cubicBezTo>
                  <a:pt x="599958" y="308525"/>
                  <a:pt x="599958" y="308525"/>
                  <a:pt x="599958" y="308525"/>
                </a:cubicBezTo>
                <a:cubicBezTo>
                  <a:pt x="603564" y="308525"/>
                  <a:pt x="608373" y="304910"/>
                  <a:pt x="613181" y="300091"/>
                </a:cubicBezTo>
                <a:lnTo>
                  <a:pt x="625106" y="300091"/>
                </a:lnTo>
                <a:lnTo>
                  <a:pt x="625114" y="300081"/>
                </a:lnTo>
                <a:cubicBezTo>
                  <a:pt x="633521" y="296480"/>
                  <a:pt x="633521" y="291678"/>
                  <a:pt x="625114" y="288077"/>
                </a:cubicBezTo>
                <a:cubicBezTo>
                  <a:pt x="620311" y="279675"/>
                  <a:pt x="628717" y="279675"/>
                  <a:pt x="633521" y="274873"/>
                </a:cubicBezTo>
                <a:close/>
                <a:moveTo>
                  <a:pt x="54943" y="209857"/>
                </a:moveTo>
                <a:lnTo>
                  <a:pt x="38600" y="218831"/>
                </a:lnTo>
                <a:lnTo>
                  <a:pt x="54769" y="210618"/>
                </a:lnTo>
                <a:cubicBezTo>
                  <a:pt x="61323" y="208197"/>
                  <a:pt x="66684" y="208197"/>
                  <a:pt x="71003" y="210467"/>
                </a:cubicBezTo>
                <a:lnTo>
                  <a:pt x="72720" y="212783"/>
                </a:lnTo>
                <a:lnTo>
                  <a:pt x="71135" y="210310"/>
                </a:lnTo>
                <a:cubicBezTo>
                  <a:pt x="66937" y="208046"/>
                  <a:pt x="61540" y="208046"/>
                  <a:pt x="54943" y="209857"/>
                </a:cubicBezTo>
                <a:close/>
                <a:moveTo>
                  <a:pt x="676914" y="184089"/>
                </a:moveTo>
                <a:cubicBezTo>
                  <a:pt x="685382" y="196338"/>
                  <a:pt x="681753" y="201237"/>
                  <a:pt x="673284" y="209811"/>
                </a:cubicBezTo>
                <a:cubicBezTo>
                  <a:pt x="673284" y="201237"/>
                  <a:pt x="676914" y="192663"/>
                  <a:pt x="676914" y="184089"/>
                </a:cubicBezTo>
                <a:close/>
                <a:moveTo>
                  <a:pt x="114656" y="184089"/>
                </a:moveTo>
                <a:cubicBezTo>
                  <a:pt x="118285" y="187720"/>
                  <a:pt x="118285" y="192562"/>
                  <a:pt x="118285" y="192562"/>
                </a:cubicBezTo>
                <a:cubicBezTo>
                  <a:pt x="118285" y="192562"/>
                  <a:pt x="114656" y="192562"/>
                  <a:pt x="114656" y="196193"/>
                </a:cubicBezTo>
                <a:cubicBezTo>
                  <a:pt x="109817" y="192562"/>
                  <a:pt x="106187" y="192562"/>
                  <a:pt x="106187" y="187720"/>
                </a:cubicBezTo>
                <a:cubicBezTo>
                  <a:pt x="109817" y="187720"/>
                  <a:pt x="109817" y="187720"/>
                  <a:pt x="114656" y="184089"/>
                </a:cubicBezTo>
                <a:close/>
                <a:moveTo>
                  <a:pt x="653678" y="142225"/>
                </a:moveTo>
                <a:cubicBezTo>
                  <a:pt x="656833" y="142829"/>
                  <a:pt x="660139" y="144943"/>
                  <a:pt x="664947" y="149172"/>
                </a:cubicBezTo>
                <a:cubicBezTo>
                  <a:pt x="668553" y="154004"/>
                  <a:pt x="673362" y="157629"/>
                  <a:pt x="676968" y="167293"/>
                </a:cubicBezTo>
                <a:cubicBezTo>
                  <a:pt x="685382" y="170918"/>
                  <a:pt x="685382" y="175750"/>
                  <a:pt x="676968" y="179375"/>
                </a:cubicBezTo>
                <a:cubicBezTo>
                  <a:pt x="672761" y="179375"/>
                  <a:pt x="669755" y="179375"/>
                  <a:pt x="667802" y="181036"/>
                </a:cubicBezTo>
                <a:lnTo>
                  <a:pt x="667551" y="182061"/>
                </a:lnTo>
                <a:lnTo>
                  <a:pt x="676812" y="180559"/>
                </a:lnTo>
                <a:cubicBezTo>
                  <a:pt x="676812" y="184180"/>
                  <a:pt x="676812" y="184180"/>
                  <a:pt x="676812" y="184180"/>
                </a:cubicBezTo>
                <a:cubicBezTo>
                  <a:pt x="676812" y="193837"/>
                  <a:pt x="671995" y="202286"/>
                  <a:pt x="671995" y="210735"/>
                </a:cubicBezTo>
                <a:cubicBezTo>
                  <a:pt x="671995" y="219185"/>
                  <a:pt x="663566" y="227634"/>
                  <a:pt x="671995" y="240911"/>
                </a:cubicBezTo>
                <a:cubicBezTo>
                  <a:pt x="667179" y="244533"/>
                  <a:pt x="667179" y="244533"/>
                  <a:pt x="667179" y="244533"/>
                </a:cubicBezTo>
                <a:cubicBezTo>
                  <a:pt x="655137" y="257810"/>
                  <a:pt x="658749" y="269880"/>
                  <a:pt x="655137" y="283158"/>
                </a:cubicBezTo>
                <a:cubicBezTo>
                  <a:pt x="637074" y="287986"/>
                  <a:pt x="637074" y="287986"/>
                  <a:pt x="633461" y="274709"/>
                </a:cubicBezTo>
                <a:cubicBezTo>
                  <a:pt x="633461" y="269880"/>
                  <a:pt x="633461" y="269880"/>
                  <a:pt x="637074" y="266259"/>
                </a:cubicBezTo>
                <a:cubicBezTo>
                  <a:pt x="645503" y="257810"/>
                  <a:pt x="645503" y="249361"/>
                  <a:pt x="655137" y="240911"/>
                </a:cubicBezTo>
                <a:cubicBezTo>
                  <a:pt x="663566" y="222806"/>
                  <a:pt x="663566" y="210735"/>
                  <a:pt x="663566" y="193837"/>
                </a:cubicBezTo>
                <a:lnTo>
                  <a:pt x="664319" y="190928"/>
                </a:lnTo>
                <a:lnTo>
                  <a:pt x="660139" y="179375"/>
                </a:lnTo>
                <a:cubicBezTo>
                  <a:pt x="664947" y="162461"/>
                  <a:pt x="664947" y="162461"/>
                  <a:pt x="651725" y="157629"/>
                </a:cubicBezTo>
                <a:cubicBezTo>
                  <a:pt x="646916" y="154004"/>
                  <a:pt x="638502" y="154004"/>
                  <a:pt x="643310" y="144339"/>
                </a:cubicBezTo>
                <a:cubicBezTo>
                  <a:pt x="647518" y="142527"/>
                  <a:pt x="650523" y="141621"/>
                  <a:pt x="653678" y="142225"/>
                </a:cubicBezTo>
                <a:close/>
                <a:moveTo>
                  <a:pt x="252322" y="105836"/>
                </a:moveTo>
                <a:cubicBezTo>
                  <a:pt x="256506" y="106887"/>
                  <a:pt x="260690" y="108989"/>
                  <a:pt x="264874" y="110790"/>
                </a:cubicBezTo>
                <a:cubicBezTo>
                  <a:pt x="268460" y="115593"/>
                  <a:pt x="276828" y="115593"/>
                  <a:pt x="281609" y="115593"/>
                </a:cubicBezTo>
                <a:cubicBezTo>
                  <a:pt x="276828" y="127602"/>
                  <a:pt x="268460" y="127602"/>
                  <a:pt x="264874" y="119196"/>
                </a:cubicBezTo>
                <a:cubicBezTo>
                  <a:pt x="256506" y="110790"/>
                  <a:pt x="248138" y="110790"/>
                  <a:pt x="239770" y="110790"/>
                </a:cubicBezTo>
                <a:cubicBezTo>
                  <a:pt x="239770" y="107187"/>
                  <a:pt x="239770" y="107187"/>
                  <a:pt x="239770" y="107187"/>
                </a:cubicBezTo>
                <a:cubicBezTo>
                  <a:pt x="243954" y="104786"/>
                  <a:pt x="248138" y="104786"/>
                  <a:pt x="252322" y="105836"/>
                </a:cubicBezTo>
                <a:close/>
                <a:moveTo>
                  <a:pt x="206635" y="88297"/>
                </a:moveTo>
                <a:cubicBezTo>
                  <a:pt x="209349" y="89956"/>
                  <a:pt x="211460" y="93273"/>
                  <a:pt x="213269" y="97494"/>
                </a:cubicBezTo>
                <a:cubicBezTo>
                  <a:pt x="213269" y="102318"/>
                  <a:pt x="213269" y="102318"/>
                  <a:pt x="218094" y="107143"/>
                </a:cubicBezTo>
                <a:cubicBezTo>
                  <a:pt x="209651" y="111967"/>
                  <a:pt x="204826" y="107143"/>
                  <a:pt x="201207" y="107143"/>
                </a:cubicBezTo>
                <a:lnTo>
                  <a:pt x="199469" y="106150"/>
                </a:lnTo>
                <a:lnTo>
                  <a:pt x="193937" y="110050"/>
                </a:lnTo>
                <a:cubicBezTo>
                  <a:pt x="192434" y="112168"/>
                  <a:pt x="191533" y="114286"/>
                  <a:pt x="191533" y="114286"/>
                </a:cubicBezTo>
                <a:cubicBezTo>
                  <a:pt x="165087" y="127601"/>
                  <a:pt x="156673" y="149389"/>
                  <a:pt x="139844" y="166335"/>
                </a:cubicBezTo>
                <a:cubicBezTo>
                  <a:pt x="137440" y="168756"/>
                  <a:pt x="137440" y="169967"/>
                  <a:pt x="138041" y="171177"/>
                </a:cubicBezTo>
                <a:lnTo>
                  <a:pt x="139692" y="175609"/>
                </a:lnTo>
                <a:lnTo>
                  <a:pt x="139898" y="175774"/>
                </a:lnTo>
                <a:lnTo>
                  <a:pt x="143455" y="201061"/>
                </a:lnTo>
                <a:lnTo>
                  <a:pt x="143489" y="201064"/>
                </a:lnTo>
                <a:lnTo>
                  <a:pt x="143489" y="201302"/>
                </a:lnTo>
                <a:lnTo>
                  <a:pt x="143489" y="210194"/>
                </a:lnTo>
                <a:cubicBezTo>
                  <a:pt x="143489" y="214151"/>
                  <a:pt x="143489" y="218716"/>
                  <a:pt x="143489" y="222977"/>
                </a:cubicBezTo>
                <a:cubicBezTo>
                  <a:pt x="143489" y="226629"/>
                  <a:pt x="143489" y="231499"/>
                  <a:pt x="135088" y="226629"/>
                </a:cubicBezTo>
                <a:cubicBezTo>
                  <a:pt x="131487" y="222977"/>
                  <a:pt x="123086" y="222977"/>
                  <a:pt x="118285" y="222977"/>
                </a:cubicBezTo>
                <a:lnTo>
                  <a:pt x="122731" y="215085"/>
                </a:lnTo>
                <a:lnTo>
                  <a:pt x="121410" y="214413"/>
                </a:lnTo>
                <a:lnTo>
                  <a:pt x="118210" y="221916"/>
                </a:lnTo>
                <a:cubicBezTo>
                  <a:pt x="109804" y="221916"/>
                  <a:pt x="101397" y="221916"/>
                  <a:pt x="96594" y="221916"/>
                </a:cubicBezTo>
                <a:lnTo>
                  <a:pt x="85592" y="198699"/>
                </a:lnTo>
                <a:lnTo>
                  <a:pt x="89275" y="210461"/>
                </a:lnTo>
                <a:cubicBezTo>
                  <a:pt x="90925" y="214989"/>
                  <a:pt x="93323" y="219516"/>
                  <a:pt x="98121" y="224346"/>
                </a:cubicBezTo>
                <a:cubicBezTo>
                  <a:pt x="93323" y="224346"/>
                  <a:pt x="93323" y="224346"/>
                  <a:pt x="93323" y="227968"/>
                </a:cubicBezTo>
                <a:cubicBezTo>
                  <a:pt x="88526" y="224346"/>
                  <a:pt x="84928" y="224346"/>
                  <a:pt x="80130" y="224346"/>
                </a:cubicBezTo>
                <a:lnTo>
                  <a:pt x="80049" y="224220"/>
                </a:lnTo>
                <a:lnTo>
                  <a:pt x="41663" y="236037"/>
                </a:lnTo>
                <a:cubicBezTo>
                  <a:pt x="38089" y="236037"/>
                  <a:pt x="38089" y="236037"/>
                  <a:pt x="38089" y="236037"/>
                </a:cubicBezTo>
                <a:cubicBezTo>
                  <a:pt x="39876" y="231801"/>
                  <a:pt x="40770" y="229682"/>
                  <a:pt x="40174" y="228623"/>
                </a:cubicBezTo>
                <a:lnTo>
                  <a:pt x="39719" y="228553"/>
                </a:lnTo>
                <a:lnTo>
                  <a:pt x="36847" y="236038"/>
                </a:lnTo>
                <a:lnTo>
                  <a:pt x="41663" y="236038"/>
                </a:lnTo>
                <a:cubicBezTo>
                  <a:pt x="41663" y="240869"/>
                  <a:pt x="41663" y="240869"/>
                  <a:pt x="41663" y="244491"/>
                </a:cubicBezTo>
                <a:cubicBezTo>
                  <a:pt x="36846" y="244491"/>
                  <a:pt x="36846" y="249322"/>
                  <a:pt x="33234" y="249322"/>
                </a:cubicBezTo>
                <a:cubicBezTo>
                  <a:pt x="23600" y="249322"/>
                  <a:pt x="28417" y="254152"/>
                  <a:pt x="28417" y="257775"/>
                </a:cubicBezTo>
                <a:cubicBezTo>
                  <a:pt x="19987" y="262605"/>
                  <a:pt x="23600" y="271059"/>
                  <a:pt x="23600" y="274682"/>
                </a:cubicBezTo>
                <a:cubicBezTo>
                  <a:pt x="19385" y="278908"/>
                  <a:pt x="18482" y="283135"/>
                  <a:pt x="18633" y="286908"/>
                </a:cubicBezTo>
                <a:lnTo>
                  <a:pt x="19778" y="294952"/>
                </a:lnTo>
                <a:lnTo>
                  <a:pt x="21332" y="295147"/>
                </a:lnTo>
                <a:lnTo>
                  <a:pt x="38097" y="331380"/>
                </a:lnTo>
                <a:lnTo>
                  <a:pt x="38118" y="331361"/>
                </a:lnTo>
                <a:cubicBezTo>
                  <a:pt x="46485" y="331361"/>
                  <a:pt x="51265" y="331361"/>
                  <a:pt x="54851" y="335018"/>
                </a:cubicBezTo>
                <a:cubicBezTo>
                  <a:pt x="59631" y="339893"/>
                  <a:pt x="63217" y="335018"/>
                  <a:pt x="67998" y="335018"/>
                </a:cubicBezTo>
                <a:lnTo>
                  <a:pt x="88544" y="331525"/>
                </a:lnTo>
                <a:lnTo>
                  <a:pt x="88544" y="330178"/>
                </a:lnTo>
                <a:cubicBezTo>
                  <a:pt x="93333" y="330178"/>
                  <a:pt x="96924" y="326578"/>
                  <a:pt x="101713" y="326578"/>
                </a:cubicBezTo>
                <a:cubicBezTo>
                  <a:pt x="108298" y="324178"/>
                  <a:pt x="114883" y="324178"/>
                  <a:pt x="120869" y="326278"/>
                </a:cubicBezTo>
                <a:cubicBezTo>
                  <a:pt x="126855" y="328378"/>
                  <a:pt x="132242" y="332578"/>
                  <a:pt x="136432" y="338579"/>
                </a:cubicBezTo>
                <a:cubicBezTo>
                  <a:pt x="136432" y="343379"/>
                  <a:pt x="132841" y="348179"/>
                  <a:pt x="136432" y="356579"/>
                </a:cubicBezTo>
                <a:cubicBezTo>
                  <a:pt x="129848" y="356579"/>
                  <a:pt x="123263" y="354479"/>
                  <a:pt x="116678" y="352379"/>
                </a:cubicBezTo>
                <a:lnTo>
                  <a:pt x="97877" y="348381"/>
                </a:lnTo>
                <a:lnTo>
                  <a:pt x="97877" y="351016"/>
                </a:lnTo>
                <a:cubicBezTo>
                  <a:pt x="98475" y="352691"/>
                  <a:pt x="98475" y="353910"/>
                  <a:pt x="94292" y="352082"/>
                </a:cubicBezTo>
                <a:cubicBezTo>
                  <a:pt x="84730" y="347207"/>
                  <a:pt x="81145" y="347207"/>
                  <a:pt x="72778" y="355739"/>
                </a:cubicBezTo>
                <a:cubicBezTo>
                  <a:pt x="63217" y="360614"/>
                  <a:pt x="54851" y="355739"/>
                  <a:pt x="46485" y="352082"/>
                </a:cubicBezTo>
                <a:cubicBezTo>
                  <a:pt x="38118" y="352082"/>
                  <a:pt x="33338" y="343550"/>
                  <a:pt x="28557" y="339893"/>
                </a:cubicBezTo>
                <a:lnTo>
                  <a:pt x="29252" y="339272"/>
                </a:lnTo>
                <a:lnTo>
                  <a:pt x="16531" y="321777"/>
                </a:lnTo>
                <a:cubicBezTo>
                  <a:pt x="16531" y="313304"/>
                  <a:pt x="12931" y="308462"/>
                  <a:pt x="12931" y="299989"/>
                </a:cubicBezTo>
                <a:lnTo>
                  <a:pt x="14909" y="295377"/>
                </a:lnTo>
                <a:lnTo>
                  <a:pt x="13364" y="295060"/>
                </a:lnTo>
                <a:cubicBezTo>
                  <a:pt x="11558" y="294909"/>
                  <a:pt x="10354" y="295815"/>
                  <a:pt x="10354" y="300041"/>
                </a:cubicBezTo>
                <a:cubicBezTo>
                  <a:pt x="10354" y="308494"/>
                  <a:pt x="15171" y="313325"/>
                  <a:pt x="15171" y="321778"/>
                </a:cubicBezTo>
                <a:cubicBezTo>
                  <a:pt x="-1688" y="304872"/>
                  <a:pt x="-1688" y="287965"/>
                  <a:pt x="1924" y="271059"/>
                </a:cubicBezTo>
                <a:cubicBezTo>
                  <a:pt x="6741" y="262605"/>
                  <a:pt x="10354" y="249322"/>
                  <a:pt x="19987" y="240869"/>
                </a:cubicBezTo>
                <a:lnTo>
                  <a:pt x="36838" y="236041"/>
                </a:lnTo>
                <a:lnTo>
                  <a:pt x="19988" y="239569"/>
                </a:lnTo>
                <a:cubicBezTo>
                  <a:pt x="19988" y="231331"/>
                  <a:pt x="19988" y="221916"/>
                  <a:pt x="28417" y="221916"/>
                </a:cubicBezTo>
                <a:lnTo>
                  <a:pt x="29183" y="222665"/>
                </a:lnTo>
                <a:lnTo>
                  <a:pt x="34854" y="207442"/>
                </a:lnTo>
                <a:cubicBezTo>
                  <a:pt x="38752" y="203518"/>
                  <a:pt x="44149" y="201405"/>
                  <a:pt x="50146" y="201405"/>
                </a:cubicBezTo>
                <a:cubicBezTo>
                  <a:pt x="58541" y="196576"/>
                  <a:pt x="71735" y="192954"/>
                  <a:pt x="80130" y="188124"/>
                </a:cubicBezTo>
                <a:cubicBezTo>
                  <a:pt x="84928" y="188124"/>
                  <a:pt x="84928" y="188124"/>
                  <a:pt x="88526" y="188124"/>
                </a:cubicBezTo>
                <a:cubicBezTo>
                  <a:pt x="86727" y="190539"/>
                  <a:pt x="84628" y="192652"/>
                  <a:pt x="83578" y="194161"/>
                </a:cubicBezTo>
                <a:lnTo>
                  <a:pt x="84757" y="196270"/>
                </a:lnTo>
                <a:lnTo>
                  <a:pt x="89388" y="188124"/>
                </a:lnTo>
                <a:cubicBezTo>
                  <a:pt x="92991" y="196572"/>
                  <a:pt x="96594" y="188124"/>
                  <a:pt x="105000" y="188124"/>
                </a:cubicBezTo>
                <a:cubicBezTo>
                  <a:pt x="105000" y="192952"/>
                  <a:pt x="109804" y="192952"/>
                  <a:pt x="113407" y="196572"/>
                </a:cubicBezTo>
                <a:cubicBezTo>
                  <a:pt x="107402" y="198986"/>
                  <a:pt x="104400" y="200193"/>
                  <a:pt x="104400" y="201852"/>
                </a:cubicBezTo>
                <a:lnTo>
                  <a:pt x="112971" y="209461"/>
                </a:lnTo>
                <a:lnTo>
                  <a:pt x="105659" y="202890"/>
                </a:lnTo>
                <a:cubicBezTo>
                  <a:pt x="105659" y="201211"/>
                  <a:pt x="108659" y="199990"/>
                  <a:pt x="114660" y="197547"/>
                </a:cubicBezTo>
                <a:cubicBezTo>
                  <a:pt x="114660" y="192663"/>
                  <a:pt x="119461" y="192663"/>
                  <a:pt x="119461" y="192663"/>
                </a:cubicBezTo>
                <a:cubicBezTo>
                  <a:pt x="119461" y="197547"/>
                  <a:pt x="121561" y="199990"/>
                  <a:pt x="123662" y="202279"/>
                </a:cubicBezTo>
                <a:lnTo>
                  <a:pt x="126994" y="209181"/>
                </a:lnTo>
                <a:lnTo>
                  <a:pt x="127371" y="208685"/>
                </a:lnTo>
                <a:lnTo>
                  <a:pt x="123735" y="201302"/>
                </a:lnTo>
                <a:cubicBezTo>
                  <a:pt x="121640" y="199175"/>
                  <a:pt x="119545" y="197047"/>
                  <a:pt x="119545" y="192793"/>
                </a:cubicBezTo>
                <a:cubicBezTo>
                  <a:pt x="119545" y="192793"/>
                  <a:pt x="119545" y="187930"/>
                  <a:pt x="114756" y="184283"/>
                </a:cubicBezTo>
                <a:cubicBezTo>
                  <a:pt x="117151" y="181852"/>
                  <a:pt x="117151" y="178509"/>
                  <a:pt x="117599" y="174710"/>
                </a:cubicBezTo>
                <a:lnTo>
                  <a:pt x="122705" y="163362"/>
                </a:lnTo>
                <a:lnTo>
                  <a:pt x="121813" y="162704"/>
                </a:lnTo>
                <a:cubicBezTo>
                  <a:pt x="126621" y="154231"/>
                  <a:pt x="135036" y="144547"/>
                  <a:pt x="139844" y="136074"/>
                </a:cubicBezTo>
                <a:cubicBezTo>
                  <a:pt x="148258" y="119128"/>
                  <a:pt x="165087" y="114286"/>
                  <a:pt x="169896" y="100971"/>
                </a:cubicBezTo>
                <a:cubicBezTo>
                  <a:pt x="173502" y="97340"/>
                  <a:pt x="178310" y="97340"/>
                  <a:pt x="183118" y="97340"/>
                </a:cubicBezTo>
                <a:lnTo>
                  <a:pt x="190964" y="101290"/>
                </a:lnTo>
                <a:lnTo>
                  <a:pt x="184320" y="97494"/>
                </a:lnTo>
                <a:cubicBezTo>
                  <a:pt x="187939" y="93876"/>
                  <a:pt x="192764" y="93876"/>
                  <a:pt x="196382" y="89051"/>
                </a:cubicBezTo>
                <a:cubicBezTo>
                  <a:pt x="200604" y="86639"/>
                  <a:pt x="203921" y="86639"/>
                  <a:pt x="206635" y="88297"/>
                </a:cubicBezTo>
                <a:close/>
                <a:moveTo>
                  <a:pt x="481526" y="56968"/>
                </a:moveTo>
                <a:lnTo>
                  <a:pt x="487276" y="63801"/>
                </a:lnTo>
                <a:lnTo>
                  <a:pt x="487276" y="62657"/>
                </a:lnTo>
                <a:lnTo>
                  <a:pt x="487129" y="62614"/>
                </a:lnTo>
                <a:close/>
                <a:moveTo>
                  <a:pt x="315512" y="46242"/>
                </a:moveTo>
                <a:cubicBezTo>
                  <a:pt x="319261" y="47299"/>
                  <a:pt x="322561" y="49413"/>
                  <a:pt x="324960" y="51828"/>
                </a:cubicBezTo>
                <a:cubicBezTo>
                  <a:pt x="311763" y="60283"/>
                  <a:pt x="308164" y="72361"/>
                  <a:pt x="294967" y="77192"/>
                </a:cubicBezTo>
                <a:cubicBezTo>
                  <a:pt x="294967" y="72361"/>
                  <a:pt x="303365" y="68737"/>
                  <a:pt x="299766" y="63906"/>
                </a:cubicBezTo>
                <a:lnTo>
                  <a:pt x="298202" y="65481"/>
                </a:lnTo>
                <a:lnTo>
                  <a:pt x="297617" y="69160"/>
                </a:lnTo>
                <a:cubicBezTo>
                  <a:pt x="295963" y="71266"/>
                  <a:pt x="293859" y="73372"/>
                  <a:pt x="293859" y="75779"/>
                </a:cubicBezTo>
                <a:cubicBezTo>
                  <a:pt x="290251" y="89018"/>
                  <a:pt x="281833" y="102258"/>
                  <a:pt x="281833" y="115497"/>
                </a:cubicBezTo>
                <a:cubicBezTo>
                  <a:pt x="277022" y="115497"/>
                  <a:pt x="268604" y="115497"/>
                  <a:pt x="264996" y="110683"/>
                </a:cubicBezTo>
                <a:cubicBezTo>
                  <a:pt x="256578" y="105868"/>
                  <a:pt x="248159" y="102258"/>
                  <a:pt x="239741" y="105868"/>
                </a:cubicBezTo>
                <a:cubicBezTo>
                  <a:pt x="234931" y="105868"/>
                  <a:pt x="226512" y="102258"/>
                  <a:pt x="221702" y="97443"/>
                </a:cubicBezTo>
                <a:cubicBezTo>
                  <a:pt x="218094" y="92629"/>
                  <a:pt x="218094" y="92629"/>
                  <a:pt x="218094" y="92629"/>
                </a:cubicBezTo>
                <a:cubicBezTo>
                  <a:pt x="221702" y="89018"/>
                  <a:pt x="221702" y="89018"/>
                  <a:pt x="226512" y="89018"/>
                </a:cubicBezTo>
                <a:cubicBezTo>
                  <a:pt x="239741" y="92629"/>
                  <a:pt x="248159" y="89018"/>
                  <a:pt x="260186" y="92629"/>
                </a:cubicBezTo>
                <a:cubicBezTo>
                  <a:pt x="264996" y="92629"/>
                  <a:pt x="268604" y="92629"/>
                  <a:pt x="268604" y="89018"/>
                </a:cubicBezTo>
                <a:lnTo>
                  <a:pt x="269372" y="88563"/>
                </a:lnTo>
                <a:lnTo>
                  <a:pt x="264974" y="80815"/>
                </a:lnTo>
                <a:cubicBezTo>
                  <a:pt x="269773" y="72361"/>
                  <a:pt x="278171" y="63906"/>
                  <a:pt x="278171" y="55452"/>
                </a:cubicBezTo>
                <a:cubicBezTo>
                  <a:pt x="281770" y="51828"/>
                  <a:pt x="286569" y="46997"/>
                  <a:pt x="290168" y="51828"/>
                </a:cubicBezTo>
                <a:cubicBezTo>
                  <a:pt x="299766" y="60283"/>
                  <a:pt x="303365" y="55452"/>
                  <a:pt x="303365" y="46997"/>
                </a:cubicBezTo>
                <a:cubicBezTo>
                  <a:pt x="307564" y="45186"/>
                  <a:pt x="311763" y="45186"/>
                  <a:pt x="315512" y="46242"/>
                </a:cubicBezTo>
                <a:close/>
                <a:moveTo>
                  <a:pt x="336870" y="23587"/>
                </a:moveTo>
                <a:lnTo>
                  <a:pt x="335063" y="24686"/>
                </a:lnTo>
                <a:cubicBezTo>
                  <a:pt x="334459" y="26195"/>
                  <a:pt x="335365" y="28307"/>
                  <a:pt x="337176" y="32531"/>
                </a:cubicBezTo>
                <a:lnTo>
                  <a:pt x="338121" y="33070"/>
                </a:lnTo>
                <a:lnTo>
                  <a:pt x="335180" y="24691"/>
                </a:lnTo>
                <a:close/>
                <a:moveTo>
                  <a:pt x="385140" y="0"/>
                </a:moveTo>
                <a:cubicBezTo>
                  <a:pt x="393554" y="12008"/>
                  <a:pt x="406777" y="8406"/>
                  <a:pt x="415192" y="0"/>
                </a:cubicBezTo>
                <a:lnTo>
                  <a:pt x="418720" y="0"/>
                </a:lnTo>
                <a:lnTo>
                  <a:pt x="420000" y="0"/>
                </a:lnTo>
                <a:lnTo>
                  <a:pt x="420111" y="133"/>
                </a:lnTo>
                <a:lnTo>
                  <a:pt x="443985" y="2415"/>
                </a:lnTo>
                <a:lnTo>
                  <a:pt x="463740" y="7700"/>
                </a:lnTo>
                <a:lnTo>
                  <a:pt x="465631" y="6052"/>
                </a:lnTo>
                <a:cubicBezTo>
                  <a:pt x="473991" y="10866"/>
                  <a:pt x="487129" y="24104"/>
                  <a:pt x="491906" y="32528"/>
                </a:cubicBezTo>
                <a:cubicBezTo>
                  <a:pt x="500266" y="40952"/>
                  <a:pt x="503849" y="49376"/>
                  <a:pt x="513403" y="59004"/>
                </a:cubicBezTo>
                <a:cubicBezTo>
                  <a:pt x="525346" y="75852"/>
                  <a:pt x="521763" y="92701"/>
                  <a:pt x="530123" y="110752"/>
                </a:cubicBezTo>
                <a:lnTo>
                  <a:pt x="530123" y="127500"/>
                </a:lnTo>
                <a:lnTo>
                  <a:pt x="531368" y="127500"/>
                </a:lnTo>
                <a:cubicBezTo>
                  <a:pt x="534983" y="127500"/>
                  <a:pt x="539804" y="132342"/>
                  <a:pt x="539804" y="127500"/>
                </a:cubicBezTo>
                <a:cubicBezTo>
                  <a:pt x="548239" y="123263"/>
                  <a:pt x="556976" y="122356"/>
                  <a:pt x="565110" y="123566"/>
                </a:cubicBezTo>
                <a:lnTo>
                  <a:pt x="585405" y="131777"/>
                </a:lnTo>
                <a:lnTo>
                  <a:pt x="585441" y="131132"/>
                </a:lnTo>
                <a:lnTo>
                  <a:pt x="598758" y="131132"/>
                </a:lnTo>
                <a:lnTo>
                  <a:pt x="599906" y="131132"/>
                </a:lnTo>
                <a:lnTo>
                  <a:pt x="599845" y="131393"/>
                </a:lnTo>
                <a:lnTo>
                  <a:pt x="613191" y="134598"/>
                </a:lnTo>
                <a:cubicBezTo>
                  <a:pt x="616499" y="136858"/>
                  <a:pt x="618604" y="140174"/>
                  <a:pt x="620408" y="144393"/>
                </a:cubicBezTo>
                <a:lnTo>
                  <a:pt x="621076" y="144680"/>
                </a:lnTo>
                <a:lnTo>
                  <a:pt x="623929" y="140816"/>
                </a:lnTo>
                <a:cubicBezTo>
                  <a:pt x="626312" y="135974"/>
                  <a:pt x="628695" y="135974"/>
                  <a:pt x="630482" y="137789"/>
                </a:cubicBezTo>
                <a:lnTo>
                  <a:pt x="633128" y="144776"/>
                </a:lnTo>
                <a:lnTo>
                  <a:pt x="633638" y="144393"/>
                </a:lnTo>
                <a:cubicBezTo>
                  <a:pt x="638449" y="144393"/>
                  <a:pt x="638449" y="144393"/>
                  <a:pt x="642057" y="144393"/>
                </a:cubicBezTo>
                <a:cubicBezTo>
                  <a:pt x="638449" y="154037"/>
                  <a:pt x="646868" y="154037"/>
                  <a:pt x="650476" y="157654"/>
                </a:cubicBezTo>
                <a:cubicBezTo>
                  <a:pt x="663706" y="162476"/>
                  <a:pt x="663706" y="162476"/>
                  <a:pt x="658895" y="180559"/>
                </a:cubicBezTo>
                <a:lnTo>
                  <a:pt x="603591" y="154048"/>
                </a:lnTo>
                <a:lnTo>
                  <a:pt x="585441" y="154048"/>
                </a:lnTo>
                <a:cubicBezTo>
                  <a:pt x="577003" y="158872"/>
                  <a:pt x="577003" y="154048"/>
                  <a:pt x="577003" y="149223"/>
                </a:cubicBezTo>
                <a:lnTo>
                  <a:pt x="577088" y="149145"/>
                </a:lnTo>
                <a:lnTo>
                  <a:pt x="566165" y="147926"/>
                </a:lnTo>
                <a:lnTo>
                  <a:pt x="557620" y="149152"/>
                </a:lnTo>
                <a:lnTo>
                  <a:pt x="557848" y="149447"/>
                </a:lnTo>
                <a:cubicBezTo>
                  <a:pt x="544635" y="153087"/>
                  <a:pt x="531421" y="149447"/>
                  <a:pt x="527817" y="161582"/>
                </a:cubicBezTo>
                <a:cubicBezTo>
                  <a:pt x="523012" y="166437"/>
                  <a:pt x="509799" y="166437"/>
                  <a:pt x="506195" y="157942"/>
                </a:cubicBezTo>
                <a:cubicBezTo>
                  <a:pt x="501390" y="153087"/>
                  <a:pt x="501390" y="136097"/>
                  <a:pt x="509799" y="132456"/>
                </a:cubicBezTo>
                <a:cubicBezTo>
                  <a:pt x="509799" y="127602"/>
                  <a:pt x="514604" y="132456"/>
                  <a:pt x="514604" y="132456"/>
                </a:cubicBezTo>
                <a:lnTo>
                  <a:pt x="522653" y="134780"/>
                </a:lnTo>
                <a:lnTo>
                  <a:pt x="514497" y="132342"/>
                </a:lnTo>
                <a:lnTo>
                  <a:pt x="518037" y="127601"/>
                </a:lnTo>
                <a:lnTo>
                  <a:pt x="516986" y="127601"/>
                </a:lnTo>
                <a:cubicBezTo>
                  <a:pt x="508626" y="123991"/>
                  <a:pt x="500266" y="105939"/>
                  <a:pt x="495489" y="97514"/>
                </a:cubicBezTo>
                <a:cubicBezTo>
                  <a:pt x="495489" y="92701"/>
                  <a:pt x="495489" y="89090"/>
                  <a:pt x="495489" y="84276"/>
                </a:cubicBezTo>
                <a:lnTo>
                  <a:pt x="496110" y="84404"/>
                </a:lnTo>
                <a:lnTo>
                  <a:pt x="487276" y="67400"/>
                </a:lnTo>
                <a:lnTo>
                  <a:pt x="487276" y="68592"/>
                </a:lnTo>
                <a:lnTo>
                  <a:pt x="477165" y="52574"/>
                </a:lnTo>
                <a:lnTo>
                  <a:pt x="473991" y="49376"/>
                </a:lnTo>
                <a:cubicBezTo>
                  <a:pt x="473991" y="49376"/>
                  <a:pt x="470409" y="49376"/>
                  <a:pt x="470409" y="45766"/>
                </a:cubicBezTo>
                <a:lnTo>
                  <a:pt x="470477" y="45677"/>
                </a:lnTo>
                <a:lnTo>
                  <a:pt x="423504" y="33818"/>
                </a:lnTo>
                <a:cubicBezTo>
                  <a:pt x="418720" y="33818"/>
                  <a:pt x="418720" y="28987"/>
                  <a:pt x="418720" y="25363"/>
                </a:cubicBezTo>
                <a:lnTo>
                  <a:pt x="418994" y="25218"/>
                </a:lnTo>
                <a:lnTo>
                  <a:pt x="406777" y="25218"/>
                </a:lnTo>
                <a:lnTo>
                  <a:pt x="405280" y="24295"/>
                </a:lnTo>
                <a:lnTo>
                  <a:pt x="394812" y="30161"/>
                </a:lnTo>
                <a:cubicBezTo>
                  <a:pt x="390012" y="30161"/>
                  <a:pt x="384611" y="28950"/>
                  <a:pt x="380410" y="28950"/>
                </a:cubicBezTo>
                <a:cubicBezTo>
                  <a:pt x="385211" y="24108"/>
                  <a:pt x="385211" y="24108"/>
                  <a:pt x="385211" y="20477"/>
                </a:cubicBezTo>
                <a:lnTo>
                  <a:pt x="386442" y="20337"/>
                </a:lnTo>
                <a:lnTo>
                  <a:pt x="385140" y="20414"/>
                </a:lnTo>
                <a:lnTo>
                  <a:pt x="381445" y="18832"/>
                </a:lnTo>
                <a:lnTo>
                  <a:pt x="383939" y="20278"/>
                </a:lnTo>
                <a:cubicBezTo>
                  <a:pt x="383939" y="23930"/>
                  <a:pt x="383939" y="23930"/>
                  <a:pt x="380338" y="28800"/>
                </a:cubicBezTo>
                <a:cubicBezTo>
                  <a:pt x="371937" y="28800"/>
                  <a:pt x="363535" y="37322"/>
                  <a:pt x="350333" y="28800"/>
                </a:cubicBezTo>
                <a:cubicBezTo>
                  <a:pt x="346732" y="28800"/>
                  <a:pt x="346732" y="33670"/>
                  <a:pt x="346732" y="37322"/>
                </a:cubicBezTo>
                <a:lnTo>
                  <a:pt x="341842" y="35196"/>
                </a:lnTo>
                <a:lnTo>
                  <a:pt x="345628" y="37358"/>
                </a:lnTo>
                <a:cubicBezTo>
                  <a:pt x="337176" y="40979"/>
                  <a:pt x="328724" y="45806"/>
                  <a:pt x="323894" y="49427"/>
                </a:cubicBezTo>
                <a:cubicBezTo>
                  <a:pt x="320271" y="45806"/>
                  <a:pt x="311819" y="40979"/>
                  <a:pt x="302159" y="45806"/>
                </a:cubicBezTo>
                <a:cubicBezTo>
                  <a:pt x="293707" y="45806"/>
                  <a:pt x="293707" y="45806"/>
                  <a:pt x="293707" y="45806"/>
                </a:cubicBezTo>
                <a:cubicBezTo>
                  <a:pt x="293707" y="37358"/>
                  <a:pt x="293707" y="28910"/>
                  <a:pt x="302159" y="28910"/>
                </a:cubicBezTo>
                <a:cubicBezTo>
                  <a:pt x="315441" y="28910"/>
                  <a:pt x="323894" y="24083"/>
                  <a:pt x="333553" y="15635"/>
                </a:cubicBezTo>
                <a:cubicBezTo>
                  <a:pt x="333553" y="15635"/>
                  <a:pt x="342006" y="15635"/>
                  <a:pt x="345628" y="15635"/>
                </a:cubicBezTo>
                <a:lnTo>
                  <a:pt x="342820" y="19377"/>
                </a:lnTo>
                <a:lnTo>
                  <a:pt x="346732" y="15408"/>
                </a:lnTo>
                <a:cubicBezTo>
                  <a:pt x="358735" y="6887"/>
                  <a:pt x="358735" y="6887"/>
                  <a:pt x="380338" y="2017"/>
                </a:cubicBezTo>
                <a:cubicBezTo>
                  <a:pt x="380338" y="2017"/>
                  <a:pt x="380338" y="6887"/>
                  <a:pt x="375538" y="6887"/>
                </a:cubicBezTo>
                <a:cubicBezTo>
                  <a:pt x="373737" y="9321"/>
                  <a:pt x="371637" y="10539"/>
                  <a:pt x="371037" y="11604"/>
                </a:cubicBezTo>
                <a:lnTo>
                  <a:pt x="372441" y="12791"/>
                </a:lnTo>
                <a:lnTo>
                  <a:pt x="371767" y="12159"/>
                </a:lnTo>
                <a:cubicBezTo>
                  <a:pt x="372218" y="11108"/>
                  <a:pt x="374322" y="10207"/>
                  <a:pt x="376726" y="8406"/>
                </a:cubicBezTo>
                <a:cubicBezTo>
                  <a:pt x="381534" y="8406"/>
                  <a:pt x="381534" y="3602"/>
                  <a:pt x="381534" y="3602"/>
                </a:cubicBezTo>
                <a:cubicBezTo>
                  <a:pt x="381534" y="0"/>
                  <a:pt x="385140" y="0"/>
                  <a:pt x="385140" y="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a:lnSpc>
                <a:spcPct val="120000"/>
              </a:lnSpc>
            </a:pPr>
            <a:endParaRPr lang="zh-CN" altLang="en-US" sz="1200">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32" name="文本框 31"/>
          <p:cNvSpPr txBox="1"/>
          <p:nvPr>
            <p:custDataLst>
              <p:tags r:id="rId15"/>
            </p:custDataLst>
          </p:nvPr>
        </p:nvSpPr>
        <p:spPr>
          <a:xfrm>
            <a:off x="5541071" y="2393984"/>
            <a:ext cx="412292" cy="360612"/>
          </a:xfrm>
          <a:prstGeom prst="rect">
            <a:avLst/>
          </a:prstGeom>
          <a:noFill/>
        </p:spPr>
        <p:txBody>
          <a:bodyPr wrap="square" rtlCol="0" anchor="ctr" anchorCtr="1">
            <a:normAutofit fontScale="90000"/>
          </a:bodyPr>
          <a:lstStyle/>
          <a:p>
            <a:pPr algn="l">
              <a:lnSpc>
                <a:spcPct val="120000"/>
              </a:lnSpc>
            </a:pPr>
            <a:r>
              <a:rPr lang="en-US" altLang="zh-CN" sz="1600" b="1" dirty="0">
                <a:solidFill>
                  <a:schemeClr val="dk1">
                    <a:lumMod val="75000"/>
                    <a:lumOff val="25000"/>
                  </a:schemeClr>
                </a:solidFill>
                <a:latin typeface="微软雅黑" panose="020B0503020204020204" charset="-122"/>
                <a:ea typeface="微软雅黑" panose="020B0503020204020204" charset="-122"/>
                <a:cs typeface="Arial" panose="020B0604020202020204" pitchFamily="34" charset="0"/>
                <a:sym typeface="Arial" panose="020B0604020202020204" pitchFamily="34" charset="0"/>
              </a:rPr>
              <a:t>01</a:t>
            </a:r>
            <a:endParaRPr lang="en-US" altLang="zh-CN" sz="1600" b="1" dirty="0">
              <a:solidFill>
                <a:schemeClr val="dk1">
                  <a:lumMod val="75000"/>
                  <a:lumOff val="25000"/>
                </a:schemeClr>
              </a:solidFill>
              <a:latin typeface="微软雅黑" panose="020B0503020204020204" charset="-122"/>
              <a:ea typeface="微软雅黑" panose="020B0503020204020204" charset="-122"/>
              <a:cs typeface="Arial" panose="020B0604020202020204" pitchFamily="34" charset="0"/>
              <a:sym typeface="Arial" panose="020B0604020202020204" pitchFamily="34" charset="0"/>
            </a:endParaRPr>
          </a:p>
        </p:txBody>
      </p:sp>
      <p:sp>
        <p:nvSpPr>
          <p:cNvPr id="1540" name="Freeform 5"/>
          <p:cNvSpPr/>
          <p:nvPr>
            <p:custDataLst>
              <p:tags r:id="rId16"/>
            </p:custDataLst>
          </p:nvPr>
        </p:nvSpPr>
        <p:spPr bwMode="auto">
          <a:xfrm>
            <a:off x="5401310" y="4613593"/>
            <a:ext cx="661670" cy="400050"/>
          </a:xfrm>
          <a:custGeom>
            <a:avLst/>
            <a:gdLst>
              <a:gd name="T0" fmla="*/ 417 w 1313"/>
              <a:gd name="T1" fmla="*/ 172 h 793"/>
              <a:gd name="T2" fmla="*/ 362 w 1313"/>
              <a:gd name="T3" fmla="*/ 179 h 793"/>
              <a:gd name="T4" fmla="*/ 245 w 1313"/>
              <a:gd name="T5" fmla="*/ 291 h 793"/>
              <a:gd name="T6" fmla="*/ 245 w 1313"/>
              <a:gd name="T7" fmla="*/ 382 h 793"/>
              <a:gd name="T8" fmla="*/ 145 w 1313"/>
              <a:gd name="T9" fmla="*/ 389 h 793"/>
              <a:gd name="T10" fmla="*/ 71 w 1313"/>
              <a:gd name="T11" fmla="*/ 418 h 793"/>
              <a:gd name="T12" fmla="*/ 33 w 1313"/>
              <a:gd name="T13" fmla="*/ 456 h 793"/>
              <a:gd name="T14" fmla="*/ 0 w 1313"/>
              <a:gd name="T15" fmla="*/ 514 h 793"/>
              <a:gd name="T16" fmla="*/ 10 w 1313"/>
              <a:gd name="T17" fmla="*/ 571 h 793"/>
              <a:gd name="T18" fmla="*/ 45 w 1313"/>
              <a:gd name="T19" fmla="*/ 640 h 793"/>
              <a:gd name="T20" fmla="*/ 93 w 1313"/>
              <a:gd name="T21" fmla="*/ 659 h 793"/>
              <a:gd name="T22" fmla="*/ 150 w 1313"/>
              <a:gd name="T23" fmla="*/ 650 h 793"/>
              <a:gd name="T24" fmla="*/ 198 w 1313"/>
              <a:gd name="T25" fmla="*/ 640 h 793"/>
              <a:gd name="T26" fmla="*/ 231 w 1313"/>
              <a:gd name="T27" fmla="*/ 664 h 793"/>
              <a:gd name="T28" fmla="*/ 238 w 1313"/>
              <a:gd name="T29" fmla="*/ 719 h 793"/>
              <a:gd name="T30" fmla="*/ 305 w 1313"/>
              <a:gd name="T31" fmla="*/ 777 h 793"/>
              <a:gd name="T32" fmla="*/ 372 w 1313"/>
              <a:gd name="T33" fmla="*/ 784 h 793"/>
              <a:gd name="T34" fmla="*/ 427 w 1313"/>
              <a:gd name="T35" fmla="*/ 777 h 793"/>
              <a:gd name="T36" fmla="*/ 481 w 1313"/>
              <a:gd name="T37" fmla="*/ 743 h 793"/>
              <a:gd name="T38" fmla="*/ 529 w 1313"/>
              <a:gd name="T39" fmla="*/ 719 h 793"/>
              <a:gd name="T40" fmla="*/ 560 w 1313"/>
              <a:gd name="T41" fmla="*/ 693 h 793"/>
              <a:gd name="T42" fmla="*/ 591 w 1313"/>
              <a:gd name="T43" fmla="*/ 683 h 793"/>
              <a:gd name="T44" fmla="*/ 629 w 1313"/>
              <a:gd name="T45" fmla="*/ 700 h 793"/>
              <a:gd name="T46" fmla="*/ 681 w 1313"/>
              <a:gd name="T47" fmla="*/ 743 h 793"/>
              <a:gd name="T48" fmla="*/ 746 w 1313"/>
              <a:gd name="T49" fmla="*/ 777 h 793"/>
              <a:gd name="T50" fmla="*/ 836 w 1313"/>
              <a:gd name="T51" fmla="*/ 793 h 793"/>
              <a:gd name="T52" fmla="*/ 882 w 1313"/>
              <a:gd name="T53" fmla="*/ 784 h 793"/>
              <a:gd name="T54" fmla="*/ 1056 w 1313"/>
              <a:gd name="T55" fmla="*/ 614 h 793"/>
              <a:gd name="T56" fmla="*/ 1156 w 1313"/>
              <a:gd name="T57" fmla="*/ 604 h 793"/>
              <a:gd name="T58" fmla="*/ 1237 w 1313"/>
              <a:gd name="T59" fmla="*/ 583 h 793"/>
              <a:gd name="T60" fmla="*/ 1268 w 1313"/>
              <a:gd name="T61" fmla="*/ 521 h 793"/>
              <a:gd name="T62" fmla="*/ 1299 w 1313"/>
              <a:gd name="T63" fmla="*/ 444 h 793"/>
              <a:gd name="T64" fmla="*/ 1313 w 1313"/>
              <a:gd name="T65" fmla="*/ 353 h 793"/>
              <a:gd name="T66" fmla="*/ 1299 w 1313"/>
              <a:gd name="T67" fmla="*/ 298 h 793"/>
              <a:gd name="T68" fmla="*/ 1215 w 1313"/>
              <a:gd name="T69" fmla="*/ 272 h 793"/>
              <a:gd name="T70" fmla="*/ 1141 w 1313"/>
              <a:gd name="T71" fmla="*/ 246 h 793"/>
              <a:gd name="T72" fmla="*/ 1075 w 1313"/>
              <a:gd name="T73" fmla="*/ 236 h 793"/>
              <a:gd name="T74" fmla="*/ 1029 w 1313"/>
              <a:gd name="T75" fmla="*/ 253 h 793"/>
              <a:gd name="T76" fmla="*/ 1013 w 1313"/>
              <a:gd name="T77" fmla="*/ 205 h 793"/>
              <a:gd name="T78" fmla="*/ 965 w 1313"/>
              <a:gd name="T79" fmla="*/ 93 h 793"/>
              <a:gd name="T80" fmla="*/ 901 w 1313"/>
              <a:gd name="T81" fmla="*/ 9 h 793"/>
              <a:gd name="T82" fmla="*/ 829 w 1313"/>
              <a:gd name="T83" fmla="*/ 7 h 793"/>
              <a:gd name="T84" fmla="*/ 739 w 1313"/>
              <a:gd name="T85" fmla="*/ 0 h 793"/>
              <a:gd name="T86" fmla="*/ 643 w 1313"/>
              <a:gd name="T87" fmla="*/ 35 h 793"/>
              <a:gd name="T88" fmla="*/ 591 w 1313"/>
              <a:gd name="T89" fmla="*/ 83 h 793"/>
              <a:gd name="T90" fmla="*/ 555 w 1313"/>
              <a:gd name="T91" fmla="*/ 110 h 793"/>
              <a:gd name="T92" fmla="*/ 531 w 1313"/>
              <a:gd name="T93" fmla="*/ 172 h 793"/>
              <a:gd name="T94" fmla="*/ 417 w 1313"/>
              <a:gd name="T95" fmla="*/ 172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13" h="793">
                <a:moveTo>
                  <a:pt x="417" y="172"/>
                </a:moveTo>
                <a:lnTo>
                  <a:pt x="362" y="179"/>
                </a:lnTo>
                <a:lnTo>
                  <a:pt x="245" y="291"/>
                </a:lnTo>
                <a:lnTo>
                  <a:pt x="245" y="382"/>
                </a:lnTo>
                <a:lnTo>
                  <a:pt x="145" y="389"/>
                </a:lnTo>
                <a:lnTo>
                  <a:pt x="71" y="418"/>
                </a:lnTo>
                <a:lnTo>
                  <a:pt x="33" y="456"/>
                </a:lnTo>
                <a:lnTo>
                  <a:pt x="0" y="514"/>
                </a:lnTo>
                <a:lnTo>
                  <a:pt x="10" y="571"/>
                </a:lnTo>
                <a:lnTo>
                  <a:pt x="45" y="640"/>
                </a:lnTo>
                <a:lnTo>
                  <a:pt x="93" y="659"/>
                </a:lnTo>
                <a:lnTo>
                  <a:pt x="150" y="650"/>
                </a:lnTo>
                <a:lnTo>
                  <a:pt x="198" y="640"/>
                </a:lnTo>
                <a:lnTo>
                  <a:pt x="231" y="664"/>
                </a:lnTo>
                <a:lnTo>
                  <a:pt x="238" y="719"/>
                </a:lnTo>
                <a:lnTo>
                  <a:pt x="305" y="777"/>
                </a:lnTo>
                <a:lnTo>
                  <a:pt x="372" y="784"/>
                </a:lnTo>
                <a:lnTo>
                  <a:pt x="427" y="777"/>
                </a:lnTo>
                <a:lnTo>
                  <a:pt x="481" y="743"/>
                </a:lnTo>
                <a:lnTo>
                  <a:pt x="529" y="719"/>
                </a:lnTo>
                <a:lnTo>
                  <a:pt x="560" y="693"/>
                </a:lnTo>
                <a:lnTo>
                  <a:pt x="591" y="683"/>
                </a:lnTo>
                <a:lnTo>
                  <a:pt x="629" y="700"/>
                </a:lnTo>
                <a:lnTo>
                  <a:pt x="681" y="743"/>
                </a:lnTo>
                <a:lnTo>
                  <a:pt x="746" y="777"/>
                </a:lnTo>
                <a:lnTo>
                  <a:pt x="836" y="793"/>
                </a:lnTo>
                <a:lnTo>
                  <a:pt x="882" y="784"/>
                </a:lnTo>
                <a:lnTo>
                  <a:pt x="1056" y="614"/>
                </a:lnTo>
                <a:lnTo>
                  <a:pt x="1156" y="604"/>
                </a:lnTo>
                <a:lnTo>
                  <a:pt x="1237" y="583"/>
                </a:lnTo>
                <a:lnTo>
                  <a:pt x="1268" y="521"/>
                </a:lnTo>
                <a:lnTo>
                  <a:pt x="1299" y="444"/>
                </a:lnTo>
                <a:lnTo>
                  <a:pt x="1313" y="353"/>
                </a:lnTo>
                <a:lnTo>
                  <a:pt x="1299" y="298"/>
                </a:lnTo>
                <a:lnTo>
                  <a:pt x="1215" y="272"/>
                </a:lnTo>
                <a:lnTo>
                  <a:pt x="1141" y="246"/>
                </a:lnTo>
                <a:lnTo>
                  <a:pt x="1075" y="236"/>
                </a:lnTo>
                <a:lnTo>
                  <a:pt x="1029" y="253"/>
                </a:lnTo>
                <a:lnTo>
                  <a:pt x="1013" y="205"/>
                </a:lnTo>
                <a:lnTo>
                  <a:pt x="965" y="93"/>
                </a:lnTo>
                <a:lnTo>
                  <a:pt x="901" y="9"/>
                </a:lnTo>
                <a:lnTo>
                  <a:pt x="829" y="7"/>
                </a:lnTo>
                <a:lnTo>
                  <a:pt x="739" y="0"/>
                </a:lnTo>
                <a:lnTo>
                  <a:pt x="643" y="35"/>
                </a:lnTo>
                <a:lnTo>
                  <a:pt x="591" y="83"/>
                </a:lnTo>
                <a:lnTo>
                  <a:pt x="555" y="110"/>
                </a:lnTo>
                <a:lnTo>
                  <a:pt x="531" y="172"/>
                </a:lnTo>
                <a:lnTo>
                  <a:pt x="417" y="172"/>
                </a:lnTo>
                <a:close/>
              </a:path>
            </a:pathLst>
          </a:custGeom>
          <a:solidFill>
            <a:schemeClr val="accent2">
              <a:lumMod val="20000"/>
              <a:lumOff val="80000"/>
            </a:schemeClr>
          </a:solidFill>
          <a:ln>
            <a:noFill/>
          </a:ln>
        </p:spPr>
        <p:txBody>
          <a:bodyPr vert="horz" wrap="square" lIns="91440" tIns="45720" rIns="91440" bIns="45720" numCol="1" anchor="t" anchorCtr="0" compatLnSpc="1"/>
          <a:lstStyle/>
          <a:p>
            <a:pPr>
              <a:lnSpc>
                <a:spcPct val="120000"/>
              </a:lnSpc>
            </a:pPr>
            <a:endParaRPr lang="zh-CN" altLang="en-US" sz="1200">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14" name="任意多边形: 形状 113"/>
          <p:cNvSpPr/>
          <p:nvPr>
            <p:custDataLst>
              <p:tags r:id="rId17"/>
            </p:custDataLst>
          </p:nvPr>
        </p:nvSpPr>
        <p:spPr bwMode="auto">
          <a:xfrm>
            <a:off x="5393473" y="4601528"/>
            <a:ext cx="683278" cy="419535"/>
          </a:xfrm>
          <a:custGeom>
            <a:avLst/>
            <a:gdLst>
              <a:gd name="connsiteX0" fmla="*/ 123074 w 683278"/>
              <a:gd name="connsiteY0" fmla="*/ 370007 h 419535"/>
              <a:gd name="connsiteX1" fmla="*/ 139835 w 683278"/>
              <a:gd name="connsiteY1" fmla="*/ 378502 h 419535"/>
              <a:gd name="connsiteX2" fmla="*/ 156596 w 683278"/>
              <a:gd name="connsiteY2" fmla="*/ 395492 h 419535"/>
              <a:gd name="connsiteX3" fmla="*/ 153004 w 683278"/>
              <a:gd name="connsiteY3" fmla="*/ 403987 h 419535"/>
              <a:gd name="connsiteX4" fmla="*/ 143427 w 683278"/>
              <a:gd name="connsiteY4" fmla="*/ 403987 h 419535"/>
              <a:gd name="connsiteX5" fmla="*/ 131455 w 683278"/>
              <a:gd name="connsiteY5" fmla="*/ 395492 h 419535"/>
              <a:gd name="connsiteX6" fmla="*/ 126666 w 683278"/>
              <a:gd name="connsiteY6" fmla="*/ 386997 h 419535"/>
              <a:gd name="connsiteX7" fmla="*/ 123074 w 683278"/>
              <a:gd name="connsiteY7" fmla="*/ 370007 h 419535"/>
              <a:gd name="connsiteX8" fmla="*/ 294911 w 683278"/>
              <a:gd name="connsiteY8" fmla="*/ 365087 h 419535"/>
              <a:gd name="connsiteX9" fmla="*/ 294947 w 683278"/>
              <a:gd name="connsiteY9" fmla="*/ 365114 h 419535"/>
              <a:gd name="connsiteX10" fmla="*/ 298834 w 683278"/>
              <a:gd name="connsiteY10" fmla="*/ 365114 h 419535"/>
              <a:gd name="connsiteX11" fmla="*/ 298537 w 683278"/>
              <a:gd name="connsiteY11" fmla="*/ 365087 h 419535"/>
              <a:gd name="connsiteX12" fmla="*/ 290371 w 683278"/>
              <a:gd name="connsiteY12" fmla="*/ 361123 h 419535"/>
              <a:gd name="connsiteX13" fmla="*/ 290137 w 683278"/>
              <a:gd name="connsiteY13" fmla="*/ 361506 h 419535"/>
              <a:gd name="connsiteX14" fmla="*/ 290179 w 683278"/>
              <a:gd name="connsiteY14" fmla="*/ 361537 h 419535"/>
              <a:gd name="connsiteX15" fmla="*/ 87437 w 683278"/>
              <a:gd name="connsiteY15" fmla="*/ 342422 h 419535"/>
              <a:gd name="connsiteX16" fmla="*/ 87419 w 683278"/>
              <a:gd name="connsiteY16" fmla="*/ 342484 h 419535"/>
              <a:gd name="connsiteX17" fmla="*/ 96924 w 683278"/>
              <a:gd name="connsiteY17" fmla="*/ 343453 h 419535"/>
              <a:gd name="connsiteX18" fmla="*/ 96924 w 683278"/>
              <a:gd name="connsiteY18" fmla="*/ 343379 h 419535"/>
              <a:gd name="connsiteX19" fmla="*/ 96925 w 683278"/>
              <a:gd name="connsiteY19" fmla="*/ 343379 h 419535"/>
              <a:gd name="connsiteX20" fmla="*/ 100559 w 683278"/>
              <a:gd name="connsiteY20" fmla="*/ 338723 h 419535"/>
              <a:gd name="connsiteX21" fmla="*/ 102018 w 683278"/>
              <a:gd name="connsiteY21" fmla="*/ 340684 h 419535"/>
              <a:gd name="connsiteX22" fmla="*/ 102312 w 683278"/>
              <a:gd name="connsiteY22" fmla="*/ 340529 h 419535"/>
              <a:gd name="connsiteX23" fmla="*/ 94530 w 683278"/>
              <a:gd name="connsiteY23" fmla="*/ 333179 h 419535"/>
              <a:gd name="connsiteX24" fmla="*/ 89511 w 683278"/>
              <a:gd name="connsiteY24" fmla="*/ 334688 h 419535"/>
              <a:gd name="connsiteX25" fmla="*/ 89511 w 683278"/>
              <a:gd name="connsiteY25" fmla="*/ 334961 h 419535"/>
              <a:gd name="connsiteX26" fmla="*/ 94934 w 683278"/>
              <a:gd name="connsiteY26" fmla="*/ 333631 h 419535"/>
              <a:gd name="connsiteX27" fmla="*/ 95474 w 683278"/>
              <a:gd name="connsiteY27" fmla="*/ 333889 h 419535"/>
              <a:gd name="connsiteX28" fmla="*/ 535104 w 683278"/>
              <a:gd name="connsiteY28" fmla="*/ 330263 h 419535"/>
              <a:gd name="connsiteX29" fmla="*/ 534860 w 683278"/>
              <a:gd name="connsiteY29" fmla="*/ 330834 h 419535"/>
              <a:gd name="connsiteX30" fmla="*/ 535164 w 683278"/>
              <a:gd name="connsiteY30" fmla="*/ 330292 h 419535"/>
              <a:gd name="connsiteX31" fmla="*/ 536275 w 683278"/>
              <a:gd name="connsiteY31" fmla="*/ 325216 h 419535"/>
              <a:gd name="connsiteX32" fmla="*/ 538729 w 683278"/>
              <a:gd name="connsiteY32" fmla="*/ 326653 h 419535"/>
              <a:gd name="connsiteX33" fmla="*/ 539369 w 683278"/>
              <a:gd name="connsiteY33" fmla="*/ 326831 h 419535"/>
              <a:gd name="connsiteX34" fmla="*/ 538616 w 683278"/>
              <a:gd name="connsiteY34" fmla="*/ 326558 h 419535"/>
              <a:gd name="connsiteX35" fmla="*/ 535164 w 683278"/>
              <a:gd name="connsiteY35" fmla="*/ 306143 h 419535"/>
              <a:gd name="connsiteX36" fmla="*/ 569946 w 683278"/>
              <a:gd name="connsiteY36" fmla="*/ 313330 h 419535"/>
              <a:gd name="connsiteX37" fmla="*/ 535164 w 683278"/>
              <a:gd name="connsiteY37" fmla="*/ 306143 h 419535"/>
              <a:gd name="connsiteX38" fmla="*/ 623827 w 683278"/>
              <a:gd name="connsiteY38" fmla="*/ 287986 h 419535"/>
              <a:gd name="connsiteX39" fmla="*/ 623827 w 683278"/>
              <a:gd name="connsiteY39" fmla="*/ 300090 h 419535"/>
              <a:gd name="connsiteX40" fmla="*/ 611785 w 683278"/>
              <a:gd name="connsiteY40" fmla="*/ 300090 h 419535"/>
              <a:gd name="connsiteX41" fmla="*/ 623827 w 683278"/>
              <a:gd name="connsiteY41" fmla="*/ 287986 h 419535"/>
              <a:gd name="connsiteX42" fmla="*/ 633521 w 683278"/>
              <a:gd name="connsiteY42" fmla="*/ 274873 h 419535"/>
              <a:gd name="connsiteX43" fmla="*/ 655137 w 683278"/>
              <a:gd name="connsiteY43" fmla="*/ 283276 h 419535"/>
              <a:gd name="connsiteX44" fmla="*/ 650333 w 683278"/>
              <a:gd name="connsiteY44" fmla="*/ 291678 h 419535"/>
              <a:gd name="connsiteX45" fmla="*/ 581882 w 683278"/>
              <a:gd name="connsiteY45" fmla="*/ 325288 h 419535"/>
              <a:gd name="connsiteX46" fmla="*/ 573475 w 683278"/>
              <a:gd name="connsiteY46" fmla="*/ 316886 h 419535"/>
              <a:gd name="connsiteX47" fmla="*/ 573475 w 683278"/>
              <a:gd name="connsiteY47" fmla="*/ 318152 h 419535"/>
              <a:gd name="connsiteX48" fmla="*/ 573184 w 683278"/>
              <a:gd name="connsiteY48" fmla="*/ 318443 h 419535"/>
              <a:gd name="connsiteX49" fmla="*/ 573448 w 683278"/>
              <a:gd name="connsiteY49" fmla="*/ 318247 h 419535"/>
              <a:gd name="connsiteX50" fmla="*/ 581806 w 683278"/>
              <a:gd name="connsiteY50" fmla="*/ 325308 h 419535"/>
              <a:gd name="connsiteX51" fmla="*/ 577030 w 683278"/>
              <a:gd name="connsiteY51" fmla="*/ 325308 h 419535"/>
              <a:gd name="connsiteX52" fmla="*/ 577004 w 683278"/>
              <a:gd name="connsiteY52" fmla="*/ 325308 h 419535"/>
              <a:gd name="connsiteX53" fmla="*/ 561377 w 683278"/>
              <a:gd name="connsiteY53" fmla="*/ 331360 h 419535"/>
              <a:gd name="connsiteX54" fmla="*/ 561956 w 683278"/>
              <a:gd name="connsiteY54" fmla="*/ 329659 h 419535"/>
              <a:gd name="connsiteX55" fmla="*/ 560253 w 683278"/>
              <a:gd name="connsiteY55" fmla="*/ 331361 h 419535"/>
              <a:gd name="connsiteX56" fmla="*/ 551838 w 683278"/>
              <a:gd name="connsiteY56" fmla="*/ 331361 h 419535"/>
              <a:gd name="connsiteX57" fmla="*/ 550431 w 683278"/>
              <a:gd name="connsiteY57" fmla="*/ 330850 h 419535"/>
              <a:gd name="connsiteX58" fmla="*/ 539917 w 683278"/>
              <a:gd name="connsiteY58" fmla="*/ 335143 h 419535"/>
              <a:gd name="connsiteX59" fmla="*/ 535164 w 683278"/>
              <a:gd name="connsiteY59" fmla="*/ 343633 h 419535"/>
              <a:gd name="connsiteX60" fmla="*/ 518529 w 683278"/>
              <a:gd name="connsiteY60" fmla="*/ 360613 h 419535"/>
              <a:gd name="connsiteX61" fmla="*/ 520014 w 683278"/>
              <a:gd name="connsiteY61" fmla="*/ 346514 h 419535"/>
              <a:gd name="connsiteX62" fmla="*/ 523666 w 683278"/>
              <a:gd name="connsiteY62" fmla="*/ 343798 h 419535"/>
              <a:gd name="connsiteX63" fmla="*/ 520017 w 683278"/>
              <a:gd name="connsiteY63" fmla="*/ 346223 h 419535"/>
              <a:gd name="connsiteX64" fmla="*/ 518367 w 683278"/>
              <a:gd name="connsiteY64" fmla="*/ 360216 h 419535"/>
              <a:gd name="connsiteX65" fmla="*/ 463177 w 683278"/>
              <a:gd name="connsiteY65" fmla="*/ 415587 h 419535"/>
              <a:gd name="connsiteX66" fmla="*/ 441581 w 683278"/>
              <a:gd name="connsiteY66" fmla="*/ 415587 h 419535"/>
              <a:gd name="connsiteX67" fmla="*/ 381592 w 683278"/>
              <a:gd name="connsiteY67" fmla="*/ 407161 h 419535"/>
              <a:gd name="connsiteX68" fmla="*/ 355197 w 683278"/>
              <a:gd name="connsiteY68" fmla="*/ 398735 h 419535"/>
              <a:gd name="connsiteX69" fmla="*/ 330540 w 683278"/>
              <a:gd name="connsiteY69" fmla="*/ 373997 h 419535"/>
              <a:gd name="connsiteX70" fmla="*/ 328724 w 683278"/>
              <a:gd name="connsiteY70" fmla="*/ 374735 h 419535"/>
              <a:gd name="connsiteX71" fmla="*/ 311819 w 683278"/>
              <a:gd name="connsiteY71" fmla="*/ 366293 h 419535"/>
              <a:gd name="connsiteX72" fmla="*/ 299682 w 683278"/>
              <a:gd name="connsiteY72" fmla="*/ 365191 h 419535"/>
              <a:gd name="connsiteX73" fmla="*/ 285027 w 683278"/>
              <a:gd name="connsiteY73" fmla="*/ 380448 h 419535"/>
              <a:gd name="connsiteX74" fmla="*/ 264887 w 683278"/>
              <a:gd name="connsiteY74" fmla="*/ 383154 h 419535"/>
              <a:gd name="connsiteX75" fmla="*/ 260078 w 683278"/>
              <a:gd name="connsiteY75" fmla="*/ 386762 h 419535"/>
              <a:gd name="connsiteX76" fmla="*/ 264887 w 683278"/>
              <a:gd name="connsiteY76" fmla="*/ 386762 h 419535"/>
              <a:gd name="connsiteX77" fmla="*/ 269697 w 683278"/>
              <a:gd name="connsiteY77" fmla="*/ 395181 h 419535"/>
              <a:gd name="connsiteX78" fmla="*/ 248054 w 683278"/>
              <a:gd name="connsiteY78" fmla="*/ 404803 h 419535"/>
              <a:gd name="connsiteX79" fmla="*/ 243245 w 683278"/>
              <a:gd name="connsiteY79" fmla="*/ 404803 h 419535"/>
              <a:gd name="connsiteX80" fmla="*/ 230019 w 683278"/>
              <a:gd name="connsiteY80" fmla="*/ 413221 h 419535"/>
              <a:gd name="connsiteX81" fmla="*/ 183126 w 683278"/>
              <a:gd name="connsiteY81" fmla="*/ 413221 h 419535"/>
              <a:gd name="connsiteX82" fmla="*/ 161484 w 683278"/>
              <a:gd name="connsiteY82" fmla="*/ 413221 h 419535"/>
              <a:gd name="connsiteX83" fmla="*/ 153067 w 683278"/>
              <a:gd name="connsiteY83" fmla="*/ 404803 h 419535"/>
              <a:gd name="connsiteX84" fmla="*/ 157877 w 683278"/>
              <a:gd name="connsiteY84" fmla="*/ 395181 h 419535"/>
              <a:gd name="connsiteX85" fmla="*/ 166293 w 683278"/>
              <a:gd name="connsiteY85" fmla="*/ 391573 h 419535"/>
              <a:gd name="connsiteX86" fmla="*/ 174710 w 683278"/>
              <a:gd name="connsiteY86" fmla="*/ 391573 h 419535"/>
              <a:gd name="connsiteX87" fmla="*/ 243245 w 683278"/>
              <a:gd name="connsiteY87" fmla="*/ 383154 h 419535"/>
              <a:gd name="connsiteX88" fmla="*/ 269697 w 683278"/>
              <a:gd name="connsiteY88" fmla="*/ 373533 h 419535"/>
              <a:gd name="connsiteX89" fmla="*/ 273304 w 683278"/>
              <a:gd name="connsiteY89" fmla="*/ 369924 h 419535"/>
              <a:gd name="connsiteX90" fmla="*/ 283374 w 683278"/>
              <a:gd name="connsiteY90" fmla="*/ 354891 h 419535"/>
              <a:gd name="connsiteX91" fmla="*/ 298015 w 683278"/>
              <a:gd name="connsiteY91" fmla="*/ 344680 h 419535"/>
              <a:gd name="connsiteX92" fmla="*/ 298579 w 683278"/>
              <a:gd name="connsiteY92" fmla="*/ 343465 h 419535"/>
              <a:gd name="connsiteX93" fmla="*/ 299225 w 683278"/>
              <a:gd name="connsiteY93" fmla="*/ 343836 h 419535"/>
              <a:gd name="connsiteX94" fmla="*/ 299756 w 683278"/>
              <a:gd name="connsiteY94" fmla="*/ 343465 h 419535"/>
              <a:gd name="connsiteX95" fmla="*/ 299529 w 683278"/>
              <a:gd name="connsiteY95" fmla="*/ 344010 h 419535"/>
              <a:gd name="connsiteX96" fmla="*/ 314221 w 683278"/>
              <a:gd name="connsiteY96" fmla="*/ 352438 h 419535"/>
              <a:gd name="connsiteX97" fmla="*/ 315441 w 683278"/>
              <a:gd name="connsiteY97" fmla="*/ 351820 h 419535"/>
              <a:gd name="connsiteX98" fmla="*/ 323894 w 683278"/>
              <a:gd name="connsiteY98" fmla="*/ 346995 h 419535"/>
              <a:gd name="connsiteX99" fmla="*/ 335214 w 683278"/>
              <a:gd name="connsiteY99" fmla="*/ 360413 h 419535"/>
              <a:gd name="connsiteX100" fmla="*/ 343663 w 683278"/>
              <a:gd name="connsiteY100" fmla="*/ 372033 h 419535"/>
              <a:gd name="connsiteX101" fmla="*/ 346798 w 683278"/>
              <a:gd name="connsiteY101" fmla="*/ 373457 h 419535"/>
              <a:gd name="connsiteX102" fmla="*/ 350370 w 683278"/>
              <a:gd name="connsiteY102" fmla="*/ 375129 h 419535"/>
              <a:gd name="connsiteX103" fmla="*/ 357001 w 683278"/>
              <a:gd name="connsiteY103" fmla="*/ 375681 h 419535"/>
              <a:gd name="connsiteX104" fmla="*/ 363678 w 683278"/>
              <a:gd name="connsiteY104" fmla="*/ 381361 h 419535"/>
              <a:gd name="connsiteX105" fmla="*/ 364795 w 683278"/>
              <a:gd name="connsiteY105" fmla="*/ 381883 h 419535"/>
              <a:gd name="connsiteX106" fmla="*/ 364935 w 683278"/>
              <a:gd name="connsiteY106" fmla="*/ 383920 h 419535"/>
              <a:gd name="connsiteX107" fmla="*/ 370681 w 683278"/>
              <a:gd name="connsiteY107" fmla="*/ 390406 h 419535"/>
              <a:gd name="connsiteX108" fmla="*/ 373193 w 683278"/>
              <a:gd name="connsiteY108" fmla="*/ 390309 h 419535"/>
              <a:gd name="connsiteX109" fmla="*/ 415186 w 683278"/>
              <a:gd name="connsiteY109" fmla="*/ 398735 h 419535"/>
              <a:gd name="connsiteX110" fmla="*/ 496771 w 683278"/>
              <a:gd name="connsiteY110" fmla="*/ 355401 h 419535"/>
              <a:gd name="connsiteX111" fmla="*/ 518367 w 683278"/>
              <a:gd name="connsiteY111" fmla="*/ 330123 h 419535"/>
              <a:gd name="connsiteX112" fmla="*/ 518597 w 683278"/>
              <a:gd name="connsiteY112" fmla="*/ 330123 h 419535"/>
              <a:gd name="connsiteX113" fmla="*/ 526680 w 683278"/>
              <a:gd name="connsiteY113" fmla="*/ 310087 h 419535"/>
              <a:gd name="connsiteX114" fmla="*/ 526595 w 683278"/>
              <a:gd name="connsiteY114" fmla="*/ 309746 h 419535"/>
              <a:gd name="connsiteX115" fmla="*/ 535009 w 683278"/>
              <a:gd name="connsiteY115" fmla="*/ 306143 h 419535"/>
              <a:gd name="connsiteX116" fmla="*/ 568667 w 683278"/>
              <a:gd name="connsiteY116" fmla="*/ 314549 h 419535"/>
              <a:gd name="connsiteX117" fmla="*/ 573475 w 683278"/>
              <a:gd name="connsiteY117" fmla="*/ 314549 h 419535"/>
              <a:gd name="connsiteX118" fmla="*/ 573475 w 683278"/>
              <a:gd name="connsiteY118" fmla="*/ 313285 h 419535"/>
              <a:gd name="connsiteX119" fmla="*/ 598694 w 683278"/>
              <a:gd name="connsiteY119" fmla="*/ 308483 h 419535"/>
              <a:gd name="connsiteX120" fmla="*/ 595092 w 683278"/>
              <a:gd name="connsiteY120" fmla="*/ 313285 h 419535"/>
              <a:gd name="connsiteX121" fmla="*/ 595092 w 683278"/>
              <a:gd name="connsiteY121" fmla="*/ 316886 h 419535"/>
              <a:gd name="connsiteX122" fmla="*/ 595150 w 683278"/>
              <a:gd name="connsiteY122" fmla="*/ 316885 h 419535"/>
              <a:gd name="connsiteX123" fmla="*/ 595150 w 683278"/>
              <a:gd name="connsiteY123" fmla="*/ 313344 h 419535"/>
              <a:gd name="connsiteX124" fmla="*/ 599958 w 683278"/>
              <a:gd name="connsiteY124" fmla="*/ 308525 h 419535"/>
              <a:gd name="connsiteX125" fmla="*/ 613181 w 683278"/>
              <a:gd name="connsiteY125" fmla="*/ 300091 h 419535"/>
              <a:gd name="connsiteX126" fmla="*/ 625106 w 683278"/>
              <a:gd name="connsiteY126" fmla="*/ 300091 h 419535"/>
              <a:gd name="connsiteX127" fmla="*/ 625114 w 683278"/>
              <a:gd name="connsiteY127" fmla="*/ 300081 h 419535"/>
              <a:gd name="connsiteX128" fmla="*/ 625114 w 683278"/>
              <a:gd name="connsiteY128" fmla="*/ 288077 h 419535"/>
              <a:gd name="connsiteX129" fmla="*/ 633521 w 683278"/>
              <a:gd name="connsiteY129" fmla="*/ 274873 h 419535"/>
              <a:gd name="connsiteX130" fmla="*/ 54943 w 683278"/>
              <a:gd name="connsiteY130" fmla="*/ 209857 h 419535"/>
              <a:gd name="connsiteX131" fmla="*/ 38604 w 683278"/>
              <a:gd name="connsiteY131" fmla="*/ 218829 h 419535"/>
              <a:gd name="connsiteX132" fmla="*/ 54769 w 683278"/>
              <a:gd name="connsiteY132" fmla="*/ 210618 h 419535"/>
              <a:gd name="connsiteX133" fmla="*/ 71003 w 683278"/>
              <a:gd name="connsiteY133" fmla="*/ 210467 h 419535"/>
              <a:gd name="connsiteX134" fmla="*/ 72720 w 683278"/>
              <a:gd name="connsiteY134" fmla="*/ 212783 h 419535"/>
              <a:gd name="connsiteX135" fmla="*/ 71135 w 683278"/>
              <a:gd name="connsiteY135" fmla="*/ 210310 h 419535"/>
              <a:gd name="connsiteX136" fmla="*/ 54943 w 683278"/>
              <a:gd name="connsiteY136" fmla="*/ 209857 h 419535"/>
              <a:gd name="connsiteX137" fmla="*/ 676914 w 683278"/>
              <a:gd name="connsiteY137" fmla="*/ 184089 h 419535"/>
              <a:gd name="connsiteX138" fmla="*/ 673284 w 683278"/>
              <a:gd name="connsiteY138" fmla="*/ 209811 h 419535"/>
              <a:gd name="connsiteX139" fmla="*/ 676914 w 683278"/>
              <a:gd name="connsiteY139" fmla="*/ 184089 h 419535"/>
              <a:gd name="connsiteX140" fmla="*/ 114656 w 683278"/>
              <a:gd name="connsiteY140" fmla="*/ 184089 h 419535"/>
              <a:gd name="connsiteX141" fmla="*/ 118285 w 683278"/>
              <a:gd name="connsiteY141" fmla="*/ 192562 h 419535"/>
              <a:gd name="connsiteX142" fmla="*/ 114656 w 683278"/>
              <a:gd name="connsiteY142" fmla="*/ 196193 h 419535"/>
              <a:gd name="connsiteX143" fmla="*/ 106187 w 683278"/>
              <a:gd name="connsiteY143" fmla="*/ 187720 h 419535"/>
              <a:gd name="connsiteX144" fmla="*/ 114656 w 683278"/>
              <a:gd name="connsiteY144" fmla="*/ 184089 h 419535"/>
              <a:gd name="connsiteX145" fmla="*/ 653678 w 683278"/>
              <a:gd name="connsiteY145" fmla="*/ 142225 h 419535"/>
              <a:gd name="connsiteX146" fmla="*/ 664947 w 683278"/>
              <a:gd name="connsiteY146" fmla="*/ 149172 h 419535"/>
              <a:gd name="connsiteX147" fmla="*/ 676968 w 683278"/>
              <a:gd name="connsiteY147" fmla="*/ 167293 h 419535"/>
              <a:gd name="connsiteX148" fmla="*/ 676968 w 683278"/>
              <a:gd name="connsiteY148" fmla="*/ 179374 h 419535"/>
              <a:gd name="connsiteX149" fmla="*/ 667802 w 683278"/>
              <a:gd name="connsiteY149" fmla="*/ 181035 h 419535"/>
              <a:gd name="connsiteX150" fmla="*/ 667551 w 683278"/>
              <a:gd name="connsiteY150" fmla="*/ 182060 h 419535"/>
              <a:gd name="connsiteX151" fmla="*/ 676812 w 683278"/>
              <a:gd name="connsiteY151" fmla="*/ 180559 h 419535"/>
              <a:gd name="connsiteX152" fmla="*/ 676812 w 683278"/>
              <a:gd name="connsiteY152" fmla="*/ 184180 h 419535"/>
              <a:gd name="connsiteX153" fmla="*/ 671995 w 683278"/>
              <a:gd name="connsiteY153" fmla="*/ 210735 h 419535"/>
              <a:gd name="connsiteX154" fmla="*/ 671995 w 683278"/>
              <a:gd name="connsiteY154" fmla="*/ 240911 h 419535"/>
              <a:gd name="connsiteX155" fmla="*/ 667179 w 683278"/>
              <a:gd name="connsiteY155" fmla="*/ 244533 h 419535"/>
              <a:gd name="connsiteX156" fmla="*/ 655137 w 683278"/>
              <a:gd name="connsiteY156" fmla="*/ 283158 h 419535"/>
              <a:gd name="connsiteX157" fmla="*/ 633461 w 683278"/>
              <a:gd name="connsiteY157" fmla="*/ 274709 h 419535"/>
              <a:gd name="connsiteX158" fmla="*/ 637074 w 683278"/>
              <a:gd name="connsiteY158" fmla="*/ 266259 h 419535"/>
              <a:gd name="connsiteX159" fmla="*/ 655137 w 683278"/>
              <a:gd name="connsiteY159" fmla="*/ 240911 h 419535"/>
              <a:gd name="connsiteX160" fmla="*/ 663566 w 683278"/>
              <a:gd name="connsiteY160" fmla="*/ 193837 h 419535"/>
              <a:gd name="connsiteX161" fmla="*/ 664319 w 683278"/>
              <a:gd name="connsiteY161" fmla="*/ 190928 h 419535"/>
              <a:gd name="connsiteX162" fmla="*/ 660139 w 683278"/>
              <a:gd name="connsiteY162" fmla="*/ 179374 h 419535"/>
              <a:gd name="connsiteX163" fmla="*/ 651725 w 683278"/>
              <a:gd name="connsiteY163" fmla="*/ 157628 h 419535"/>
              <a:gd name="connsiteX164" fmla="*/ 643310 w 683278"/>
              <a:gd name="connsiteY164" fmla="*/ 144339 h 419535"/>
              <a:gd name="connsiteX165" fmla="*/ 653678 w 683278"/>
              <a:gd name="connsiteY165" fmla="*/ 142225 h 419535"/>
              <a:gd name="connsiteX166" fmla="*/ 252322 w 683278"/>
              <a:gd name="connsiteY166" fmla="*/ 105836 h 419535"/>
              <a:gd name="connsiteX167" fmla="*/ 264874 w 683278"/>
              <a:gd name="connsiteY167" fmla="*/ 110790 h 419535"/>
              <a:gd name="connsiteX168" fmla="*/ 281609 w 683278"/>
              <a:gd name="connsiteY168" fmla="*/ 115593 h 419535"/>
              <a:gd name="connsiteX169" fmla="*/ 264874 w 683278"/>
              <a:gd name="connsiteY169" fmla="*/ 119196 h 419535"/>
              <a:gd name="connsiteX170" fmla="*/ 239770 w 683278"/>
              <a:gd name="connsiteY170" fmla="*/ 110790 h 419535"/>
              <a:gd name="connsiteX171" fmla="*/ 239770 w 683278"/>
              <a:gd name="connsiteY171" fmla="*/ 107187 h 419535"/>
              <a:gd name="connsiteX172" fmla="*/ 252322 w 683278"/>
              <a:gd name="connsiteY172" fmla="*/ 105836 h 419535"/>
              <a:gd name="connsiteX173" fmla="*/ 206635 w 683278"/>
              <a:gd name="connsiteY173" fmla="*/ 88297 h 419535"/>
              <a:gd name="connsiteX174" fmla="*/ 213269 w 683278"/>
              <a:gd name="connsiteY174" fmla="*/ 97494 h 419535"/>
              <a:gd name="connsiteX175" fmla="*/ 218094 w 683278"/>
              <a:gd name="connsiteY175" fmla="*/ 107142 h 419535"/>
              <a:gd name="connsiteX176" fmla="*/ 201207 w 683278"/>
              <a:gd name="connsiteY176" fmla="*/ 107142 h 419535"/>
              <a:gd name="connsiteX177" fmla="*/ 199469 w 683278"/>
              <a:gd name="connsiteY177" fmla="*/ 106149 h 419535"/>
              <a:gd name="connsiteX178" fmla="*/ 193937 w 683278"/>
              <a:gd name="connsiteY178" fmla="*/ 110049 h 419535"/>
              <a:gd name="connsiteX179" fmla="*/ 191533 w 683278"/>
              <a:gd name="connsiteY179" fmla="*/ 114286 h 419535"/>
              <a:gd name="connsiteX180" fmla="*/ 139844 w 683278"/>
              <a:gd name="connsiteY180" fmla="*/ 166335 h 419535"/>
              <a:gd name="connsiteX181" fmla="*/ 138041 w 683278"/>
              <a:gd name="connsiteY181" fmla="*/ 171177 h 419535"/>
              <a:gd name="connsiteX182" fmla="*/ 139692 w 683278"/>
              <a:gd name="connsiteY182" fmla="*/ 175609 h 419535"/>
              <a:gd name="connsiteX183" fmla="*/ 139898 w 683278"/>
              <a:gd name="connsiteY183" fmla="*/ 175774 h 419535"/>
              <a:gd name="connsiteX184" fmla="*/ 143455 w 683278"/>
              <a:gd name="connsiteY184" fmla="*/ 201061 h 419535"/>
              <a:gd name="connsiteX185" fmla="*/ 143489 w 683278"/>
              <a:gd name="connsiteY185" fmla="*/ 201064 h 419535"/>
              <a:gd name="connsiteX186" fmla="*/ 143489 w 683278"/>
              <a:gd name="connsiteY186" fmla="*/ 201302 h 419535"/>
              <a:gd name="connsiteX187" fmla="*/ 143489 w 683278"/>
              <a:gd name="connsiteY187" fmla="*/ 210194 h 419535"/>
              <a:gd name="connsiteX188" fmla="*/ 143489 w 683278"/>
              <a:gd name="connsiteY188" fmla="*/ 222977 h 419535"/>
              <a:gd name="connsiteX189" fmla="*/ 135088 w 683278"/>
              <a:gd name="connsiteY189" fmla="*/ 226630 h 419535"/>
              <a:gd name="connsiteX190" fmla="*/ 118285 w 683278"/>
              <a:gd name="connsiteY190" fmla="*/ 222977 h 419535"/>
              <a:gd name="connsiteX191" fmla="*/ 122731 w 683278"/>
              <a:gd name="connsiteY191" fmla="*/ 215085 h 419535"/>
              <a:gd name="connsiteX192" fmla="*/ 121410 w 683278"/>
              <a:gd name="connsiteY192" fmla="*/ 214413 h 419535"/>
              <a:gd name="connsiteX193" fmla="*/ 118210 w 683278"/>
              <a:gd name="connsiteY193" fmla="*/ 221916 h 419535"/>
              <a:gd name="connsiteX194" fmla="*/ 96594 w 683278"/>
              <a:gd name="connsiteY194" fmla="*/ 221916 h 419535"/>
              <a:gd name="connsiteX195" fmla="*/ 85592 w 683278"/>
              <a:gd name="connsiteY195" fmla="*/ 198699 h 419535"/>
              <a:gd name="connsiteX196" fmla="*/ 89275 w 683278"/>
              <a:gd name="connsiteY196" fmla="*/ 210461 h 419535"/>
              <a:gd name="connsiteX197" fmla="*/ 98121 w 683278"/>
              <a:gd name="connsiteY197" fmla="*/ 224346 h 419535"/>
              <a:gd name="connsiteX198" fmla="*/ 93323 w 683278"/>
              <a:gd name="connsiteY198" fmla="*/ 227968 h 419535"/>
              <a:gd name="connsiteX199" fmla="*/ 80130 w 683278"/>
              <a:gd name="connsiteY199" fmla="*/ 224346 h 419535"/>
              <a:gd name="connsiteX200" fmla="*/ 80049 w 683278"/>
              <a:gd name="connsiteY200" fmla="*/ 224220 h 419535"/>
              <a:gd name="connsiteX201" fmla="*/ 41663 w 683278"/>
              <a:gd name="connsiteY201" fmla="*/ 236037 h 419535"/>
              <a:gd name="connsiteX202" fmla="*/ 38089 w 683278"/>
              <a:gd name="connsiteY202" fmla="*/ 236037 h 419535"/>
              <a:gd name="connsiteX203" fmla="*/ 40174 w 683278"/>
              <a:gd name="connsiteY203" fmla="*/ 228623 h 419535"/>
              <a:gd name="connsiteX204" fmla="*/ 39719 w 683278"/>
              <a:gd name="connsiteY204" fmla="*/ 228553 h 419535"/>
              <a:gd name="connsiteX205" fmla="*/ 36847 w 683278"/>
              <a:gd name="connsiteY205" fmla="*/ 236038 h 419535"/>
              <a:gd name="connsiteX206" fmla="*/ 41663 w 683278"/>
              <a:gd name="connsiteY206" fmla="*/ 236038 h 419535"/>
              <a:gd name="connsiteX207" fmla="*/ 41663 w 683278"/>
              <a:gd name="connsiteY207" fmla="*/ 244491 h 419535"/>
              <a:gd name="connsiteX208" fmla="*/ 33234 w 683278"/>
              <a:gd name="connsiteY208" fmla="*/ 249322 h 419535"/>
              <a:gd name="connsiteX209" fmla="*/ 28417 w 683278"/>
              <a:gd name="connsiteY209" fmla="*/ 257775 h 419535"/>
              <a:gd name="connsiteX210" fmla="*/ 23600 w 683278"/>
              <a:gd name="connsiteY210" fmla="*/ 274682 h 419535"/>
              <a:gd name="connsiteX211" fmla="*/ 18633 w 683278"/>
              <a:gd name="connsiteY211" fmla="*/ 286909 h 419535"/>
              <a:gd name="connsiteX212" fmla="*/ 19778 w 683278"/>
              <a:gd name="connsiteY212" fmla="*/ 294952 h 419535"/>
              <a:gd name="connsiteX213" fmla="*/ 21332 w 683278"/>
              <a:gd name="connsiteY213" fmla="*/ 295148 h 419535"/>
              <a:gd name="connsiteX214" fmla="*/ 38097 w 683278"/>
              <a:gd name="connsiteY214" fmla="*/ 331380 h 419535"/>
              <a:gd name="connsiteX215" fmla="*/ 38118 w 683278"/>
              <a:gd name="connsiteY215" fmla="*/ 331361 h 419535"/>
              <a:gd name="connsiteX216" fmla="*/ 54851 w 683278"/>
              <a:gd name="connsiteY216" fmla="*/ 335018 h 419535"/>
              <a:gd name="connsiteX217" fmla="*/ 67998 w 683278"/>
              <a:gd name="connsiteY217" fmla="*/ 335018 h 419535"/>
              <a:gd name="connsiteX218" fmla="*/ 88544 w 683278"/>
              <a:gd name="connsiteY218" fmla="*/ 331526 h 419535"/>
              <a:gd name="connsiteX219" fmla="*/ 88544 w 683278"/>
              <a:gd name="connsiteY219" fmla="*/ 330178 h 419535"/>
              <a:gd name="connsiteX220" fmla="*/ 101713 w 683278"/>
              <a:gd name="connsiteY220" fmla="*/ 326578 h 419535"/>
              <a:gd name="connsiteX221" fmla="*/ 120869 w 683278"/>
              <a:gd name="connsiteY221" fmla="*/ 326278 h 419535"/>
              <a:gd name="connsiteX222" fmla="*/ 136432 w 683278"/>
              <a:gd name="connsiteY222" fmla="*/ 338579 h 419535"/>
              <a:gd name="connsiteX223" fmla="*/ 136432 w 683278"/>
              <a:gd name="connsiteY223" fmla="*/ 356579 h 419535"/>
              <a:gd name="connsiteX224" fmla="*/ 116678 w 683278"/>
              <a:gd name="connsiteY224" fmla="*/ 352379 h 419535"/>
              <a:gd name="connsiteX225" fmla="*/ 97877 w 683278"/>
              <a:gd name="connsiteY225" fmla="*/ 348382 h 419535"/>
              <a:gd name="connsiteX226" fmla="*/ 97877 w 683278"/>
              <a:gd name="connsiteY226" fmla="*/ 351016 h 419535"/>
              <a:gd name="connsiteX227" fmla="*/ 94292 w 683278"/>
              <a:gd name="connsiteY227" fmla="*/ 352082 h 419535"/>
              <a:gd name="connsiteX228" fmla="*/ 72778 w 683278"/>
              <a:gd name="connsiteY228" fmla="*/ 355739 h 419535"/>
              <a:gd name="connsiteX229" fmla="*/ 46485 w 683278"/>
              <a:gd name="connsiteY229" fmla="*/ 352082 h 419535"/>
              <a:gd name="connsiteX230" fmla="*/ 28557 w 683278"/>
              <a:gd name="connsiteY230" fmla="*/ 339893 h 419535"/>
              <a:gd name="connsiteX231" fmla="*/ 29252 w 683278"/>
              <a:gd name="connsiteY231" fmla="*/ 339273 h 419535"/>
              <a:gd name="connsiteX232" fmla="*/ 16531 w 683278"/>
              <a:gd name="connsiteY232" fmla="*/ 321777 h 419535"/>
              <a:gd name="connsiteX233" fmla="*/ 12931 w 683278"/>
              <a:gd name="connsiteY233" fmla="*/ 299989 h 419535"/>
              <a:gd name="connsiteX234" fmla="*/ 14909 w 683278"/>
              <a:gd name="connsiteY234" fmla="*/ 295377 h 419535"/>
              <a:gd name="connsiteX235" fmla="*/ 13364 w 683278"/>
              <a:gd name="connsiteY235" fmla="*/ 295060 h 419535"/>
              <a:gd name="connsiteX236" fmla="*/ 10354 w 683278"/>
              <a:gd name="connsiteY236" fmla="*/ 300041 h 419535"/>
              <a:gd name="connsiteX237" fmla="*/ 15171 w 683278"/>
              <a:gd name="connsiteY237" fmla="*/ 321778 h 419535"/>
              <a:gd name="connsiteX238" fmla="*/ 1924 w 683278"/>
              <a:gd name="connsiteY238" fmla="*/ 271059 h 419535"/>
              <a:gd name="connsiteX239" fmla="*/ 19987 w 683278"/>
              <a:gd name="connsiteY239" fmla="*/ 240869 h 419535"/>
              <a:gd name="connsiteX240" fmla="*/ 36838 w 683278"/>
              <a:gd name="connsiteY240" fmla="*/ 236041 h 419535"/>
              <a:gd name="connsiteX241" fmla="*/ 19988 w 683278"/>
              <a:gd name="connsiteY241" fmla="*/ 239569 h 419535"/>
              <a:gd name="connsiteX242" fmla="*/ 28417 w 683278"/>
              <a:gd name="connsiteY242" fmla="*/ 221916 h 419535"/>
              <a:gd name="connsiteX243" fmla="*/ 29183 w 683278"/>
              <a:gd name="connsiteY243" fmla="*/ 222665 h 419535"/>
              <a:gd name="connsiteX244" fmla="*/ 34854 w 683278"/>
              <a:gd name="connsiteY244" fmla="*/ 207443 h 419535"/>
              <a:gd name="connsiteX245" fmla="*/ 50146 w 683278"/>
              <a:gd name="connsiteY245" fmla="*/ 201406 h 419535"/>
              <a:gd name="connsiteX246" fmla="*/ 80130 w 683278"/>
              <a:gd name="connsiteY246" fmla="*/ 188124 h 419535"/>
              <a:gd name="connsiteX247" fmla="*/ 88526 w 683278"/>
              <a:gd name="connsiteY247" fmla="*/ 188124 h 419535"/>
              <a:gd name="connsiteX248" fmla="*/ 83578 w 683278"/>
              <a:gd name="connsiteY248" fmla="*/ 194161 h 419535"/>
              <a:gd name="connsiteX249" fmla="*/ 84757 w 683278"/>
              <a:gd name="connsiteY249" fmla="*/ 196270 h 419535"/>
              <a:gd name="connsiteX250" fmla="*/ 89388 w 683278"/>
              <a:gd name="connsiteY250" fmla="*/ 188124 h 419535"/>
              <a:gd name="connsiteX251" fmla="*/ 105000 w 683278"/>
              <a:gd name="connsiteY251" fmla="*/ 188124 h 419535"/>
              <a:gd name="connsiteX252" fmla="*/ 113407 w 683278"/>
              <a:gd name="connsiteY252" fmla="*/ 196572 h 419535"/>
              <a:gd name="connsiteX253" fmla="*/ 104400 w 683278"/>
              <a:gd name="connsiteY253" fmla="*/ 201852 h 419535"/>
              <a:gd name="connsiteX254" fmla="*/ 112953 w 683278"/>
              <a:gd name="connsiteY254" fmla="*/ 209445 h 419535"/>
              <a:gd name="connsiteX255" fmla="*/ 105659 w 683278"/>
              <a:gd name="connsiteY255" fmla="*/ 202890 h 419535"/>
              <a:gd name="connsiteX256" fmla="*/ 114660 w 683278"/>
              <a:gd name="connsiteY256" fmla="*/ 197547 h 419535"/>
              <a:gd name="connsiteX257" fmla="*/ 119461 w 683278"/>
              <a:gd name="connsiteY257" fmla="*/ 192663 h 419535"/>
              <a:gd name="connsiteX258" fmla="*/ 123662 w 683278"/>
              <a:gd name="connsiteY258" fmla="*/ 202279 h 419535"/>
              <a:gd name="connsiteX259" fmla="*/ 126994 w 683278"/>
              <a:gd name="connsiteY259" fmla="*/ 209181 h 419535"/>
              <a:gd name="connsiteX260" fmla="*/ 127371 w 683278"/>
              <a:gd name="connsiteY260" fmla="*/ 208685 h 419535"/>
              <a:gd name="connsiteX261" fmla="*/ 123735 w 683278"/>
              <a:gd name="connsiteY261" fmla="*/ 201302 h 419535"/>
              <a:gd name="connsiteX262" fmla="*/ 119545 w 683278"/>
              <a:gd name="connsiteY262" fmla="*/ 192793 h 419535"/>
              <a:gd name="connsiteX263" fmla="*/ 114756 w 683278"/>
              <a:gd name="connsiteY263" fmla="*/ 184283 h 419535"/>
              <a:gd name="connsiteX264" fmla="*/ 117599 w 683278"/>
              <a:gd name="connsiteY264" fmla="*/ 174710 h 419535"/>
              <a:gd name="connsiteX265" fmla="*/ 122705 w 683278"/>
              <a:gd name="connsiteY265" fmla="*/ 163362 h 419535"/>
              <a:gd name="connsiteX266" fmla="*/ 121813 w 683278"/>
              <a:gd name="connsiteY266" fmla="*/ 162704 h 419535"/>
              <a:gd name="connsiteX267" fmla="*/ 139844 w 683278"/>
              <a:gd name="connsiteY267" fmla="*/ 136074 h 419535"/>
              <a:gd name="connsiteX268" fmla="*/ 169896 w 683278"/>
              <a:gd name="connsiteY268" fmla="*/ 100971 h 419535"/>
              <a:gd name="connsiteX269" fmla="*/ 183118 w 683278"/>
              <a:gd name="connsiteY269" fmla="*/ 97340 h 419535"/>
              <a:gd name="connsiteX270" fmla="*/ 190966 w 683278"/>
              <a:gd name="connsiteY270" fmla="*/ 101291 h 419535"/>
              <a:gd name="connsiteX271" fmla="*/ 184320 w 683278"/>
              <a:gd name="connsiteY271" fmla="*/ 97494 h 419535"/>
              <a:gd name="connsiteX272" fmla="*/ 196382 w 683278"/>
              <a:gd name="connsiteY272" fmla="*/ 89051 h 419535"/>
              <a:gd name="connsiteX273" fmla="*/ 206635 w 683278"/>
              <a:gd name="connsiteY273" fmla="*/ 88297 h 419535"/>
              <a:gd name="connsiteX274" fmla="*/ 481525 w 683278"/>
              <a:gd name="connsiteY274" fmla="*/ 56968 h 419535"/>
              <a:gd name="connsiteX275" fmla="*/ 487276 w 683278"/>
              <a:gd name="connsiteY275" fmla="*/ 63801 h 419535"/>
              <a:gd name="connsiteX276" fmla="*/ 487276 w 683278"/>
              <a:gd name="connsiteY276" fmla="*/ 62657 h 419535"/>
              <a:gd name="connsiteX277" fmla="*/ 487129 w 683278"/>
              <a:gd name="connsiteY277" fmla="*/ 62614 h 419535"/>
              <a:gd name="connsiteX278" fmla="*/ 315512 w 683278"/>
              <a:gd name="connsiteY278" fmla="*/ 46242 h 419535"/>
              <a:gd name="connsiteX279" fmla="*/ 324960 w 683278"/>
              <a:gd name="connsiteY279" fmla="*/ 51828 h 419535"/>
              <a:gd name="connsiteX280" fmla="*/ 294967 w 683278"/>
              <a:gd name="connsiteY280" fmla="*/ 77192 h 419535"/>
              <a:gd name="connsiteX281" fmla="*/ 299766 w 683278"/>
              <a:gd name="connsiteY281" fmla="*/ 63906 h 419535"/>
              <a:gd name="connsiteX282" fmla="*/ 298202 w 683278"/>
              <a:gd name="connsiteY282" fmla="*/ 65481 h 419535"/>
              <a:gd name="connsiteX283" fmla="*/ 297617 w 683278"/>
              <a:gd name="connsiteY283" fmla="*/ 69159 h 419535"/>
              <a:gd name="connsiteX284" fmla="*/ 293859 w 683278"/>
              <a:gd name="connsiteY284" fmla="*/ 75779 h 419535"/>
              <a:gd name="connsiteX285" fmla="*/ 281833 w 683278"/>
              <a:gd name="connsiteY285" fmla="*/ 115497 h 419535"/>
              <a:gd name="connsiteX286" fmla="*/ 264996 w 683278"/>
              <a:gd name="connsiteY286" fmla="*/ 110682 h 419535"/>
              <a:gd name="connsiteX287" fmla="*/ 239741 w 683278"/>
              <a:gd name="connsiteY287" fmla="*/ 105868 h 419535"/>
              <a:gd name="connsiteX288" fmla="*/ 221702 w 683278"/>
              <a:gd name="connsiteY288" fmla="*/ 97443 h 419535"/>
              <a:gd name="connsiteX289" fmla="*/ 218094 w 683278"/>
              <a:gd name="connsiteY289" fmla="*/ 92629 h 419535"/>
              <a:gd name="connsiteX290" fmla="*/ 226512 w 683278"/>
              <a:gd name="connsiteY290" fmla="*/ 89018 h 419535"/>
              <a:gd name="connsiteX291" fmla="*/ 260186 w 683278"/>
              <a:gd name="connsiteY291" fmla="*/ 92629 h 419535"/>
              <a:gd name="connsiteX292" fmla="*/ 268604 w 683278"/>
              <a:gd name="connsiteY292" fmla="*/ 89018 h 419535"/>
              <a:gd name="connsiteX293" fmla="*/ 269372 w 683278"/>
              <a:gd name="connsiteY293" fmla="*/ 88562 h 419535"/>
              <a:gd name="connsiteX294" fmla="*/ 264974 w 683278"/>
              <a:gd name="connsiteY294" fmla="*/ 80815 h 419535"/>
              <a:gd name="connsiteX295" fmla="*/ 278171 w 683278"/>
              <a:gd name="connsiteY295" fmla="*/ 55452 h 419535"/>
              <a:gd name="connsiteX296" fmla="*/ 290168 w 683278"/>
              <a:gd name="connsiteY296" fmla="*/ 51828 h 419535"/>
              <a:gd name="connsiteX297" fmla="*/ 303365 w 683278"/>
              <a:gd name="connsiteY297" fmla="*/ 46997 h 419535"/>
              <a:gd name="connsiteX298" fmla="*/ 315512 w 683278"/>
              <a:gd name="connsiteY298" fmla="*/ 46242 h 419535"/>
              <a:gd name="connsiteX299" fmla="*/ 336869 w 683278"/>
              <a:gd name="connsiteY299" fmla="*/ 23587 h 419535"/>
              <a:gd name="connsiteX300" fmla="*/ 335063 w 683278"/>
              <a:gd name="connsiteY300" fmla="*/ 24686 h 419535"/>
              <a:gd name="connsiteX301" fmla="*/ 337176 w 683278"/>
              <a:gd name="connsiteY301" fmla="*/ 32531 h 419535"/>
              <a:gd name="connsiteX302" fmla="*/ 338121 w 683278"/>
              <a:gd name="connsiteY302" fmla="*/ 33070 h 419535"/>
              <a:gd name="connsiteX303" fmla="*/ 335180 w 683278"/>
              <a:gd name="connsiteY303" fmla="*/ 24691 h 419535"/>
              <a:gd name="connsiteX304" fmla="*/ 385140 w 683278"/>
              <a:gd name="connsiteY304" fmla="*/ 0 h 419535"/>
              <a:gd name="connsiteX305" fmla="*/ 415192 w 683278"/>
              <a:gd name="connsiteY305" fmla="*/ 0 h 419535"/>
              <a:gd name="connsiteX306" fmla="*/ 418720 w 683278"/>
              <a:gd name="connsiteY306" fmla="*/ 0 h 419535"/>
              <a:gd name="connsiteX307" fmla="*/ 420000 w 683278"/>
              <a:gd name="connsiteY307" fmla="*/ 0 h 419535"/>
              <a:gd name="connsiteX308" fmla="*/ 420111 w 683278"/>
              <a:gd name="connsiteY308" fmla="*/ 133 h 419535"/>
              <a:gd name="connsiteX309" fmla="*/ 443985 w 683278"/>
              <a:gd name="connsiteY309" fmla="*/ 2415 h 419535"/>
              <a:gd name="connsiteX310" fmla="*/ 463740 w 683278"/>
              <a:gd name="connsiteY310" fmla="*/ 7700 h 419535"/>
              <a:gd name="connsiteX311" fmla="*/ 465631 w 683278"/>
              <a:gd name="connsiteY311" fmla="*/ 6052 h 419535"/>
              <a:gd name="connsiteX312" fmla="*/ 491906 w 683278"/>
              <a:gd name="connsiteY312" fmla="*/ 32528 h 419535"/>
              <a:gd name="connsiteX313" fmla="*/ 513403 w 683278"/>
              <a:gd name="connsiteY313" fmla="*/ 59004 h 419535"/>
              <a:gd name="connsiteX314" fmla="*/ 530123 w 683278"/>
              <a:gd name="connsiteY314" fmla="*/ 110752 h 419535"/>
              <a:gd name="connsiteX315" fmla="*/ 530123 w 683278"/>
              <a:gd name="connsiteY315" fmla="*/ 127500 h 419535"/>
              <a:gd name="connsiteX316" fmla="*/ 531368 w 683278"/>
              <a:gd name="connsiteY316" fmla="*/ 127500 h 419535"/>
              <a:gd name="connsiteX317" fmla="*/ 539804 w 683278"/>
              <a:gd name="connsiteY317" fmla="*/ 127500 h 419535"/>
              <a:gd name="connsiteX318" fmla="*/ 565110 w 683278"/>
              <a:gd name="connsiteY318" fmla="*/ 123566 h 419535"/>
              <a:gd name="connsiteX319" fmla="*/ 585405 w 683278"/>
              <a:gd name="connsiteY319" fmla="*/ 131777 h 419535"/>
              <a:gd name="connsiteX320" fmla="*/ 585441 w 683278"/>
              <a:gd name="connsiteY320" fmla="*/ 131132 h 419535"/>
              <a:gd name="connsiteX321" fmla="*/ 598758 w 683278"/>
              <a:gd name="connsiteY321" fmla="*/ 131132 h 419535"/>
              <a:gd name="connsiteX322" fmla="*/ 599906 w 683278"/>
              <a:gd name="connsiteY322" fmla="*/ 131132 h 419535"/>
              <a:gd name="connsiteX323" fmla="*/ 599845 w 683278"/>
              <a:gd name="connsiteY323" fmla="*/ 131393 h 419535"/>
              <a:gd name="connsiteX324" fmla="*/ 613191 w 683278"/>
              <a:gd name="connsiteY324" fmla="*/ 134598 h 419535"/>
              <a:gd name="connsiteX325" fmla="*/ 620408 w 683278"/>
              <a:gd name="connsiteY325" fmla="*/ 144393 h 419535"/>
              <a:gd name="connsiteX326" fmla="*/ 621076 w 683278"/>
              <a:gd name="connsiteY326" fmla="*/ 144680 h 419535"/>
              <a:gd name="connsiteX327" fmla="*/ 623929 w 683278"/>
              <a:gd name="connsiteY327" fmla="*/ 140815 h 419535"/>
              <a:gd name="connsiteX328" fmla="*/ 630482 w 683278"/>
              <a:gd name="connsiteY328" fmla="*/ 137789 h 419535"/>
              <a:gd name="connsiteX329" fmla="*/ 633128 w 683278"/>
              <a:gd name="connsiteY329" fmla="*/ 144776 h 419535"/>
              <a:gd name="connsiteX330" fmla="*/ 633638 w 683278"/>
              <a:gd name="connsiteY330" fmla="*/ 144393 h 419535"/>
              <a:gd name="connsiteX331" fmla="*/ 642057 w 683278"/>
              <a:gd name="connsiteY331" fmla="*/ 144393 h 419535"/>
              <a:gd name="connsiteX332" fmla="*/ 650476 w 683278"/>
              <a:gd name="connsiteY332" fmla="*/ 157654 h 419535"/>
              <a:gd name="connsiteX333" fmla="*/ 658895 w 683278"/>
              <a:gd name="connsiteY333" fmla="*/ 180559 h 419535"/>
              <a:gd name="connsiteX334" fmla="*/ 603591 w 683278"/>
              <a:gd name="connsiteY334" fmla="*/ 154047 h 419535"/>
              <a:gd name="connsiteX335" fmla="*/ 585441 w 683278"/>
              <a:gd name="connsiteY335" fmla="*/ 154047 h 419535"/>
              <a:gd name="connsiteX336" fmla="*/ 577003 w 683278"/>
              <a:gd name="connsiteY336" fmla="*/ 149223 h 419535"/>
              <a:gd name="connsiteX337" fmla="*/ 577088 w 683278"/>
              <a:gd name="connsiteY337" fmla="*/ 149145 h 419535"/>
              <a:gd name="connsiteX338" fmla="*/ 566165 w 683278"/>
              <a:gd name="connsiteY338" fmla="*/ 147926 h 419535"/>
              <a:gd name="connsiteX339" fmla="*/ 557620 w 683278"/>
              <a:gd name="connsiteY339" fmla="*/ 149152 h 419535"/>
              <a:gd name="connsiteX340" fmla="*/ 557848 w 683278"/>
              <a:gd name="connsiteY340" fmla="*/ 149446 h 419535"/>
              <a:gd name="connsiteX341" fmla="*/ 527817 w 683278"/>
              <a:gd name="connsiteY341" fmla="*/ 161582 h 419535"/>
              <a:gd name="connsiteX342" fmla="*/ 506195 w 683278"/>
              <a:gd name="connsiteY342" fmla="*/ 157942 h 419535"/>
              <a:gd name="connsiteX343" fmla="*/ 509799 w 683278"/>
              <a:gd name="connsiteY343" fmla="*/ 132456 h 419535"/>
              <a:gd name="connsiteX344" fmla="*/ 514604 w 683278"/>
              <a:gd name="connsiteY344" fmla="*/ 132456 h 419535"/>
              <a:gd name="connsiteX345" fmla="*/ 522634 w 683278"/>
              <a:gd name="connsiteY345" fmla="*/ 134774 h 419535"/>
              <a:gd name="connsiteX346" fmla="*/ 514497 w 683278"/>
              <a:gd name="connsiteY346" fmla="*/ 132342 h 419535"/>
              <a:gd name="connsiteX347" fmla="*/ 518037 w 683278"/>
              <a:gd name="connsiteY347" fmla="*/ 127601 h 419535"/>
              <a:gd name="connsiteX348" fmla="*/ 516986 w 683278"/>
              <a:gd name="connsiteY348" fmla="*/ 127601 h 419535"/>
              <a:gd name="connsiteX349" fmla="*/ 495489 w 683278"/>
              <a:gd name="connsiteY349" fmla="*/ 97514 h 419535"/>
              <a:gd name="connsiteX350" fmla="*/ 495489 w 683278"/>
              <a:gd name="connsiteY350" fmla="*/ 84276 h 419535"/>
              <a:gd name="connsiteX351" fmla="*/ 496110 w 683278"/>
              <a:gd name="connsiteY351" fmla="*/ 84404 h 419535"/>
              <a:gd name="connsiteX352" fmla="*/ 487276 w 683278"/>
              <a:gd name="connsiteY352" fmla="*/ 67400 h 419535"/>
              <a:gd name="connsiteX353" fmla="*/ 487276 w 683278"/>
              <a:gd name="connsiteY353" fmla="*/ 68592 h 419535"/>
              <a:gd name="connsiteX354" fmla="*/ 477165 w 683278"/>
              <a:gd name="connsiteY354" fmla="*/ 52574 h 419535"/>
              <a:gd name="connsiteX355" fmla="*/ 473991 w 683278"/>
              <a:gd name="connsiteY355" fmla="*/ 49376 h 419535"/>
              <a:gd name="connsiteX356" fmla="*/ 470409 w 683278"/>
              <a:gd name="connsiteY356" fmla="*/ 45766 h 419535"/>
              <a:gd name="connsiteX357" fmla="*/ 470477 w 683278"/>
              <a:gd name="connsiteY357" fmla="*/ 45677 h 419535"/>
              <a:gd name="connsiteX358" fmla="*/ 423504 w 683278"/>
              <a:gd name="connsiteY358" fmla="*/ 33818 h 419535"/>
              <a:gd name="connsiteX359" fmla="*/ 418720 w 683278"/>
              <a:gd name="connsiteY359" fmla="*/ 25363 h 419535"/>
              <a:gd name="connsiteX360" fmla="*/ 418994 w 683278"/>
              <a:gd name="connsiteY360" fmla="*/ 25218 h 419535"/>
              <a:gd name="connsiteX361" fmla="*/ 406777 w 683278"/>
              <a:gd name="connsiteY361" fmla="*/ 25218 h 419535"/>
              <a:gd name="connsiteX362" fmla="*/ 405280 w 683278"/>
              <a:gd name="connsiteY362" fmla="*/ 24295 h 419535"/>
              <a:gd name="connsiteX363" fmla="*/ 394812 w 683278"/>
              <a:gd name="connsiteY363" fmla="*/ 30160 h 419535"/>
              <a:gd name="connsiteX364" fmla="*/ 380410 w 683278"/>
              <a:gd name="connsiteY364" fmla="*/ 28950 h 419535"/>
              <a:gd name="connsiteX365" fmla="*/ 385211 w 683278"/>
              <a:gd name="connsiteY365" fmla="*/ 20477 h 419535"/>
              <a:gd name="connsiteX366" fmla="*/ 386446 w 683278"/>
              <a:gd name="connsiteY366" fmla="*/ 20337 h 419535"/>
              <a:gd name="connsiteX367" fmla="*/ 385140 w 683278"/>
              <a:gd name="connsiteY367" fmla="*/ 20414 h 419535"/>
              <a:gd name="connsiteX368" fmla="*/ 381446 w 683278"/>
              <a:gd name="connsiteY368" fmla="*/ 18833 h 419535"/>
              <a:gd name="connsiteX369" fmla="*/ 383939 w 683278"/>
              <a:gd name="connsiteY369" fmla="*/ 20278 h 419535"/>
              <a:gd name="connsiteX370" fmla="*/ 380338 w 683278"/>
              <a:gd name="connsiteY370" fmla="*/ 28800 h 419535"/>
              <a:gd name="connsiteX371" fmla="*/ 350333 w 683278"/>
              <a:gd name="connsiteY371" fmla="*/ 28800 h 419535"/>
              <a:gd name="connsiteX372" fmla="*/ 346732 w 683278"/>
              <a:gd name="connsiteY372" fmla="*/ 37322 h 419535"/>
              <a:gd name="connsiteX373" fmla="*/ 341843 w 683278"/>
              <a:gd name="connsiteY373" fmla="*/ 35197 h 419535"/>
              <a:gd name="connsiteX374" fmla="*/ 345628 w 683278"/>
              <a:gd name="connsiteY374" fmla="*/ 37358 h 419535"/>
              <a:gd name="connsiteX375" fmla="*/ 323894 w 683278"/>
              <a:gd name="connsiteY375" fmla="*/ 49427 h 419535"/>
              <a:gd name="connsiteX376" fmla="*/ 302159 w 683278"/>
              <a:gd name="connsiteY376" fmla="*/ 45806 h 419535"/>
              <a:gd name="connsiteX377" fmla="*/ 293707 w 683278"/>
              <a:gd name="connsiteY377" fmla="*/ 45806 h 419535"/>
              <a:gd name="connsiteX378" fmla="*/ 302159 w 683278"/>
              <a:gd name="connsiteY378" fmla="*/ 28910 h 419535"/>
              <a:gd name="connsiteX379" fmla="*/ 333553 w 683278"/>
              <a:gd name="connsiteY379" fmla="*/ 15635 h 419535"/>
              <a:gd name="connsiteX380" fmla="*/ 345628 w 683278"/>
              <a:gd name="connsiteY380" fmla="*/ 15635 h 419535"/>
              <a:gd name="connsiteX381" fmla="*/ 342821 w 683278"/>
              <a:gd name="connsiteY381" fmla="*/ 19376 h 419535"/>
              <a:gd name="connsiteX382" fmla="*/ 346732 w 683278"/>
              <a:gd name="connsiteY382" fmla="*/ 15408 h 419535"/>
              <a:gd name="connsiteX383" fmla="*/ 380338 w 683278"/>
              <a:gd name="connsiteY383" fmla="*/ 2017 h 419535"/>
              <a:gd name="connsiteX384" fmla="*/ 375538 w 683278"/>
              <a:gd name="connsiteY384" fmla="*/ 6886 h 419535"/>
              <a:gd name="connsiteX385" fmla="*/ 371037 w 683278"/>
              <a:gd name="connsiteY385" fmla="*/ 11604 h 419535"/>
              <a:gd name="connsiteX386" fmla="*/ 372442 w 683278"/>
              <a:gd name="connsiteY386" fmla="*/ 12792 h 419535"/>
              <a:gd name="connsiteX387" fmla="*/ 371767 w 683278"/>
              <a:gd name="connsiteY387" fmla="*/ 12158 h 419535"/>
              <a:gd name="connsiteX388" fmla="*/ 376726 w 683278"/>
              <a:gd name="connsiteY388" fmla="*/ 8406 h 419535"/>
              <a:gd name="connsiteX389" fmla="*/ 381534 w 683278"/>
              <a:gd name="connsiteY389" fmla="*/ 3602 h 419535"/>
              <a:gd name="connsiteX390" fmla="*/ 385140 w 683278"/>
              <a:gd name="connsiteY390" fmla="*/ 0 h 419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Lst>
            <a:rect l="l" t="t" r="r" b="b"/>
            <a:pathLst>
              <a:path w="683278" h="419535">
                <a:moveTo>
                  <a:pt x="123074" y="370007"/>
                </a:moveTo>
                <a:cubicBezTo>
                  <a:pt x="131455" y="365152"/>
                  <a:pt x="135046" y="373647"/>
                  <a:pt x="139835" y="378502"/>
                </a:cubicBezTo>
                <a:cubicBezTo>
                  <a:pt x="143427" y="386997"/>
                  <a:pt x="153004" y="390638"/>
                  <a:pt x="156596" y="395492"/>
                </a:cubicBezTo>
                <a:cubicBezTo>
                  <a:pt x="156596" y="399133"/>
                  <a:pt x="156596" y="403987"/>
                  <a:pt x="153004" y="403987"/>
                </a:cubicBezTo>
                <a:cubicBezTo>
                  <a:pt x="148216" y="403987"/>
                  <a:pt x="148216" y="399133"/>
                  <a:pt x="143427" y="403987"/>
                </a:cubicBezTo>
                <a:cubicBezTo>
                  <a:pt x="135046" y="403987"/>
                  <a:pt x="131455" y="399133"/>
                  <a:pt x="131455" y="395492"/>
                </a:cubicBezTo>
                <a:cubicBezTo>
                  <a:pt x="131455" y="390638"/>
                  <a:pt x="131455" y="390638"/>
                  <a:pt x="126666" y="386997"/>
                </a:cubicBezTo>
                <a:cubicBezTo>
                  <a:pt x="123074" y="382143"/>
                  <a:pt x="118285" y="373647"/>
                  <a:pt x="123074" y="370007"/>
                </a:cubicBezTo>
                <a:close/>
                <a:moveTo>
                  <a:pt x="294911" y="365087"/>
                </a:moveTo>
                <a:lnTo>
                  <a:pt x="294947" y="365114"/>
                </a:lnTo>
                <a:lnTo>
                  <a:pt x="298834" y="365114"/>
                </a:lnTo>
                <a:lnTo>
                  <a:pt x="298537" y="365087"/>
                </a:lnTo>
                <a:close/>
                <a:moveTo>
                  <a:pt x="290371" y="361123"/>
                </a:moveTo>
                <a:lnTo>
                  <a:pt x="290137" y="361506"/>
                </a:lnTo>
                <a:lnTo>
                  <a:pt x="290179" y="361537"/>
                </a:lnTo>
                <a:close/>
                <a:moveTo>
                  <a:pt x="87437" y="342422"/>
                </a:moveTo>
                <a:lnTo>
                  <a:pt x="87419" y="342484"/>
                </a:lnTo>
                <a:lnTo>
                  <a:pt x="96924" y="343453"/>
                </a:lnTo>
                <a:lnTo>
                  <a:pt x="96924" y="343379"/>
                </a:lnTo>
                <a:lnTo>
                  <a:pt x="96925" y="343379"/>
                </a:lnTo>
                <a:close/>
                <a:moveTo>
                  <a:pt x="100559" y="338723"/>
                </a:moveTo>
                <a:lnTo>
                  <a:pt x="102018" y="340684"/>
                </a:lnTo>
                <a:lnTo>
                  <a:pt x="102312" y="340529"/>
                </a:lnTo>
                <a:close/>
                <a:moveTo>
                  <a:pt x="94530" y="333179"/>
                </a:moveTo>
                <a:lnTo>
                  <a:pt x="89511" y="334688"/>
                </a:lnTo>
                <a:lnTo>
                  <a:pt x="89511" y="334961"/>
                </a:lnTo>
                <a:lnTo>
                  <a:pt x="94934" y="333631"/>
                </a:lnTo>
                <a:lnTo>
                  <a:pt x="95474" y="333889"/>
                </a:lnTo>
                <a:close/>
                <a:moveTo>
                  <a:pt x="535104" y="330263"/>
                </a:moveTo>
                <a:lnTo>
                  <a:pt x="534860" y="330834"/>
                </a:lnTo>
                <a:lnTo>
                  <a:pt x="535164" y="330292"/>
                </a:lnTo>
                <a:close/>
                <a:moveTo>
                  <a:pt x="536275" y="325216"/>
                </a:moveTo>
                <a:lnTo>
                  <a:pt x="538729" y="326653"/>
                </a:lnTo>
                <a:lnTo>
                  <a:pt x="539369" y="326831"/>
                </a:lnTo>
                <a:lnTo>
                  <a:pt x="538616" y="326558"/>
                </a:lnTo>
                <a:close/>
                <a:moveTo>
                  <a:pt x="535164" y="306143"/>
                </a:moveTo>
                <a:cubicBezTo>
                  <a:pt x="544759" y="309737"/>
                  <a:pt x="556753" y="313330"/>
                  <a:pt x="569946" y="313330"/>
                </a:cubicBezTo>
                <a:cubicBezTo>
                  <a:pt x="556753" y="325308"/>
                  <a:pt x="544759" y="313330"/>
                  <a:pt x="535164" y="306143"/>
                </a:cubicBezTo>
                <a:close/>
                <a:moveTo>
                  <a:pt x="623827" y="287986"/>
                </a:moveTo>
                <a:cubicBezTo>
                  <a:pt x="633461" y="291617"/>
                  <a:pt x="633461" y="296459"/>
                  <a:pt x="623827" y="300090"/>
                </a:cubicBezTo>
                <a:cubicBezTo>
                  <a:pt x="620215" y="300090"/>
                  <a:pt x="615398" y="300090"/>
                  <a:pt x="611785" y="300090"/>
                </a:cubicBezTo>
                <a:cubicBezTo>
                  <a:pt x="615398" y="296459"/>
                  <a:pt x="620215" y="291617"/>
                  <a:pt x="623827" y="287986"/>
                </a:cubicBezTo>
                <a:close/>
                <a:moveTo>
                  <a:pt x="633521" y="274873"/>
                </a:moveTo>
                <a:cubicBezTo>
                  <a:pt x="637123" y="288077"/>
                  <a:pt x="637123" y="288077"/>
                  <a:pt x="655137" y="283276"/>
                </a:cubicBezTo>
                <a:cubicBezTo>
                  <a:pt x="655137" y="288077"/>
                  <a:pt x="655137" y="291678"/>
                  <a:pt x="650333" y="291678"/>
                </a:cubicBezTo>
                <a:cubicBezTo>
                  <a:pt x="641927" y="308483"/>
                  <a:pt x="608302" y="334891"/>
                  <a:pt x="581882" y="325288"/>
                </a:cubicBezTo>
                <a:cubicBezTo>
                  <a:pt x="586685" y="316886"/>
                  <a:pt x="578279" y="316886"/>
                  <a:pt x="573475" y="316886"/>
                </a:cubicBezTo>
                <a:lnTo>
                  <a:pt x="573475" y="318152"/>
                </a:lnTo>
                <a:lnTo>
                  <a:pt x="573184" y="318443"/>
                </a:lnTo>
                <a:lnTo>
                  <a:pt x="573448" y="318247"/>
                </a:lnTo>
                <a:cubicBezTo>
                  <a:pt x="577030" y="318247"/>
                  <a:pt x="586581" y="318247"/>
                  <a:pt x="581806" y="325308"/>
                </a:cubicBezTo>
                <a:cubicBezTo>
                  <a:pt x="577030" y="325308"/>
                  <a:pt x="577030" y="325308"/>
                  <a:pt x="577030" y="325308"/>
                </a:cubicBezTo>
                <a:lnTo>
                  <a:pt x="577004" y="325308"/>
                </a:lnTo>
                <a:cubicBezTo>
                  <a:pt x="573398" y="331360"/>
                  <a:pt x="564983" y="331360"/>
                  <a:pt x="561377" y="331360"/>
                </a:cubicBezTo>
                <a:lnTo>
                  <a:pt x="561956" y="329659"/>
                </a:lnTo>
                <a:lnTo>
                  <a:pt x="560253" y="331361"/>
                </a:lnTo>
                <a:cubicBezTo>
                  <a:pt x="556646" y="331361"/>
                  <a:pt x="551838" y="331361"/>
                  <a:pt x="551838" y="331361"/>
                </a:cubicBezTo>
                <a:lnTo>
                  <a:pt x="550431" y="330850"/>
                </a:lnTo>
                <a:lnTo>
                  <a:pt x="539917" y="335143"/>
                </a:lnTo>
                <a:cubicBezTo>
                  <a:pt x="537838" y="337872"/>
                  <a:pt x="536947" y="341207"/>
                  <a:pt x="535164" y="343633"/>
                </a:cubicBezTo>
                <a:cubicBezTo>
                  <a:pt x="530411" y="352123"/>
                  <a:pt x="526847" y="355762"/>
                  <a:pt x="518529" y="360613"/>
                </a:cubicBezTo>
                <a:cubicBezTo>
                  <a:pt x="518529" y="353942"/>
                  <a:pt x="518529" y="349697"/>
                  <a:pt x="520014" y="346514"/>
                </a:cubicBezTo>
                <a:lnTo>
                  <a:pt x="523666" y="343798"/>
                </a:lnTo>
                <a:lnTo>
                  <a:pt x="520017" y="346223"/>
                </a:lnTo>
                <a:cubicBezTo>
                  <a:pt x="518367" y="349383"/>
                  <a:pt x="518367" y="353596"/>
                  <a:pt x="518367" y="360216"/>
                </a:cubicBezTo>
                <a:cubicBezTo>
                  <a:pt x="509969" y="381883"/>
                  <a:pt x="479974" y="403550"/>
                  <a:pt x="463177" y="415587"/>
                </a:cubicBezTo>
                <a:cubicBezTo>
                  <a:pt x="454779" y="415587"/>
                  <a:pt x="445180" y="415587"/>
                  <a:pt x="441581" y="415587"/>
                </a:cubicBezTo>
                <a:cubicBezTo>
                  <a:pt x="419985" y="415587"/>
                  <a:pt x="398389" y="411976"/>
                  <a:pt x="381592" y="407161"/>
                </a:cubicBezTo>
                <a:cubicBezTo>
                  <a:pt x="373193" y="403550"/>
                  <a:pt x="364795" y="407161"/>
                  <a:pt x="355197" y="398735"/>
                </a:cubicBezTo>
                <a:lnTo>
                  <a:pt x="330540" y="373997"/>
                </a:lnTo>
                <a:lnTo>
                  <a:pt x="328724" y="374735"/>
                </a:lnTo>
                <a:cubicBezTo>
                  <a:pt x="322083" y="372323"/>
                  <a:pt x="316649" y="368705"/>
                  <a:pt x="311819" y="366293"/>
                </a:cubicBezTo>
                <a:lnTo>
                  <a:pt x="299682" y="365191"/>
                </a:lnTo>
                <a:lnTo>
                  <a:pt x="285027" y="380448"/>
                </a:lnTo>
                <a:cubicBezTo>
                  <a:pt x="279616" y="383756"/>
                  <a:pt x="273304" y="384958"/>
                  <a:pt x="264887" y="383154"/>
                </a:cubicBezTo>
                <a:cubicBezTo>
                  <a:pt x="264887" y="383154"/>
                  <a:pt x="260078" y="383154"/>
                  <a:pt x="260078" y="386762"/>
                </a:cubicBezTo>
                <a:cubicBezTo>
                  <a:pt x="264887" y="386762"/>
                  <a:pt x="264887" y="386762"/>
                  <a:pt x="264887" y="386762"/>
                </a:cubicBezTo>
                <a:cubicBezTo>
                  <a:pt x="273304" y="391573"/>
                  <a:pt x="273304" y="395181"/>
                  <a:pt x="269697" y="395181"/>
                </a:cubicBezTo>
                <a:cubicBezTo>
                  <a:pt x="260078" y="395181"/>
                  <a:pt x="256471" y="404803"/>
                  <a:pt x="248054" y="404803"/>
                </a:cubicBezTo>
                <a:cubicBezTo>
                  <a:pt x="243245" y="399992"/>
                  <a:pt x="243245" y="399992"/>
                  <a:pt x="243245" y="404803"/>
                </a:cubicBezTo>
                <a:cubicBezTo>
                  <a:pt x="239638" y="413221"/>
                  <a:pt x="234828" y="413221"/>
                  <a:pt x="230019" y="413221"/>
                </a:cubicBezTo>
                <a:cubicBezTo>
                  <a:pt x="213186" y="421640"/>
                  <a:pt x="199960" y="421640"/>
                  <a:pt x="183126" y="413221"/>
                </a:cubicBezTo>
                <a:cubicBezTo>
                  <a:pt x="174710" y="413221"/>
                  <a:pt x="169900" y="408411"/>
                  <a:pt x="161484" y="413221"/>
                </a:cubicBezTo>
                <a:cubicBezTo>
                  <a:pt x="153067" y="416829"/>
                  <a:pt x="153067" y="408411"/>
                  <a:pt x="153067" y="404803"/>
                </a:cubicBezTo>
                <a:cubicBezTo>
                  <a:pt x="157877" y="404803"/>
                  <a:pt x="157877" y="399992"/>
                  <a:pt x="157877" y="395181"/>
                </a:cubicBezTo>
                <a:cubicBezTo>
                  <a:pt x="161484" y="395181"/>
                  <a:pt x="166293" y="395181"/>
                  <a:pt x="166293" y="391573"/>
                </a:cubicBezTo>
                <a:cubicBezTo>
                  <a:pt x="169900" y="391573"/>
                  <a:pt x="174710" y="391573"/>
                  <a:pt x="174710" y="391573"/>
                </a:cubicBezTo>
                <a:cubicBezTo>
                  <a:pt x="199960" y="404803"/>
                  <a:pt x="221602" y="395181"/>
                  <a:pt x="243245" y="383154"/>
                </a:cubicBezTo>
                <a:cubicBezTo>
                  <a:pt x="251661" y="373533"/>
                  <a:pt x="256471" y="369924"/>
                  <a:pt x="269697" y="373533"/>
                </a:cubicBezTo>
                <a:cubicBezTo>
                  <a:pt x="273304" y="369924"/>
                  <a:pt x="273304" y="369924"/>
                  <a:pt x="273304" y="369924"/>
                </a:cubicBezTo>
                <a:cubicBezTo>
                  <a:pt x="275709" y="363310"/>
                  <a:pt x="279015" y="358799"/>
                  <a:pt x="283374" y="354891"/>
                </a:cubicBezTo>
                <a:lnTo>
                  <a:pt x="298015" y="344680"/>
                </a:lnTo>
                <a:lnTo>
                  <a:pt x="298579" y="343465"/>
                </a:lnTo>
                <a:lnTo>
                  <a:pt x="299225" y="343836"/>
                </a:lnTo>
                <a:lnTo>
                  <a:pt x="299756" y="343465"/>
                </a:lnTo>
                <a:lnTo>
                  <a:pt x="299529" y="344010"/>
                </a:lnTo>
                <a:lnTo>
                  <a:pt x="314221" y="352438"/>
                </a:lnTo>
                <a:lnTo>
                  <a:pt x="315441" y="351820"/>
                </a:lnTo>
                <a:cubicBezTo>
                  <a:pt x="323894" y="346995"/>
                  <a:pt x="323894" y="346995"/>
                  <a:pt x="323894" y="346995"/>
                </a:cubicBezTo>
                <a:cubicBezTo>
                  <a:pt x="326309" y="353629"/>
                  <a:pt x="330837" y="356945"/>
                  <a:pt x="335214" y="360413"/>
                </a:cubicBezTo>
                <a:lnTo>
                  <a:pt x="343663" y="372033"/>
                </a:lnTo>
                <a:lnTo>
                  <a:pt x="346798" y="373457"/>
                </a:lnTo>
                <a:lnTo>
                  <a:pt x="350370" y="375129"/>
                </a:lnTo>
                <a:lnTo>
                  <a:pt x="357001" y="375681"/>
                </a:lnTo>
                <a:lnTo>
                  <a:pt x="363678" y="381361"/>
                </a:lnTo>
                <a:lnTo>
                  <a:pt x="364795" y="381883"/>
                </a:lnTo>
                <a:lnTo>
                  <a:pt x="364935" y="383920"/>
                </a:lnTo>
                <a:lnTo>
                  <a:pt x="370681" y="390406"/>
                </a:lnTo>
                <a:lnTo>
                  <a:pt x="373193" y="390309"/>
                </a:lnTo>
                <a:cubicBezTo>
                  <a:pt x="385191" y="398735"/>
                  <a:pt x="398389" y="393920"/>
                  <a:pt x="415186" y="398735"/>
                </a:cubicBezTo>
                <a:cubicBezTo>
                  <a:pt x="454779" y="407161"/>
                  <a:pt x="475175" y="377068"/>
                  <a:pt x="496771" y="355401"/>
                </a:cubicBezTo>
                <a:cubicBezTo>
                  <a:pt x="505170" y="346975"/>
                  <a:pt x="514768" y="338549"/>
                  <a:pt x="518367" y="330123"/>
                </a:cubicBezTo>
                <a:lnTo>
                  <a:pt x="518597" y="330123"/>
                </a:lnTo>
                <a:lnTo>
                  <a:pt x="526680" y="310087"/>
                </a:lnTo>
                <a:lnTo>
                  <a:pt x="526595" y="309746"/>
                </a:lnTo>
                <a:cubicBezTo>
                  <a:pt x="530201" y="309746"/>
                  <a:pt x="530201" y="309746"/>
                  <a:pt x="535009" y="306143"/>
                </a:cubicBezTo>
                <a:cubicBezTo>
                  <a:pt x="543424" y="314549"/>
                  <a:pt x="556646" y="326558"/>
                  <a:pt x="568667" y="314549"/>
                </a:cubicBezTo>
                <a:cubicBezTo>
                  <a:pt x="568667" y="309746"/>
                  <a:pt x="573475" y="314549"/>
                  <a:pt x="573475" y="314549"/>
                </a:cubicBezTo>
                <a:lnTo>
                  <a:pt x="573475" y="313285"/>
                </a:lnTo>
                <a:cubicBezTo>
                  <a:pt x="581882" y="308483"/>
                  <a:pt x="590288" y="300081"/>
                  <a:pt x="598694" y="308483"/>
                </a:cubicBezTo>
                <a:cubicBezTo>
                  <a:pt x="598694" y="308483"/>
                  <a:pt x="598694" y="308483"/>
                  <a:pt x="595092" y="313285"/>
                </a:cubicBezTo>
                <a:cubicBezTo>
                  <a:pt x="595092" y="313285"/>
                  <a:pt x="595092" y="313285"/>
                  <a:pt x="595092" y="316886"/>
                </a:cubicBezTo>
                <a:lnTo>
                  <a:pt x="595150" y="316885"/>
                </a:lnTo>
                <a:lnTo>
                  <a:pt x="595150" y="313344"/>
                </a:lnTo>
                <a:cubicBezTo>
                  <a:pt x="599958" y="308525"/>
                  <a:pt x="599958" y="308525"/>
                  <a:pt x="599958" y="308525"/>
                </a:cubicBezTo>
                <a:cubicBezTo>
                  <a:pt x="603564" y="308525"/>
                  <a:pt x="608373" y="304911"/>
                  <a:pt x="613181" y="300091"/>
                </a:cubicBezTo>
                <a:lnTo>
                  <a:pt x="625106" y="300091"/>
                </a:lnTo>
                <a:lnTo>
                  <a:pt x="625114" y="300081"/>
                </a:lnTo>
                <a:cubicBezTo>
                  <a:pt x="633521" y="296480"/>
                  <a:pt x="633521" y="291678"/>
                  <a:pt x="625114" y="288077"/>
                </a:cubicBezTo>
                <a:cubicBezTo>
                  <a:pt x="620311" y="279675"/>
                  <a:pt x="628717" y="279675"/>
                  <a:pt x="633521" y="274873"/>
                </a:cubicBezTo>
                <a:close/>
                <a:moveTo>
                  <a:pt x="54943" y="209857"/>
                </a:moveTo>
                <a:lnTo>
                  <a:pt x="38604" y="218829"/>
                </a:lnTo>
                <a:lnTo>
                  <a:pt x="54769" y="210618"/>
                </a:lnTo>
                <a:cubicBezTo>
                  <a:pt x="61323" y="208197"/>
                  <a:pt x="66684" y="208197"/>
                  <a:pt x="71003" y="210467"/>
                </a:cubicBezTo>
                <a:lnTo>
                  <a:pt x="72720" y="212783"/>
                </a:lnTo>
                <a:lnTo>
                  <a:pt x="71135" y="210310"/>
                </a:lnTo>
                <a:cubicBezTo>
                  <a:pt x="66937" y="208046"/>
                  <a:pt x="61540" y="208046"/>
                  <a:pt x="54943" y="209857"/>
                </a:cubicBezTo>
                <a:close/>
                <a:moveTo>
                  <a:pt x="676914" y="184089"/>
                </a:moveTo>
                <a:cubicBezTo>
                  <a:pt x="685382" y="196338"/>
                  <a:pt x="681753" y="201237"/>
                  <a:pt x="673284" y="209811"/>
                </a:cubicBezTo>
                <a:cubicBezTo>
                  <a:pt x="673284" y="201237"/>
                  <a:pt x="676914" y="192663"/>
                  <a:pt x="676914" y="184089"/>
                </a:cubicBezTo>
                <a:close/>
                <a:moveTo>
                  <a:pt x="114656" y="184089"/>
                </a:moveTo>
                <a:cubicBezTo>
                  <a:pt x="118285" y="187720"/>
                  <a:pt x="118285" y="192562"/>
                  <a:pt x="118285" y="192562"/>
                </a:cubicBezTo>
                <a:cubicBezTo>
                  <a:pt x="118285" y="192562"/>
                  <a:pt x="114656" y="192562"/>
                  <a:pt x="114656" y="196193"/>
                </a:cubicBezTo>
                <a:cubicBezTo>
                  <a:pt x="109817" y="192562"/>
                  <a:pt x="106187" y="192562"/>
                  <a:pt x="106187" y="187720"/>
                </a:cubicBezTo>
                <a:cubicBezTo>
                  <a:pt x="109817" y="187720"/>
                  <a:pt x="109817" y="187720"/>
                  <a:pt x="114656" y="184089"/>
                </a:cubicBezTo>
                <a:close/>
                <a:moveTo>
                  <a:pt x="653678" y="142225"/>
                </a:moveTo>
                <a:cubicBezTo>
                  <a:pt x="656833" y="142829"/>
                  <a:pt x="660139" y="144943"/>
                  <a:pt x="664947" y="149172"/>
                </a:cubicBezTo>
                <a:cubicBezTo>
                  <a:pt x="668553" y="154004"/>
                  <a:pt x="673362" y="157628"/>
                  <a:pt x="676968" y="167293"/>
                </a:cubicBezTo>
                <a:cubicBezTo>
                  <a:pt x="685382" y="170918"/>
                  <a:pt x="685382" y="175750"/>
                  <a:pt x="676968" y="179374"/>
                </a:cubicBezTo>
                <a:cubicBezTo>
                  <a:pt x="672761" y="179374"/>
                  <a:pt x="669755" y="179374"/>
                  <a:pt x="667802" y="181035"/>
                </a:cubicBezTo>
                <a:lnTo>
                  <a:pt x="667551" y="182060"/>
                </a:lnTo>
                <a:lnTo>
                  <a:pt x="676812" y="180559"/>
                </a:lnTo>
                <a:cubicBezTo>
                  <a:pt x="676812" y="184180"/>
                  <a:pt x="676812" y="184180"/>
                  <a:pt x="676812" y="184180"/>
                </a:cubicBezTo>
                <a:cubicBezTo>
                  <a:pt x="676812" y="193837"/>
                  <a:pt x="671995" y="202286"/>
                  <a:pt x="671995" y="210735"/>
                </a:cubicBezTo>
                <a:cubicBezTo>
                  <a:pt x="671995" y="219185"/>
                  <a:pt x="663566" y="227634"/>
                  <a:pt x="671995" y="240911"/>
                </a:cubicBezTo>
                <a:cubicBezTo>
                  <a:pt x="667179" y="244533"/>
                  <a:pt x="667179" y="244533"/>
                  <a:pt x="667179" y="244533"/>
                </a:cubicBezTo>
                <a:cubicBezTo>
                  <a:pt x="655137" y="257810"/>
                  <a:pt x="658749" y="269881"/>
                  <a:pt x="655137" y="283158"/>
                </a:cubicBezTo>
                <a:cubicBezTo>
                  <a:pt x="637074" y="287986"/>
                  <a:pt x="637074" y="287986"/>
                  <a:pt x="633461" y="274709"/>
                </a:cubicBezTo>
                <a:cubicBezTo>
                  <a:pt x="633461" y="269881"/>
                  <a:pt x="633461" y="269881"/>
                  <a:pt x="637074" y="266259"/>
                </a:cubicBezTo>
                <a:cubicBezTo>
                  <a:pt x="645503" y="257810"/>
                  <a:pt x="645503" y="249361"/>
                  <a:pt x="655137" y="240911"/>
                </a:cubicBezTo>
                <a:cubicBezTo>
                  <a:pt x="663566" y="222806"/>
                  <a:pt x="663566" y="210735"/>
                  <a:pt x="663566" y="193837"/>
                </a:cubicBezTo>
                <a:lnTo>
                  <a:pt x="664319" y="190928"/>
                </a:lnTo>
                <a:lnTo>
                  <a:pt x="660139" y="179374"/>
                </a:lnTo>
                <a:cubicBezTo>
                  <a:pt x="664947" y="162461"/>
                  <a:pt x="664947" y="162461"/>
                  <a:pt x="651725" y="157628"/>
                </a:cubicBezTo>
                <a:cubicBezTo>
                  <a:pt x="646916" y="154004"/>
                  <a:pt x="638502" y="154004"/>
                  <a:pt x="643310" y="144339"/>
                </a:cubicBezTo>
                <a:cubicBezTo>
                  <a:pt x="647518" y="142527"/>
                  <a:pt x="650523" y="141621"/>
                  <a:pt x="653678" y="142225"/>
                </a:cubicBezTo>
                <a:close/>
                <a:moveTo>
                  <a:pt x="252322" y="105836"/>
                </a:moveTo>
                <a:cubicBezTo>
                  <a:pt x="256506" y="106887"/>
                  <a:pt x="260690" y="108989"/>
                  <a:pt x="264874" y="110790"/>
                </a:cubicBezTo>
                <a:cubicBezTo>
                  <a:pt x="268460" y="115593"/>
                  <a:pt x="276828" y="115593"/>
                  <a:pt x="281609" y="115593"/>
                </a:cubicBezTo>
                <a:cubicBezTo>
                  <a:pt x="276828" y="127602"/>
                  <a:pt x="268460" y="127602"/>
                  <a:pt x="264874" y="119196"/>
                </a:cubicBezTo>
                <a:cubicBezTo>
                  <a:pt x="256506" y="110790"/>
                  <a:pt x="248138" y="110790"/>
                  <a:pt x="239770" y="110790"/>
                </a:cubicBezTo>
                <a:cubicBezTo>
                  <a:pt x="239770" y="107187"/>
                  <a:pt x="239770" y="107187"/>
                  <a:pt x="239770" y="107187"/>
                </a:cubicBezTo>
                <a:cubicBezTo>
                  <a:pt x="243954" y="104786"/>
                  <a:pt x="248138" y="104786"/>
                  <a:pt x="252322" y="105836"/>
                </a:cubicBezTo>
                <a:close/>
                <a:moveTo>
                  <a:pt x="206635" y="88297"/>
                </a:moveTo>
                <a:cubicBezTo>
                  <a:pt x="209349" y="89956"/>
                  <a:pt x="211460" y="93273"/>
                  <a:pt x="213269" y="97494"/>
                </a:cubicBezTo>
                <a:cubicBezTo>
                  <a:pt x="213269" y="102318"/>
                  <a:pt x="213269" y="102318"/>
                  <a:pt x="218094" y="107142"/>
                </a:cubicBezTo>
                <a:cubicBezTo>
                  <a:pt x="209651" y="111967"/>
                  <a:pt x="204826" y="107142"/>
                  <a:pt x="201207" y="107142"/>
                </a:cubicBezTo>
                <a:lnTo>
                  <a:pt x="199469" y="106149"/>
                </a:lnTo>
                <a:lnTo>
                  <a:pt x="193937" y="110049"/>
                </a:lnTo>
                <a:cubicBezTo>
                  <a:pt x="192434" y="112168"/>
                  <a:pt x="191533" y="114286"/>
                  <a:pt x="191533" y="114286"/>
                </a:cubicBezTo>
                <a:cubicBezTo>
                  <a:pt x="165087" y="127601"/>
                  <a:pt x="156673" y="149389"/>
                  <a:pt x="139844" y="166335"/>
                </a:cubicBezTo>
                <a:cubicBezTo>
                  <a:pt x="137440" y="168756"/>
                  <a:pt x="137440" y="169966"/>
                  <a:pt x="138041" y="171177"/>
                </a:cubicBezTo>
                <a:lnTo>
                  <a:pt x="139692" y="175609"/>
                </a:lnTo>
                <a:lnTo>
                  <a:pt x="139898" y="175774"/>
                </a:lnTo>
                <a:lnTo>
                  <a:pt x="143455" y="201061"/>
                </a:lnTo>
                <a:lnTo>
                  <a:pt x="143489" y="201064"/>
                </a:lnTo>
                <a:lnTo>
                  <a:pt x="143489" y="201302"/>
                </a:lnTo>
                <a:lnTo>
                  <a:pt x="143489" y="210194"/>
                </a:lnTo>
                <a:cubicBezTo>
                  <a:pt x="143489" y="214151"/>
                  <a:pt x="143489" y="218716"/>
                  <a:pt x="143489" y="222977"/>
                </a:cubicBezTo>
                <a:cubicBezTo>
                  <a:pt x="143489" y="226630"/>
                  <a:pt x="143489" y="231499"/>
                  <a:pt x="135088" y="226630"/>
                </a:cubicBezTo>
                <a:cubicBezTo>
                  <a:pt x="131487" y="222977"/>
                  <a:pt x="123086" y="222977"/>
                  <a:pt x="118285" y="222977"/>
                </a:cubicBezTo>
                <a:lnTo>
                  <a:pt x="122731" y="215085"/>
                </a:lnTo>
                <a:lnTo>
                  <a:pt x="121410" y="214413"/>
                </a:lnTo>
                <a:lnTo>
                  <a:pt x="118210" y="221916"/>
                </a:lnTo>
                <a:cubicBezTo>
                  <a:pt x="109804" y="221916"/>
                  <a:pt x="101397" y="221916"/>
                  <a:pt x="96594" y="221916"/>
                </a:cubicBezTo>
                <a:lnTo>
                  <a:pt x="85592" y="198699"/>
                </a:lnTo>
                <a:lnTo>
                  <a:pt x="89275" y="210461"/>
                </a:lnTo>
                <a:cubicBezTo>
                  <a:pt x="90925" y="214989"/>
                  <a:pt x="93323" y="219516"/>
                  <a:pt x="98121" y="224346"/>
                </a:cubicBezTo>
                <a:cubicBezTo>
                  <a:pt x="93323" y="224346"/>
                  <a:pt x="93323" y="224346"/>
                  <a:pt x="93323" y="227968"/>
                </a:cubicBezTo>
                <a:cubicBezTo>
                  <a:pt x="88526" y="224346"/>
                  <a:pt x="84928" y="224346"/>
                  <a:pt x="80130" y="224346"/>
                </a:cubicBezTo>
                <a:lnTo>
                  <a:pt x="80049" y="224220"/>
                </a:lnTo>
                <a:lnTo>
                  <a:pt x="41663" y="236037"/>
                </a:lnTo>
                <a:cubicBezTo>
                  <a:pt x="38089" y="236037"/>
                  <a:pt x="38089" y="236037"/>
                  <a:pt x="38089" y="236037"/>
                </a:cubicBezTo>
                <a:cubicBezTo>
                  <a:pt x="39876" y="231801"/>
                  <a:pt x="40770" y="229683"/>
                  <a:pt x="40174" y="228623"/>
                </a:cubicBezTo>
                <a:lnTo>
                  <a:pt x="39719" y="228553"/>
                </a:lnTo>
                <a:lnTo>
                  <a:pt x="36847" y="236038"/>
                </a:lnTo>
                <a:lnTo>
                  <a:pt x="41663" y="236038"/>
                </a:lnTo>
                <a:cubicBezTo>
                  <a:pt x="41663" y="240869"/>
                  <a:pt x="41663" y="240869"/>
                  <a:pt x="41663" y="244491"/>
                </a:cubicBezTo>
                <a:cubicBezTo>
                  <a:pt x="36846" y="244491"/>
                  <a:pt x="36846" y="249322"/>
                  <a:pt x="33234" y="249322"/>
                </a:cubicBezTo>
                <a:cubicBezTo>
                  <a:pt x="23600" y="249322"/>
                  <a:pt x="28417" y="254152"/>
                  <a:pt x="28417" y="257775"/>
                </a:cubicBezTo>
                <a:cubicBezTo>
                  <a:pt x="19987" y="262606"/>
                  <a:pt x="23600" y="271059"/>
                  <a:pt x="23600" y="274682"/>
                </a:cubicBezTo>
                <a:cubicBezTo>
                  <a:pt x="19385" y="278908"/>
                  <a:pt x="18482" y="283135"/>
                  <a:pt x="18633" y="286909"/>
                </a:cubicBezTo>
                <a:lnTo>
                  <a:pt x="19778" y="294952"/>
                </a:lnTo>
                <a:lnTo>
                  <a:pt x="21332" y="295148"/>
                </a:lnTo>
                <a:lnTo>
                  <a:pt x="38097" y="331380"/>
                </a:lnTo>
                <a:lnTo>
                  <a:pt x="38118" y="331361"/>
                </a:lnTo>
                <a:cubicBezTo>
                  <a:pt x="46485" y="331361"/>
                  <a:pt x="51265" y="331361"/>
                  <a:pt x="54851" y="335018"/>
                </a:cubicBezTo>
                <a:cubicBezTo>
                  <a:pt x="59631" y="339893"/>
                  <a:pt x="63217" y="335018"/>
                  <a:pt x="67998" y="335018"/>
                </a:cubicBezTo>
                <a:lnTo>
                  <a:pt x="88544" y="331526"/>
                </a:lnTo>
                <a:lnTo>
                  <a:pt x="88544" y="330178"/>
                </a:lnTo>
                <a:cubicBezTo>
                  <a:pt x="93333" y="330178"/>
                  <a:pt x="96924" y="326578"/>
                  <a:pt x="101713" y="326578"/>
                </a:cubicBezTo>
                <a:cubicBezTo>
                  <a:pt x="108298" y="324178"/>
                  <a:pt x="114883" y="324178"/>
                  <a:pt x="120869" y="326278"/>
                </a:cubicBezTo>
                <a:cubicBezTo>
                  <a:pt x="126855" y="328378"/>
                  <a:pt x="132242" y="332578"/>
                  <a:pt x="136432" y="338579"/>
                </a:cubicBezTo>
                <a:cubicBezTo>
                  <a:pt x="136432" y="343379"/>
                  <a:pt x="132841" y="348179"/>
                  <a:pt x="136432" y="356579"/>
                </a:cubicBezTo>
                <a:cubicBezTo>
                  <a:pt x="129848" y="356579"/>
                  <a:pt x="123263" y="354479"/>
                  <a:pt x="116678" y="352379"/>
                </a:cubicBezTo>
                <a:lnTo>
                  <a:pt x="97877" y="348382"/>
                </a:lnTo>
                <a:lnTo>
                  <a:pt x="97877" y="351016"/>
                </a:lnTo>
                <a:cubicBezTo>
                  <a:pt x="98475" y="352692"/>
                  <a:pt x="98475" y="353910"/>
                  <a:pt x="94292" y="352082"/>
                </a:cubicBezTo>
                <a:cubicBezTo>
                  <a:pt x="84730" y="347207"/>
                  <a:pt x="81145" y="347207"/>
                  <a:pt x="72778" y="355739"/>
                </a:cubicBezTo>
                <a:cubicBezTo>
                  <a:pt x="63217" y="360614"/>
                  <a:pt x="54851" y="355739"/>
                  <a:pt x="46485" y="352082"/>
                </a:cubicBezTo>
                <a:cubicBezTo>
                  <a:pt x="38118" y="352082"/>
                  <a:pt x="33338" y="343550"/>
                  <a:pt x="28557" y="339893"/>
                </a:cubicBezTo>
                <a:lnTo>
                  <a:pt x="29252" y="339273"/>
                </a:lnTo>
                <a:lnTo>
                  <a:pt x="16531" y="321777"/>
                </a:lnTo>
                <a:cubicBezTo>
                  <a:pt x="16531" y="313304"/>
                  <a:pt x="12931" y="308463"/>
                  <a:pt x="12931" y="299989"/>
                </a:cubicBezTo>
                <a:lnTo>
                  <a:pt x="14909" y="295377"/>
                </a:lnTo>
                <a:lnTo>
                  <a:pt x="13364" y="295060"/>
                </a:lnTo>
                <a:cubicBezTo>
                  <a:pt x="11558" y="294909"/>
                  <a:pt x="10354" y="295815"/>
                  <a:pt x="10354" y="300041"/>
                </a:cubicBezTo>
                <a:cubicBezTo>
                  <a:pt x="10354" y="308495"/>
                  <a:pt x="15171" y="313325"/>
                  <a:pt x="15171" y="321778"/>
                </a:cubicBezTo>
                <a:cubicBezTo>
                  <a:pt x="-1688" y="304872"/>
                  <a:pt x="-1688" y="287965"/>
                  <a:pt x="1924" y="271059"/>
                </a:cubicBezTo>
                <a:cubicBezTo>
                  <a:pt x="6741" y="262606"/>
                  <a:pt x="10354" y="249322"/>
                  <a:pt x="19987" y="240869"/>
                </a:cubicBezTo>
                <a:lnTo>
                  <a:pt x="36838" y="236041"/>
                </a:lnTo>
                <a:lnTo>
                  <a:pt x="19988" y="239569"/>
                </a:lnTo>
                <a:cubicBezTo>
                  <a:pt x="19988" y="231331"/>
                  <a:pt x="19988" y="221916"/>
                  <a:pt x="28417" y="221916"/>
                </a:cubicBezTo>
                <a:lnTo>
                  <a:pt x="29183" y="222665"/>
                </a:lnTo>
                <a:lnTo>
                  <a:pt x="34854" y="207443"/>
                </a:lnTo>
                <a:cubicBezTo>
                  <a:pt x="38752" y="203519"/>
                  <a:pt x="44149" y="201406"/>
                  <a:pt x="50146" y="201406"/>
                </a:cubicBezTo>
                <a:cubicBezTo>
                  <a:pt x="58541" y="196576"/>
                  <a:pt x="71735" y="192954"/>
                  <a:pt x="80130" y="188124"/>
                </a:cubicBezTo>
                <a:cubicBezTo>
                  <a:pt x="84928" y="188124"/>
                  <a:pt x="84928" y="188124"/>
                  <a:pt x="88526" y="188124"/>
                </a:cubicBezTo>
                <a:cubicBezTo>
                  <a:pt x="86727" y="190539"/>
                  <a:pt x="84628" y="192652"/>
                  <a:pt x="83578" y="194161"/>
                </a:cubicBezTo>
                <a:lnTo>
                  <a:pt x="84757" y="196270"/>
                </a:lnTo>
                <a:lnTo>
                  <a:pt x="89388" y="188124"/>
                </a:lnTo>
                <a:cubicBezTo>
                  <a:pt x="92991" y="196572"/>
                  <a:pt x="96594" y="188124"/>
                  <a:pt x="105000" y="188124"/>
                </a:cubicBezTo>
                <a:cubicBezTo>
                  <a:pt x="105000" y="192952"/>
                  <a:pt x="109804" y="192952"/>
                  <a:pt x="113407" y="196572"/>
                </a:cubicBezTo>
                <a:cubicBezTo>
                  <a:pt x="107402" y="198986"/>
                  <a:pt x="104400" y="200193"/>
                  <a:pt x="104400" y="201852"/>
                </a:cubicBezTo>
                <a:lnTo>
                  <a:pt x="112953" y="209445"/>
                </a:lnTo>
                <a:lnTo>
                  <a:pt x="105659" y="202890"/>
                </a:lnTo>
                <a:cubicBezTo>
                  <a:pt x="105659" y="201211"/>
                  <a:pt x="108659" y="199990"/>
                  <a:pt x="114660" y="197547"/>
                </a:cubicBezTo>
                <a:cubicBezTo>
                  <a:pt x="114660" y="192663"/>
                  <a:pt x="119461" y="192663"/>
                  <a:pt x="119461" y="192663"/>
                </a:cubicBezTo>
                <a:cubicBezTo>
                  <a:pt x="119461" y="197548"/>
                  <a:pt x="121561" y="199990"/>
                  <a:pt x="123662" y="202279"/>
                </a:cubicBezTo>
                <a:lnTo>
                  <a:pt x="126994" y="209181"/>
                </a:lnTo>
                <a:lnTo>
                  <a:pt x="127371" y="208685"/>
                </a:lnTo>
                <a:lnTo>
                  <a:pt x="123735" y="201302"/>
                </a:lnTo>
                <a:cubicBezTo>
                  <a:pt x="121640" y="199175"/>
                  <a:pt x="119545" y="197047"/>
                  <a:pt x="119545" y="192793"/>
                </a:cubicBezTo>
                <a:cubicBezTo>
                  <a:pt x="119545" y="192793"/>
                  <a:pt x="119545" y="187930"/>
                  <a:pt x="114756" y="184283"/>
                </a:cubicBezTo>
                <a:cubicBezTo>
                  <a:pt x="117151" y="181852"/>
                  <a:pt x="117151" y="178509"/>
                  <a:pt x="117599" y="174710"/>
                </a:cubicBezTo>
                <a:lnTo>
                  <a:pt x="122705" y="163362"/>
                </a:lnTo>
                <a:lnTo>
                  <a:pt x="121813" y="162704"/>
                </a:lnTo>
                <a:cubicBezTo>
                  <a:pt x="126621" y="154231"/>
                  <a:pt x="135036" y="144547"/>
                  <a:pt x="139844" y="136074"/>
                </a:cubicBezTo>
                <a:cubicBezTo>
                  <a:pt x="148258" y="119128"/>
                  <a:pt x="165087" y="114286"/>
                  <a:pt x="169896" y="100971"/>
                </a:cubicBezTo>
                <a:cubicBezTo>
                  <a:pt x="173502" y="97340"/>
                  <a:pt x="178310" y="97340"/>
                  <a:pt x="183118" y="97340"/>
                </a:cubicBezTo>
                <a:lnTo>
                  <a:pt x="190966" y="101291"/>
                </a:lnTo>
                <a:lnTo>
                  <a:pt x="184320" y="97494"/>
                </a:lnTo>
                <a:cubicBezTo>
                  <a:pt x="187939" y="93875"/>
                  <a:pt x="192764" y="93875"/>
                  <a:pt x="196382" y="89051"/>
                </a:cubicBezTo>
                <a:cubicBezTo>
                  <a:pt x="200604" y="86639"/>
                  <a:pt x="203921" y="86639"/>
                  <a:pt x="206635" y="88297"/>
                </a:cubicBezTo>
                <a:close/>
                <a:moveTo>
                  <a:pt x="481525" y="56968"/>
                </a:moveTo>
                <a:lnTo>
                  <a:pt x="487276" y="63801"/>
                </a:lnTo>
                <a:lnTo>
                  <a:pt x="487276" y="62657"/>
                </a:lnTo>
                <a:lnTo>
                  <a:pt x="487129" y="62614"/>
                </a:lnTo>
                <a:close/>
                <a:moveTo>
                  <a:pt x="315512" y="46242"/>
                </a:moveTo>
                <a:cubicBezTo>
                  <a:pt x="319261" y="47299"/>
                  <a:pt x="322561" y="49413"/>
                  <a:pt x="324960" y="51828"/>
                </a:cubicBezTo>
                <a:cubicBezTo>
                  <a:pt x="311763" y="60283"/>
                  <a:pt x="308164" y="72361"/>
                  <a:pt x="294967" y="77192"/>
                </a:cubicBezTo>
                <a:cubicBezTo>
                  <a:pt x="294967" y="72361"/>
                  <a:pt x="303365" y="68737"/>
                  <a:pt x="299766" y="63906"/>
                </a:cubicBezTo>
                <a:lnTo>
                  <a:pt x="298202" y="65481"/>
                </a:lnTo>
                <a:lnTo>
                  <a:pt x="297617" y="69159"/>
                </a:lnTo>
                <a:cubicBezTo>
                  <a:pt x="295963" y="71266"/>
                  <a:pt x="293859" y="73372"/>
                  <a:pt x="293859" y="75779"/>
                </a:cubicBezTo>
                <a:cubicBezTo>
                  <a:pt x="290251" y="89018"/>
                  <a:pt x="281833" y="102258"/>
                  <a:pt x="281833" y="115497"/>
                </a:cubicBezTo>
                <a:cubicBezTo>
                  <a:pt x="277022" y="115497"/>
                  <a:pt x="268604" y="115497"/>
                  <a:pt x="264996" y="110682"/>
                </a:cubicBezTo>
                <a:cubicBezTo>
                  <a:pt x="256578" y="105868"/>
                  <a:pt x="248159" y="102258"/>
                  <a:pt x="239741" y="105868"/>
                </a:cubicBezTo>
                <a:cubicBezTo>
                  <a:pt x="234931" y="105868"/>
                  <a:pt x="226512" y="102258"/>
                  <a:pt x="221702" y="97443"/>
                </a:cubicBezTo>
                <a:cubicBezTo>
                  <a:pt x="218094" y="92629"/>
                  <a:pt x="218094" y="92629"/>
                  <a:pt x="218094" y="92629"/>
                </a:cubicBezTo>
                <a:cubicBezTo>
                  <a:pt x="221702" y="89018"/>
                  <a:pt x="221702" y="89018"/>
                  <a:pt x="226512" y="89018"/>
                </a:cubicBezTo>
                <a:cubicBezTo>
                  <a:pt x="239741" y="92629"/>
                  <a:pt x="248159" y="89018"/>
                  <a:pt x="260186" y="92629"/>
                </a:cubicBezTo>
                <a:cubicBezTo>
                  <a:pt x="264996" y="92629"/>
                  <a:pt x="268604" y="92629"/>
                  <a:pt x="268604" y="89018"/>
                </a:cubicBezTo>
                <a:lnTo>
                  <a:pt x="269372" y="88562"/>
                </a:lnTo>
                <a:lnTo>
                  <a:pt x="264974" y="80815"/>
                </a:lnTo>
                <a:cubicBezTo>
                  <a:pt x="269773" y="72361"/>
                  <a:pt x="278171" y="63906"/>
                  <a:pt x="278171" y="55452"/>
                </a:cubicBezTo>
                <a:cubicBezTo>
                  <a:pt x="281770" y="51828"/>
                  <a:pt x="286569" y="46997"/>
                  <a:pt x="290168" y="51828"/>
                </a:cubicBezTo>
                <a:cubicBezTo>
                  <a:pt x="299766" y="60283"/>
                  <a:pt x="303365" y="55452"/>
                  <a:pt x="303365" y="46997"/>
                </a:cubicBezTo>
                <a:cubicBezTo>
                  <a:pt x="307564" y="45186"/>
                  <a:pt x="311763" y="45186"/>
                  <a:pt x="315512" y="46242"/>
                </a:cubicBezTo>
                <a:close/>
                <a:moveTo>
                  <a:pt x="336869" y="23587"/>
                </a:moveTo>
                <a:lnTo>
                  <a:pt x="335063" y="24686"/>
                </a:lnTo>
                <a:cubicBezTo>
                  <a:pt x="334459" y="26195"/>
                  <a:pt x="335365" y="28307"/>
                  <a:pt x="337176" y="32531"/>
                </a:cubicBezTo>
                <a:lnTo>
                  <a:pt x="338121" y="33070"/>
                </a:lnTo>
                <a:lnTo>
                  <a:pt x="335180" y="24691"/>
                </a:lnTo>
                <a:close/>
                <a:moveTo>
                  <a:pt x="385140" y="0"/>
                </a:moveTo>
                <a:cubicBezTo>
                  <a:pt x="393554" y="12008"/>
                  <a:pt x="406777" y="8406"/>
                  <a:pt x="415192" y="0"/>
                </a:cubicBezTo>
                <a:lnTo>
                  <a:pt x="418720" y="0"/>
                </a:lnTo>
                <a:lnTo>
                  <a:pt x="420000" y="0"/>
                </a:lnTo>
                <a:lnTo>
                  <a:pt x="420111" y="133"/>
                </a:lnTo>
                <a:lnTo>
                  <a:pt x="443985" y="2415"/>
                </a:lnTo>
                <a:lnTo>
                  <a:pt x="463740" y="7700"/>
                </a:lnTo>
                <a:lnTo>
                  <a:pt x="465631" y="6052"/>
                </a:lnTo>
                <a:cubicBezTo>
                  <a:pt x="473991" y="10866"/>
                  <a:pt x="487129" y="24104"/>
                  <a:pt x="491906" y="32528"/>
                </a:cubicBezTo>
                <a:cubicBezTo>
                  <a:pt x="500266" y="40952"/>
                  <a:pt x="503849" y="49376"/>
                  <a:pt x="513403" y="59004"/>
                </a:cubicBezTo>
                <a:cubicBezTo>
                  <a:pt x="525346" y="75852"/>
                  <a:pt x="521763" y="92701"/>
                  <a:pt x="530123" y="110752"/>
                </a:cubicBezTo>
                <a:lnTo>
                  <a:pt x="530123" y="127500"/>
                </a:lnTo>
                <a:lnTo>
                  <a:pt x="531368" y="127500"/>
                </a:lnTo>
                <a:cubicBezTo>
                  <a:pt x="534983" y="127500"/>
                  <a:pt x="539804" y="132342"/>
                  <a:pt x="539804" y="127500"/>
                </a:cubicBezTo>
                <a:cubicBezTo>
                  <a:pt x="548239" y="123263"/>
                  <a:pt x="556976" y="122356"/>
                  <a:pt x="565110" y="123566"/>
                </a:cubicBezTo>
                <a:lnTo>
                  <a:pt x="585405" y="131777"/>
                </a:lnTo>
                <a:lnTo>
                  <a:pt x="585441" y="131132"/>
                </a:lnTo>
                <a:lnTo>
                  <a:pt x="598758" y="131132"/>
                </a:lnTo>
                <a:lnTo>
                  <a:pt x="599906" y="131132"/>
                </a:lnTo>
                <a:lnTo>
                  <a:pt x="599845" y="131393"/>
                </a:lnTo>
                <a:lnTo>
                  <a:pt x="613191" y="134598"/>
                </a:lnTo>
                <a:cubicBezTo>
                  <a:pt x="616499" y="136858"/>
                  <a:pt x="618604" y="140173"/>
                  <a:pt x="620408" y="144393"/>
                </a:cubicBezTo>
                <a:lnTo>
                  <a:pt x="621076" y="144680"/>
                </a:lnTo>
                <a:lnTo>
                  <a:pt x="623929" y="140815"/>
                </a:lnTo>
                <a:cubicBezTo>
                  <a:pt x="626312" y="135974"/>
                  <a:pt x="628695" y="135974"/>
                  <a:pt x="630482" y="137789"/>
                </a:cubicBezTo>
                <a:lnTo>
                  <a:pt x="633128" y="144776"/>
                </a:lnTo>
                <a:lnTo>
                  <a:pt x="633638" y="144393"/>
                </a:lnTo>
                <a:cubicBezTo>
                  <a:pt x="638449" y="144393"/>
                  <a:pt x="638449" y="144393"/>
                  <a:pt x="642057" y="144393"/>
                </a:cubicBezTo>
                <a:cubicBezTo>
                  <a:pt x="638449" y="154037"/>
                  <a:pt x="646868" y="154037"/>
                  <a:pt x="650476" y="157654"/>
                </a:cubicBezTo>
                <a:cubicBezTo>
                  <a:pt x="663706" y="162476"/>
                  <a:pt x="663706" y="162476"/>
                  <a:pt x="658895" y="180559"/>
                </a:cubicBezTo>
                <a:lnTo>
                  <a:pt x="603591" y="154047"/>
                </a:lnTo>
                <a:lnTo>
                  <a:pt x="585441" y="154047"/>
                </a:lnTo>
                <a:cubicBezTo>
                  <a:pt x="577003" y="158872"/>
                  <a:pt x="577003" y="154047"/>
                  <a:pt x="577003" y="149223"/>
                </a:cubicBezTo>
                <a:lnTo>
                  <a:pt x="577088" y="149145"/>
                </a:lnTo>
                <a:lnTo>
                  <a:pt x="566165" y="147926"/>
                </a:lnTo>
                <a:lnTo>
                  <a:pt x="557620" y="149152"/>
                </a:lnTo>
                <a:lnTo>
                  <a:pt x="557848" y="149446"/>
                </a:lnTo>
                <a:cubicBezTo>
                  <a:pt x="544635" y="153087"/>
                  <a:pt x="531421" y="149446"/>
                  <a:pt x="527817" y="161582"/>
                </a:cubicBezTo>
                <a:cubicBezTo>
                  <a:pt x="523012" y="166437"/>
                  <a:pt x="509799" y="166437"/>
                  <a:pt x="506195" y="157942"/>
                </a:cubicBezTo>
                <a:cubicBezTo>
                  <a:pt x="501390" y="153087"/>
                  <a:pt x="501390" y="136097"/>
                  <a:pt x="509799" y="132456"/>
                </a:cubicBezTo>
                <a:cubicBezTo>
                  <a:pt x="509799" y="127602"/>
                  <a:pt x="514604" y="132456"/>
                  <a:pt x="514604" y="132456"/>
                </a:cubicBezTo>
                <a:lnTo>
                  <a:pt x="522634" y="134774"/>
                </a:lnTo>
                <a:lnTo>
                  <a:pt x="514497" y="132342"/>
                </a:lnTo>
                <a:lnTo>
                  <a:pt x="518037" y="127601"/>
                </a:lnTo>
                <a:lnTo>
                  <a:pt x="516986" y="127601"/>
                </a:lnTo>
                <a:cubicBezTo>
                  <a:pt x="508626" y="123990"/>
                  <a:pt x="500266" y="105939"/>
                  <a:pt x="495489" y="97514"/>
                </a:cubicBezTo>
                <a:cubicBezTo>
                  <a:pt x="495489" y="92701"/>
                  <a:pt x="495489" y="89090"/>
                  <a:pt x="495489" y="84276"/>
                </a:cubicBezTo>
                <a:lnTo>
                  <a:pt x="496110" y="84404"/>
                </a:lnTo>
                <a:lnTo>
                  <a:pt x="487276" y="67400"/>
                </a:lnTo>
                <a:lnTo>
                  <a:pt x="487276" y="68592"/>
                </a:lnTo>
                <a:lnTo>
                  <a:pt x="477165" y="52574"/>
                </a:lnTo>
                <a:lnTo>
                  <a:pt x="473991" y="49376"/>
                </a:lnTo>
                <a:cubicBezTo>
                  <a:pt x="473991" y="49376"/>
                  <a:pt x="470409" y="49376"/>
                  <a:pt x="470409" y="45766"/>
                </a:cubicBezTo>
                <a:lnTo>
                  <a:pt x="470477" y="45677"/>
                </a:lnTo>
                <a:lnTo>
                  <a:pt x="423504" y="33818"/>
                </a:lnTo>
                <a:cubicBezTo>
                  <a:pt x="418720" y="33818"/>
                  <a:pt x="418720" y="28987"/>
                  <a:pt x="418720" y="25363"/>
                </a:cubicBezTo>
                <a:lnTo>
                  <a:pt x="418994" y="25218"/>
                </a:lnTo>
                <a:lnTo>
                  <a:pt x="406777" y="25218"/>
                </a:lnTo>
                <a:lnTo>
                  <a:pt x="405280" y="24295"/>
                </a:lnTo>
                <a:lnTo>
                  <a:pt x="394812" y="30160"/>
                </a:lnTo>
                <a:cubicBezTo>
                  <a:pt x="390012" y="30160"/>
                  <a:pt x="384611" y="28950"/>
                  <a:pt x="380410" y="28950"/>
                </a:cubicBezTo>
                <a:cubicBezTo>
                  <a:pt x="385211" y="24108"/>
                  <a:pt x="385211" y="24108"/>
                  <a:pt x="385211" y="20477"/>
                </a:cubicBezTo>
                <a:lnTo>
                  <a:pt x="386446" y="20337"/>
                </a:lnTo>
                <a:lnTo>
                  <a:pt x="385140" y="20414"/>
                </a:lnTo>
                <a:lnTo>
                  <a:pt x="381446" y="18833"/>
                </a:lnTo>
                <a:lnTo>
                  <a:pt x="383939" y="20278"/>
                </a:lnTo>
                <a:cubicBezTo>
                  <a:pt x="383939" y="23930"/>
                  <a:pt x="383939" y="23930"/>
                  <a:pt x="380338" y="28800"/>
                </a:cubicBezTo>
                <a:cubicBezTo>
                  <a:pt x="371937" y="28800"/>
                  <a:pt x="363535" y="37322"/>
                  <a:pt x="350333" y="28800"/>
                </a:cubicBezTo>
                <a:cubicBezTo>
                  <a:pt x="346732" y="28800"/>
                  <a:pt x="346732" y="33670"/>
                  <a:pt x="346732" y="37322"/>
                </a:cubicBezTo>
                <a:lnTo>
                  <a:pt x="341843" y="35197"/>
                </a:lnTo>
                <a:lnTo>
                  <a:pt x="345628" y="37358"/>
                </a:lnTo>
                <a:cubicBezTo>
                  <a:pt x="337176" y="40979"/>
                  <a:pt x="328724" y="45806"/>
                  <a:pt x="323894" y="49427"/>
                </a:cubicBezTo>
                <a:cubicBezTo>
                  <a:pt x="320271" y="45806"/>
                  <a:pt x="311819" y="40979"/>
                  <a:pt x="302159" y="45806"/>
                </a:cubicBezTo>
                <a:cubicBezTo>
                  <a:pt x="293707" y="45806"/>
                  <a:pt x="293707" y="45806"/>
                  <a:pt x="293707" y="45806"/>
                </a:cubicBezTo>
                <a:cubicBezTo>
                  <a:pt x="293707" y="37358"/>
                  <a:pt x="293707" y="28910"/>
                  <a:pt x="302159" y="28910"/>
                </a:cubicBezTo>
                <a:cubicBezTo>
                  <a:pt x="315441" y="28910"/>
                  <a:pt x="323894" y="24083"/>
                  <a:pt x="333553" y="15635"/>
                </a:cubicBezTo>
                <a:cubicBezTo>
                  <a:pt x="333553" y="15635"/>
                  <a:pt x="342006" y="15635"/>
                  <a:pt x="345628" y="15635"/>
                </a:cubicBezTo>
                <a:lnTo>
                  <a:pt x="342821" y="19376"/>
                </a:lnTo>
                <a:lnTo>
                  <a:pt x="346732" y="15408"/>
                </a:lnTo>
                <a:cubicBezTo>
                  <a:pt x="358735" y="6886"/>
                  <a:pt x="358735" y="6886"/>
                  <a:pt x="380338" y="2017"/>
                </a:cubicBezTo>
                <a:cubicBezTo>
                  <a:pt x="380338" y="2017"/>
                  <a:pt x="380338" y="6886"/>
                  <a:pt x="375538" y="6886"/>
                </a:cubicBezTo>
                <a:cubicBezTo>
                  <a:pt x="373737" y="9321"/>
                  <a:pt x="371637" y="10539"/>
                  <a:pt x="371037" y="11604"/>
                </a:cubicBezTo>
                <a:lnTo>
                  <a:pt x="372442" y="12792"/>
                </a:lnTo>
                <a:lnTo>
                  <a:pt x="371767" y="12158"/>
                </a:lnTo>
                <a:cubicBezTo>
                  <a:pt x="372218" y="11108"/>
                  <a:pt x="374322" y="10207"/>
                  <a:pt x="376726" y="8406"/>
                </a:cubicBezTo>
                <a:cubicBezTo>
                  <a:pt x="381534" y="8406"/>
                  <a:pt x="381534" y="3602"/>
                  <a:pt x="381534" y="3602"/>
                </a:cubicBezTo>
                <a:cubicBezTo>
                  <a:pt x="381534" y="0"/>
                  <a:pt x="385140" y="0"/>
                  <a:pt x="385140" y="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a:lnSpc>
                <a:spcPct val="120000"/>
              </a:lnSpc>
            </a:pPr>
            <a:endParaRPr lang="zh-CN" altLang="en-US" sz="1200">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643" name="文本框 1642"/>
          <p:cNvSpPr txBox="1"/>
          <p:nvPr>
            <p:custDataLst>
              <p:tags r:id="rId18"/>
            </p:custDataLst>
          </p:nvPr>
        </p:nvSpPr>
        <p:spPr>
          <a:xfrm>
            <a:off x="5541071" y="4638710"/>
            <a:ext cx="412292" cy="360612"/>
          </a:xfrm>
          <a:prstGeom prst="rect">
            <a:avLst/>
          </a:prstGeom>
          <a:noFill/>
        </p:spPr>
        <p:txBody>
          <a:bodyPr wrap="square" rtlCol="0" anchor="ctr" anchorCtr="1">
            <a:normAutofit fontScale="90000"/>
          </a:bodyPr>
          <a:lstStyle/>
          <a:p>
            <a:pPr algn="l">
              <a:lnSpc>
                <a:spcPct val="120000"/>
              </a:lnSpc>
            </a:pPr>
            <a:r>
              <a:rPr lang="en-US" altLang="zh-CN" sz="1600" b="1" dirty="0">
                <a:solidFill>
                  <a:schemeClr val="dk1">
                    <a:lumMod val="75000"/>
                    <a:lumOff val="25000"/>
                  </a:schemeClr>
                </a:solidFill>
                <a:latin typeface="微软雅黑" panose="020B0503020204020204" charset="-122"/>
                <a:ea typeface="微软雅黑" panose="020B0503020204020204" charset="-122"/>
                <a:cs typeface="Arial" panose="020B0604020202020204" pitchFamily="34" charset="0"/>
                <a:sym typeface="Arial" panose="020B0604020202020204" pitchFamily="34" charset="0"/>
              </a:rPr>
              <a:t>02</a:t>
            </a:r>
            <a:endParaRPr lang="en-US" altLang="zh-CN" sz="1600" b="1" dirty="0">
              <a:solidFill>
                <a:schemeClr val="dk1">
                  <a:lumMod val="75000"/>
                  <a:lumOff val="25000"/>
                </a:schemeClr>
              </a:solidFill>
              <a:latin typeface="微软雅黑" panose="020B0503020204020204" charset="-122"/>
              <a:ea typeface="微软雅黑" panose="020B0503020204020204" charset="-122"/>
              <a:cs typeface="Arial" panose="020B0604020202020204" pitchFamily="34" charset="0"/>
              <a:sym typeface="Arial" panose="020B0604020202020204" pitchFamily="34" charset="0"/>
            </a:endParaRPr>
          </a:p>
        </p:txBody>
      </p:sp>
      <p:sp>
        <p:nvSpPr>
          <p:cNvPr id="109" name="内容占位符 6"/>
          <p:cNvSpPr>
            <a:spLocks noGrp="1"/>
          </p:cNvSpPr>
          <p:nvPr>
            <p:custDataLst>
              <p:tags r:id="rId19"/>
            </p:custDataLst>
          </p:nvPr>
        </p:nvSpPr>
        <p:spPr>
          <a:xfrm>
            <a:off x="6276340" y="3859848"/>
            <a:ext cx="4789170" cy="389255"/>
          </a:xfrm>
          <a:prstGeom prst="rect">
            <a:avLst/>
          </a:prstGeom>
        </p:spPr>
        <p:txBody>
          <a:bodyPr vert="horz" lIns="90000" tIns="46800" rIns="90000" bIns="46800" rtlCol="0" anchor="b" anchorCtr="0">
            <a:normAutofit fontScale="90000" lnSpcReduction="20000"/>
          </a:bodyPr>
          <a:lstStyle>
            <a:lvl1pPr marL="285750" indent="-28575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spcAft>
                <a:spcPts val="0"/>
              </a:spcAft>
              <a:buNone/>
            </a:pPr>
            <a:r>
              <a:rPr lang="zh-CN" altLang="en-US" sz="1900" b="1" spc="300">
                <a:solidFill>
                  <a:schemeClr val="dk1">
                    <a:lumMod val="85000"/>
                    <a:lumOff val="15000"/>
                  </a:schemeClr>
                </a:solidFill>
                <a:uFillTx/>
                <a:latin typeface="微软雅黑" panose="020B0503020204020204" charset="-122"/>
                <a:sym typeface="Arial" panose="020B0604020202020204" pitchFamily="34" charset="0"/>
              </a:rPr>
              <a:t>缺乏多学科交叉应用</a:t>
            </a:r>
            <a:endParaRPr lang="zh-CN" altLang="en-US" sz="1900" b="1" spc="300">
              <a:solidFill>
                <a:schemeClr val="dk1">
                  <a:lumMod val="85000"/>
                  <a:lumOff val="15000"/>
                </a:schemeClr>
              </a:solidFill>
              <a:uFillTx/>
              <a:latin typeface="微软雅黑" panose="020B0503020204020204" charset="-122"/>
              <a:sym typeface="Arial" panose="020B0604020202020204" pitchFamily="34" charset="0"/>
            </a:endParaRPr>
          </a:p>
        </p:txBody>
      </p:sp>
      <p:sp>
        <p:nvSpPr>
          <p:cNvPr id="110" name="内容占位符 6"/>
          <p:cNvSpPr>
            <a:spLocks noGrp="1"/>
          </p:cNvSpPr>
          <p:nvPr>
            <p:custDataLst>
              <p:tags r:id="rId20"/>
            </p:custDataLst>
          </p:nvPr>
        </p:nvSpPr>
        <p:spPr>
          <a:xfrm>
            <a:off x="6276340" y="4265295"/>
            <a:ext cx="4789170" cy="1530985"/>
          </a:xfrm>
          <a:prstGeom prst="rect">
            <a:avLst/>
          </a:prstGeom>
        </p:spPr>
        <p:txBody>
          <a:bodyPr vert="horz" lIns="90000" tIns="46800" rIns="90000" bIns="46800" rtlCol="0" anchor="t" anchorCtr="0">
            <a:normAutofit/>
          </a:bodyPr>
          <a:lstStyle>
            <a:lvl1pPr marL="285750" indent="-28575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Aft>
                <a:spcPts val="0"/>
              </a:spcAft>
              <a:buNone/>
            </a:pPr>
            <a:r>
              <a:rPr lang="zh-CN" altLang="en-US">
                <a:solidFill>
                  <a:schemeClr val="dk1">
                    <a:lumMod val="75000"/>
                    <a:lumOff val="25000"/>
                  </a:schemeClr>
                </a:solidFill>
                <a:latin typeface="微软雅黑" panose="020B0503020204020204" charset="-122"/>
                <a:sym typeface="Arial" panose="020B0604020202020204" pitchFamily="34" charset="0"/>
              </a:rPr>
              <a:t>由于我国矿山信息化建设缺乏顶层设计和规划，缺乏相关标准的指导和约束，导致了系统制造商的无序竞争，导致了矿山信息化建设的互联互通性差。大量的系统。</a:t>
            </a:r>
            <a:endParaRPr lang="zh-CN" altLang="en-US">
              <a:solidFill>
                <a:schemeClr val="dk1">
                  <a:lumMod val="75000"/>
                  <a:lumOff val="25000"/>
                </a:schemeClr>
              </a:solidFill>
              <a:latin typeface="微软雅黑" panose="020B0503020204020204" charset="-122"/>
              <a:sym typeface="Arial" panose="020B0604020202020204" pitchFamily="34" charset="0"/>
            </a:endParaRPr>
          </a:p>
        </p:txBody>
      </p:sp>
      <p:sp>
        <p:nvSpPr>
          <p:cNvPr id="112" name="内容占位符 6"/>
          <p:cNvSpPr>
            <a:spLocks noGrp="1"/>
          </p:cNvSpPr>
          <p:nvPr>
            <p:custDataLst>
              <p:tags r:id="rId21"/>
            </p:custDataLst>
          </p:nvPr>
        </p:nvSpPr>
        <p:spPr>
          <a:xfrm>
            <a:off x="6276340" y="2020569"/>
            <a:ext cx="4789170" cy="1530985"/>
          </a:xfrm>
          <a:prstGeom prst="rect">
            <a:avLst/>
          </a:prstGeom>
        </p:spPr>
        <p:txBody>
          <a:bodyPr vert="horz" lIns="90000" tIns="46800" rIns="90000" bIns="46800" rtlCol="0" anchor="t" anchorCtr="0">
            <a:normAutofit/>
          </a:bodyPr>
          <a:lstStyle>
            <a:lvl1pPr marL="285750" indent="-28575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Aft>
                <a:spcPts val="0"/>
              </a:spcAft>
              <a:buNone/>
            </a:pPr>
            <a:r>
              <a:rPr lang="zh-CN" altLang="en-US">
                <a:solidFill>
                  <a:schemeClr val="dk1">
                    <a:lumMod val="75000"/>
                    <a:lumOff val="25000"/>
                  </a:schemeClr>
                </a:solidFill>
                <a:latin typeface="微软雅黑" panose="020B0503020204020204" charset="-122"/>
                <a:sym typeface="Arial" panose="020B0604020202020204" pitchFamily="34" charset="0"/>
              </a:rPr>
              <a:t>矿山面临的许多问题需要通过多学科知识的结合来有效地解决。解决方案是多学科知识软件的集成应用。但缺乏统一开放的公共平台，无法将多学科知识集成和分析提供给渠道。</a:t>
            </a:r>
            <a:endParaRPr lang="zh-CN" altLang="en-US">
              <a:solidFill>
                <a:schemeClr val="dk1">
                  <a:lumMod val="75000"/>
                  <a:lumOff val="25000"/>
                </a:schemeClr>
              </a:solidFill>
              <a:latin typeface="微软雅黑" panose="020B0503020204020204" charset="-122"/>
              <a:sym typeface="Arial" panose="020B0604020202020204" pitchFamily="34" charset="0"/>
            </a:endParaRPr>
          </a:p>
        </p:txBody>
      </p:sp>
      <p:sp>
        <p:nvSpPr>
          <p:cNvPr id="113" name="内容占位符 6"/>
          <p:cNvSpPr>
            <a:spLocks noGrp="1"/>
          </p:cNvSpPr>
          <p:nvPr>
            <p:custDataLst>
              <p:tags r:id="rId22"/>
            </p:custDataLst>
          </p:nvPr>
        </p:nvSpPr>
        <p:spPr>
          <a:xfrm>
            <a:off x="6276340" y="1615123"/>
            <a:ext cx="4789170" cy="389255"/>
          </a:xfrm>
          <a:prstGeom prst="rect">
            <a:avLst/>
          </a:prstGeom>
        </p:spPr>
        <p:txBody>
          <a:bodyPr vert="horz" lIns="90000" tIns="46800" rIns="90000" bIns="46800" rtlCol="0" anchor="b" anchorCtr="0">
            <a:normAutofit fontScale="90000" lnSpcReduction="20000"/>
          </a:bodyPr>
          <a:lstStyle>
            <a:lvl1pPr marL="285750" indent="-28575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spcAft>
                <a:spcPts val="0"/>
              </a:spcAft>
              <a:buNone/>
            </a:pPr>
            <a:r>
              <a:rPr lang="zh-CN" altLang="en-US" sz="1900" b="1" spc="300">
                <a:solidFill>
                  <a:schemeClr val="dk1">
                    <a:lumMod val="85000"/>
                    <a:lumOff val="15000"/>
                  </a:schemeClr>
                </a:solidFill>
                <a:uFillTx/>
                <a:latin typeface="微软雅黑" panose="020B0503020204020204" charset="-122"/>
                <a:sym typeface="Arial" panose="020B0604020202020204" pitchFamily="34" charset="0"/>
              </a:rPr>
              <a:t>缺乏相关标准</a:t>
            </a:r>
            <a:endParaRPr lang="zh-CN" altLang="en-US" sz="1900" b="1" spc="300">
              <a:solidFill>
                <a:schemeClr val="dk1">
                  <a:lumMod val="85000"/>
                  <a:lumOff val="15000"/>
                </a:schemeClr>
              </a:solidFill>
              <a:uFillTx/>
              <a:latin typeface="微软雅黑" panose="020B0503020204020204" charset="-122"/>
              <a:sym typeface="Arial" panose="020B0604020202020204" pitchFamily="34" charset="0"/>
            </a:endParaRPr>
          </a:p>
        </p:txBody>
      </p:sp>
    </p:spTree>
    <p:custDataLst>
      <p:tags r:id="rId23"/>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8" name="图片 27"/>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6" name="图片 5"/>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2" name="椭圆 21"/>
          <p:cNvSpPr/>
          <p:nvPr>
            <p:custDataLst>
              <p:tags r:id="rId5"/>
            </p:custDataLst>
          </p:nvPr>
        </p:nvSpPr>
        <p:spPr>
          <a:xfrm>
            <a:off x="10363200" y="609605"/>
            <a:ext cx="304802" cy="3048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3" name="椭圆 22"/>
          <p:cNvSpPr/>
          <p:nvPr>
            <p:custDataLst>
              <p:tags r:id="rId6"/>
            </p:custDataLst>
          </p:nvPr>
        </p:nvSpPr>
        <p:spPr>
          <a:xfrm>
            <a:off x="10819130" y="609605"/>
            <a:ext cx="304802" cy="3048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4" name="椭圆 23"/>
          <p:cNvSpPr/>
          <p:nvPr>
            <p:custDataLst>
              <p:tags r:id="rId7"/>
            </p:custDataLst>
          </p:nvPr>
        </p:nvSpPr>
        <p:spPr>
          <a:xfrm>
            <a:off x="11277600" y="609605"/>
            <a:ext cx="304802" cy="3048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5" name="任意多边形 24"/>
          <p:cNvSpPr/>
          <p:nvPr>
            <p:custDataLst>
              <p:tags r:id="rId8"/>
            </p:custDataLst>
          </p:nvPr>
        </p:nvSpPr>
        <p:spPr>
          <a:xfrm>
            <a:off x="-1270" y="5223510"/>
            <a:ext cx="1847215" cy="1622425"/>
          </a:xfrm>
          <a:custGeom>
            <a:avLst/>
            <a:gdLst/>
            <a:ahLst/>
            <a:cxnLst>
              <a:cxn ang="3">
                <a:pos x="hc" y="t"/>
              </a:cxn>
              <a:cxn ang="cd2">
                <a:pos x="l" y="vc"/>
              </a:cxn>
              <a:cxn ang="cd4">
                <a:pos x="hc" y="b"/>
              </a:cxn>
              <a:cxn ang="0">
                <a:pos x="r" y="vc"/>
              </a:cxn>
            </a:cxnLst>
            <a:rect l="l" t="t" r="r" b="b"/>
            <a:pathLst>
              <a:path w="2858" h="2510">
                <a:moveTo>
                  <a:pt x="780" y="0"/>
                </a:moveTo>
                <a:cubicBezTo>
                  <a:pt x="1927" y="0"/>
                  <a:pt x="2858" y="931"/>
                  <a:pt x="2858" y="2079"/>
                </a:cubicBezTo>
                <a:cubicBezTo>
                  <a:pt x="2858" y="2222"/>
                  <a:pt x="2843" y="2362"/>
                  <a:pt x="2816" y="2497"/>
                </a:cubicBezTo>
                <a:lnTo>
                  <a:pt x="2813" y="2510"/>
                </a:lnTo>
                <a:lnTo>
                  <a:pt x="0" y="2510"/>
                </a:lnTo>
                <a:lnTo>
                  <a:pt x="0" y="151"/>
                </a:lnTo>
                <a:lnTo>
                  <a:pt x="17" y="144"/>
                </a:lnTo>
                <a:cubicBezTo>
                  <a:pt x="253" y="51"/>
                  <a:pt x="510" y="0"/>
                  <a:pt x="780" y="0"/>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charset="-122"/>
              <a:ea typeface="微软雅黑" panose="020B0503020204020204" charset="-122"/>
            </a:endParaRPr>
          </a:p>
        </p:txBody>
      </p:sp>
      <p:sp>
        <p:nvSpPr>
          <p:cNvPr id="26" name="AutoShape 3"/>
          <p:cNvSpPr>
            <a:spLocks noChangeAspect="1" noChangeArrowheads="1" noTextEdit="1"/>
          </p:cNvSpPr>
          <p:nvPr>
            <p:custDataLst>
              <p:tags r:id="rId9"/>
            </p:custDataLst>
          </p:nvPr>
        </p:nvSpPr>
        <p:spPr bwMode="auto">
          <a:xfrm>
            <a:off x="765810" y="1511300"/>
            <a:ext cx="673735"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sp>
        <p:nvSpPr>
          <p:cNvPr id="27" name="Freeform 5"/>
          <p:cNvSpPr>
            <a:spLocks noEditPoints="1"/>
          </p:cNvSpPr>
          <p:nvPr>
            <p:custDataLst>
              <p:tags r:id="rId10"/>
            </p:custDataLst>
          </p:nvPr>
        </p:nvSpPr>
        <p:spPr bwMode="auto">
          <a:xfrm>
            <a:off x="609605" y="1219210"/>
            <a:ext cx="780415" cy="610870"/>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sp>
        <p:nvSpPr>
          <p:cNvPr id="3" name="文本框 2"/>
          <p:cNvSpPr txBox="1"/>
          <p:nvPr>
            <p:custDataLst>
              <p:tags r:id="rId11"/>
            </p:custDataLst>
          </p:nvPr>
        </p:nvSpPr>
        <p:spPr>
          <a:xfrm>
            <a:off x="609558" y="2438420"/>
            <a:ext cx="3657625" cy="1371600"/>
          </a:xfrm>
          <a:prstGeom prst="rect">
            <a:avLst/>
          </a:prstGeom>
          <a:noFill/>
        </p:spPr>
        <p:txBody>
          <a:bodyPr wrap="square" lIns="63500" tIns="25400" rIns="63500" bIns="25400" rtlCol="0" anchor="ctr" anchorCtr="0">
            <a:normAutofit lnSpcReduction="10000"/>
          </a:bodyPr>
          <a:p>
            <a:pPr algn="l"/>
            <a:r>
              <a:rPr lang="zh-CN" altLang="zh-CN" sz="4400" b="1" spc="160" dirty="0">
                <a:solidFill>
                  <a:schemeClr val="dk1"/>
                </a:solidFill>
                <a:uFillTx/>
                <a:latin typeface="微软雅黑" panose="020B0503020204020204" charset="-122"/>
                <a:ea typeface="微软雅黑" panose="020B0503020204020204" charset="-122"/>
              </a:rPr>
              <a:t>智慧矿山面临的问题</a:t>
            </a:r>
            <a:endParaRPr lang="zh-CN" altLang="zh-CN" sz="4400" b="1" spc="160" dirty="0">
              <a:solidFill>
                <a:schemeClr val="dk1"/>
              </a:solidFill>
              <a:uFillTx/>
              <a:latin typeface="微软雅黑" panose="020B0503020204020204" charset="-122"/>
              <a:ea typeface="微软雅黑" panose="020B0503020204020204" charset="-122"/>
            </a:endParaRPr>
          </a:p>
        </p:txBody>
      </p:sp>
      <p:cxnSp>
        <p:nvCxnSpPr>
          <p:cNvPr id="2" name="直接连接符 1"/>
          <p:cNvCxnSpPr>
            <a:stCxn id="32" idx="0"/>
            <a:endCxn id="1643" idx="2"/>
          </p:cNvCxnSpPr>
          <p:nvPr>
            <p:custDataLst>
              <p:tags r:id="rId12"/>
            </p:custDataLst>
          </p:nvPr>
        </p:nvCxnSpPr>
        <p:spPr>
          <a:xfrm>
            <a:off x="5747217" y="2393984"/>
            <a:ext cx="0" cy="2605405"/>
          </a:xfrm>
          <a:prstGeom prst="line">
            <a:avLst/>
          </a:prstGeom>
          <a:ln w="12700">
            <a:solidFill>
              <a:schemeClr val="lt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Freeform 5"/>
          <p:cNvSpPr/>
          <p:nvPr>
            <p:custDataLst>
              <p:tags r:id="rId13"/>
            </p:custDataLst>
          </p:nvPr>
        </p:nvSpPr>
        <p:spPr bwMode="auto">
          <a:xfrm>
            <a:off x="5401136" y="2369117"/>
            <a:ext cx="661969" cy="399967"/>
          </a:xfrm>
          <a:custGeom>
            <a:avLst/>
            <a:gdLst>
              <a:gd name="T0" fmla="*/ 417 w 1313"/>
              <a:gd name="T1" fmla="*/ 172 h 793"/>
              <a:gd name="T2" fmla="*/ 362 w 1313"/>
              <a:gd name="T3" fmla="*/ 179 h 793"/>
              <a:gd name="T4" fmla="*/ 245 w 1313"/>
              <a:gd name="T5" fmla="*/ 291 h 793"/>
              <a:gd name="T6" fmla="*/ 245 w 1313"/>
              <a:gd name="T7" fmla="*/ 382 h 793"/>
              <a:gd name="T8" fmla="*/ 145 w 1313"/>
              <a:gd name="T9" fmla="*/ 389 h 793"/>
              <a:gd name="T10" fmla="*/ 71 w 1313"/>
              <a:gd name="T11" fmla="*/ 418 h 793"/>
              <a:gd name="T12" fmla="*/ 33 w 1313"/>
              <a:gd name="T13" fmla="*/ 456 h 793"/>
              <a:gd name="T14" fmla="*/ 0 w 1313"/>
              <a:gd name="T15" fmla="*/ 514 h 793"/>
              <a:gd name="T16" fmla="*/ 10 w 1313"/>
              <a:gd name="T17" fmla="*/ 571 h 793"/>
              <a:gd name="T18" fmla="*/ 45 w 1313"/>
              <a:gd name="T19" fmla="*/ 640 h 793"/>
              <a:gd name="T20" fmla="*/ 93 w 1313"/>
              <a:gd name="T21" fmla="*/ 659 h 793"/>
              <a:gd name="T22" fmla="*/ 150 w 1313"/>
              <a:gd name="T23" fmla="*/ 650 h 793"/>
              <a:gd name="T24" fmla="*/ 198 w 1313"/>
              <a:gd name="T25" fmla="*/ 640 h 793"/>
              <a:gd name="T26" fmla="*/ 231 w 1313"/>
              <a:gd name="T27" fmla="*/ 664 h 793"/>
              <a:gd name="T28" fmla="*/ 238 w 1313"/>
              <a:gd name="T29" fmla="*/ 719 h 793"/>
              <a:gd name="T30" fmla="*/ 305 w 1313"/>
              <a:gd name="T31" fmla="*/ 777 h 793"/>
              <a:gd name="T32" fmla="*/ 372 w 1313"/>
              <a:gd name="T33" fmla="*/ 784 h 793"/>
              <a:gd name="T34" fmla="*/ 427 w 1313"/>
              <a:gd name="T35" fmla="*/ 777 h 793"/>
              <a:gd name="T36" fmla="*/ 481 w 1313"/>
              <a:gd name="T37" fmla="*/ 743 h 793"/>
              <a:gd name="T38" fmla="*/ 529 w 1313"/>
              <a:gd name="T39" fmla="*/ 719 h 793"/>
              <a:gd name="T40" fmla="*/ 560 w 1313"/>
              <a:gd name="T41" fmla="*/ 693 h 793"/>
              <a:gd name="T42" fmla="*/ 591 w 1313"/>
              <a:gd name="T43" fmla="*/ 683 h 793"/>
              <a:gd name="T44" fmla="*/ 629 w 1313"/>
              <a:gd name="T45" fmla="*/ 700 h 793"/>
              <a:gd name="T46" fmla="*/ 681 w 1313"/>
              <a:gd name="T47" fmla="*/ 743 h 793"/>
              <a:gd name="T48" fmla="*/ 746 w 1313"/>
              <a:gd name="T49" fmla="*/ 777 h 793"/>
              <a:gd name="T50" fmla="*/ 836 w 1313"/>
              <a:gd name="T51" fmla="*/ 793 h 793"/>
              <a:gd name="T52" fmla="*/ 882 w 1313"/>
              <a:gd name="T53" fmla="*/ 784 h 793"/>
              <a:gd name="T54" fmla="*/ 1056 w 1313"/>
              <a:gd name="T55" fmla="*/ 614 h 793"/>
              <a:gd name="T56" fmla="*/ 1156 w 1313"/>
              <a:gd name="T57" fmla="*/ 604 h 793"/>
              <a:gd name="T58" fmla="*/ 1237 w 1313"/>
              <a:gd name="T59" fmla="*/ 583 h 793"/>
              <a:gd name="T60" fmla="*/ 1268 w 1313"/>
              <a:gd name="T61" fmla="*/ 521 h 793"/>
              <a:gd name="T62" fmla="*/ 1299 w 1313"/>
              <a:gd name="T63" fmla="*/ 444 h 793"/>
              <a:gd name="T64" fmla="*/ 1313 w 1313"/>
              <a:gd name="T65" fmla="*/ 353 h 793"/>
              <a:gd name="T66" fmla="*/ 1299 w 1313"/>
              <a:gd name="T67" fmla="*/ 298 h 793"/>
              <a:gd name="T68" fmla="*/ 1215 w 1313"/>
              <a:gd name="T69" fmla="*/ 272 h 793"/>
              <a:gd name="T70" fmla="*/ 1141 w 1313"/>
              <a:gd name="T71" fmla="*/ 246 h 793"/>
              <a:gd name="T72" fmla="*/ 1075 w 1313"/>
              <a:gd name="T73" fmla="*/ 236 h 793"/>
              <a:gd name="T74" fmla="*/ 1029 w 1313"/>
              <a:gd name="T75" fmla="*/ 253 h 793"/>
              <a:gd name="T76" fmla="*/ 1013 w 1313"/>
              <a:gd name="T77" fmla="*/ 205 h 793"/>
              <a:gd name="T78" fmla="*/ 965 w 1313"/>
              <a:gd name="T79" fmla="*/ 93 h 793"/>
              <a:gd name="T80" fmla="*/ 901 w 1313"/>
              <a:gd name="T81" fmla="*/ 9 h 793"/>
              <a:gd name="T82" fmla="*/ 829 w 1313"/>
              <a:gd name="T83" fmla="*/ 7 h 793"/>
              <a:gd name="T84" fmla="*/ 739 w 1313"/>
              <a:gd name="T85" fmla="*/ 0 h 793"/>
              <a:gd name="T86" fmla="*/ 643 w 1313"/>
              <a:gd name="T87" fmla="*/ 35 h 793"/>
              <a:gd name="T88" fmla="*/ 591 w 1313"/>
              <a:gd name="T89" fmla="*/ 83 h 793"/>
              <a:gd name="T90" fmla="*/ 555 w 1313"/>
              <a:gd name="T91" fmla="*/ 110 h 793"/>
              <a:gd name="T92" fmla="*/ 531 w 1313"/>
              <a:gd name="T93" fmla="*/ 172 h 793"/>
              <a:gd name="T94" fmla="*/ 417 w 1313"/>
              <a:gd name="T95" fmla="*/ 172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13" h="793">
                <a:moveTo>
                  <a:pt x="417" y="172"/>
                </a:moveTo>
                <a:lnTo>
                  <a:pt x="362" y="179"/>
                </a:lnTo>
                <a:lnTo>
                  <a:pt x="245" y="291"/>
                </a:lnTo>
                <a:lnTo>
                  <a:pt x="245" y="382"/>
                </a:lnTo>
                <a:lnTo>
                  <a:pt x="145" y="389"/>
                </a:lnTo>
                <a:lnTo>
                  <a:pt x="71" y="418"/>
                </a:lnTo>
                <a:lnTo>
                  <a:pt x="33" y="456"/>
                </a:lnTo>
                <a:lnTo>
                  <a:pt x="0" y="514"/>
                </a:lnTo>
                <a:lnTo>
                  <a:pt x="10" y="571"/>
                </a:lnTo>
                <a:lnTo>
                  <a:pt x="45" y="640"/>
                </a:lnTo>
                <a:lnTo>
                  <a:pt x="93" y="659"/>
                </a:lnTo>
                <a:lnTo>
                  <a:pt x="150" y="650"/>
                </a:lnTo>
                <a:lnTo>
                  <a:pt x="198" y="640"/>
                </a:lnTo>
                <a:lnTo>
                  <a:pt x="231" y="664"/>
                </a:lnTo>
                <a:lnTo>
                  <a:pt x="238" y="719"/>
                </a:lnTo>
                <a:lnTo>
                  <a:pt x="305" y="777"/>
                </a:lnTo>
                <a:lnTo>
                  <a:pt x="372" y="784"/>
                </a:lnTo>
                <a:lnTo>
                  <a:pt x="427" y="777"/>
                </a:lnTo>
                <a:lnTo>
                  <a:pt x="481" y="743"/>
                </a:lnTo>
                <a:lnTo>
                  <a:pt x="529" y="719"/>
                </a:lnTo>
                <a:lnTo>
                  <a:pt x="560" y="693"/>
                </a:lnTo>
                <a:lnTo>
                  <a:pt x="591" y="683"/>
                </a:lnTo>
                <a:lnTo>
                  <a:pt x="629" y="700"/>
                </a:lnTo>
                <a:lnTo>
                  <a:pt x="681" y="743"/>
                </a:lnTo>
                <a:lnTo>
                  <a:pt x="746" y="777"/>
                </a:lnTo>
                <a:lnTo>
                  <a:pt x="836" y="793"/>
                </a:lnTo>
                <a:lnTo>
                  <a:pt x="882" y="784"/>
                </a:lnTo>
                <a:lnTo>
                  <a:pt x="1056" y="614"/>
                </a:lnTo>
                <a:lnTo>
                  <a:pt x="1156" y="604"/>
                </a:lnTo>
                <a:lnTo>
                  <a:pt x="1237" y="583"/>
                </a:lnTo>
                <a:lnTo>
                  <a:pt x="1268" y="521"/>
                </a:lnTo>
                <a:lnTo>
                  <a:pt x="1299" y="444"/>
                </a:lnTo>
                <a:lnTo>
                  <a:pt x="1313" y="353"/>
                </a:lnTo>
                <a:lnTo>
                  <a:pt x="1299" y="298"/>
                </a:lnTo>
                <a:lnTo>
                  <a:pt x="1215" y="272"/>
                </a:lnTo>
                <a:lnTo>
                  <a:pt x="1141" y="246"/>
                </a:lnTo>
                <a:lnTo>
                  <a:pt x="1075" y="236"/>
                </a:lnTo>
                <a:lnTo>
                  <a:pt x="1029" y="253"/>
                </a:lnTo>
                <a:lnTo>
                  <a:pt x="1013" y="205"/>
                </a:lnTo>
                <a:lnTo>
                  <a:pt x="965" y="93"/>
                </a:lnTo>
                <a:lnTo>
                  <a:pt x="901" y="9"/>
                </a:lnTo>
                <a:lnTo>
                  <a:pt x="829" y="7"/>
                </a:lnTo>
                <a:lnTo>
                  <a:pt x="739" y="0"/>
                </a:lnTo>
                <a:lnTo>
                  <a:pt x="643" y="35"/>
                </a:lnTo>
                <a:lnTo>
                  <a:pt x="591" y="83"/>
                </a:lnTo>
                <a:lnTo>
                  <a:pt x="555" y="110"/>
                </a:lnTo>
                <a:lnTo>
                  <a:pt x="531" y="172"/>
                </a:lnTo>
                <a:lnTo>
                  <a:pt x="417" y="172"/>
                </a:lnTo>
                <a:close/>
              </a:path>
            </a:pathLst>
          </a:custGeom>
          <a:solidFill>
            <a:schemeClr val="accent1">
              <a:lumMod val="20000"/>
              <a:lumOff val="80000"/>
            </a:schemeClr>
          </a:solidFill>
          <a:ln>
            <a:noFill/>
          </a:ln>
        </p:spPr>
        <p:txBody>
          <a:bodyPr vert="horz" wrap="square" lIns="91440" tIns="45720" rIns="91440" bIns="45720" numCol="1" anchor="t" anchorCtr="0" compatLnSpc="1"/>
          <a:lstStyle/>
          <a:p>
            <a:pPr>
              <a:lnSpc>
                <a:spcPct val="120000"/>
              </a:lnSpc>
            </a:pPr>
            <a:endParaRPr lang="zh-CN" altLang="en-US" sz="1200">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15" name="任意多边形: 形状 114"/>
          <p:cNvSpPr/>
          <p:nvPr>
            <p:custDataLst>
              <p:tags r:id="rId14"/>
            </p:custDataLst>
          </p:nvPr>
        </p:nvSpPr>
        <p:spPr bwMode="auto">
          <a:xfrm>
            <a:off x="5393473" y="2356803"/>
            <a:ext cx="683278" cy="419535"/>
          </a:xfrm>
          <a:custGeom>
            <a:avLst/>
            <a:gdLst>
              <a:gd name="connsiteX0" fmla="*/ 123074 w 683278"/>
              <a:gd name="connsiteY0" fmla="*/ 370007 h 419535"/>
              <a:gd name="connsiteX1" fmla="*/ 139835 w 683278"/>
              <a:gd name="connsiteY1" fmla="*/ 378502 h 419535"/>
              <a:gd name="connsiteX2" fmla="*/ 156596 w 683278"/>
              <a:gd name="connsiteY2" fmla="*/ 395492 h 419535"/>
              <a:gd name="connsiteX3" fmla="*/ 153004 w 683278"/>
              <a:gd name="connsiteY3" fmla="*/ 403987 h 419535"/>
              <a:gd name="connsiteX4" fmla="*/ 143427 w 683278"/>
              <a:gd name="connsiteY4" fmla="*/ 403987 h 419535"/>
              <a:gd name="connsiteX5" fmla="*/ 131455 w 683278"/>
              <a:gd name="connsiteY5" fmla="*/ 395492 h 419535"/>
              <a:gd name="connsiteX6" fmla="*/ 126666 w 683278"/>
              <a:gd name="connsiteY6" fmla="*/ 386997 h 419535"/>
              <a:gd name="connsiteX7" fmla="*/ 123074 w 683278"/>
              <a:gd name="connsiteY7" fmla="*/ 370007 h 419535"/>
              <a:gd name="connsiteX8" fmla="*/ 294910 w 683278"/>
              <a:gd name="connsiteY8" fmla="*/ 365086 h 419535"/>
              <a:gd name="connsiteX9" fmla="*/ 294947 w 683278"/>
              <a:gd name="connsiteY9" fmla="*/ 365114 h 419535"/>
              <a:gd name="connsiteX10" fmla="*/ 298837 w 683278"/>
              <a:gd name="connsiteY10" fmla="*/ 365114 h 419535"/>
              <a:gd name="connsiteX11" fmla="*/ 298537 w 683278"/>
              <a:gd name="connsiteY11" fmla="*/ 365086 h 419535"/>
              <a:gd name="connsiteX12" fmla="*/ 290371 w 683278"/>
              <a:gd name="connsiteY12" fmla="*/ 361123 h 419535"/>
              <a:gd name="connsiteX13" fmla="*/ 290137 w 683278"/>
              <a:gd name="connsiteY13" fmla="*/ 361506 h 419535"/>
              <a:gd name="connsiteX14" fmla="*/ 290179 w 683278"/>
              <a:gd name="connsiteY14" fmla="*/ 361537 h 419535"/>
              <a:gd name="connsiteX15" fmla="*/ 87437 w 683278"/>
              <a:gd name="connsiteY15" fmla="*/ 342422 h 419535"/>
              <a:gd name="connsiteX16" fmla="*/ 87419 w 683278"/>
              <a:gd name="connsiteY16" fmla="*/ 342483 h 419535"/>
              <a:gd name="connsiteX17" fmla="*/ 96924 w 683278"/>
              <a:gd name="connsiteY17" fmla="*/ 343453 h 419535"/>
              <a:gd name="connsiteX18" fmla="*/ 96924 w 683278"/>
              <a:gd name="connsiteY18" fmla="*/ 343379 h 419535"/>
              <a:gd name="connsiteX19" fmla="*/ 96925 w 683278"/>
              <a:gd name="connsiteY19" fmla="*/ 343378 h 419535"/>
              <a:gd name="connsiteX20" fmla="*/ 100559 w 683278"/>
              <a:gd name="connsiteY20" fmla="*/ 338723 h 419535"/>
              <a:gd name="connsiteX21" fmla="*/ 102018 w 683278"/>
              <a:gd name="connsiteY21" fmla="*/ 340684 h 419535"/>
              <a:gd name="connsiteX22" fmla="*/ 102312 w 683278"/>
              <a:gd name="connsiteY22" fmla="*/ 340529 h 419535"/>
              <a:gd name="connsiteX23" fmla="*/ 94530 w 683278"/>
              <a:gd name="connsiteY23" fmla="*/ 333179 h 419535"/>
              <a:gd name="connsiteX24" fmla="*/ 89511 w 683278"/>
              <a:gd name="connsiteY24" fmla="*/ 334688 h 419535"/>
              <a:gd name="connsiteX25" fmla="*/ 89511 w 683278"/>
              <a:gd name="connsiteY25" fmla="*/ 334961 h 419535"/>
              <a:gd name="connsiteX26" fmla="*/ 94934 w 683278"/>
              <a:gd name="connsiteY26" fmla="*/ 333631 h 419535"/>
              <a:gd name="connsiteX27" fmla="*/ 95475 w 683278"/>
              <a:gd name="connsiteY27" fmla="*/ 333889 h 419535"/>
              <a:gd name="connsiteX28" fmla="*/ 535104 w 683278"/>
              <a:gd name="connsiteY28" fmla="*/ 330263 h 419535"/>
              <a:gd name="connsiteX29" fmla="*/ 534860 w 683278"/>
              <a:gd name="connsiteY29" fmla="*/ 330834 h 419535"/>
              <a:gd name="connsiteX30" fmla="*/ 535164 w 683278"/>
              <a:gd name="connsiteY30" fmla="*/ 330292 h 419535"/>
              <a:gd name="connsiteX31" fmla="*/ 536274 w 683278"/>
              <a:gd name="connsiteY31" fmla="*/ 325216 h 419535"/>
              <a:gd name="connsiteX32" fmla="*/ 538729 w 683278"/>
              <a:gd name="connsiteY32" fmla="*/ 326653 h 419535"/>
              <a:gd name="connsiteX33" fmla="*/ 539369 w 683278"/>
              <a:gd name="connsiteY33" fmla="*/ 326831 h 419535"/>
              <a:gd name="connsiteX34" fmla="*/ 538616 w 683278"/>
              <a:gd name="connsiteY34" fmla="*/ 326558 h 419535"/>
              <a:gd name="connsiteX35" fmla="*/ 535164 w 683278"/>
              <a:gd name="connsiteY35" fmla="*/ 306143 h 419535"/>
              <a:gd name="connsiteX36" fmla="*/ 569946 w 683278"/>
              <a:gd name="connsiteY36" fmla="*/ 313330 h 419535"/>
              <a:gd name="connsiteX37" fmla="*/ 535164 w 683278"/>
              <a:gd name="connsiteY37" fmla="*/ 306143 h 419535"/>
              <a:gd name="connsiteX38" fmla="*/ 623827 w 683278"/>
              <a:gd name="connsiteY38" fmla="*/ 287986 h 419535"/>
              <a:gd name="connsiteX39" fmla="*/ 623827 w 683278"/>
              <a:gd name="connsiteY39" fmla="*/ 300090 h 419535"/>
              <a:gd name="connsiteX40" fmla="*/ 611785 w 683278"/>
              <a:gd name="connsiteY40" fmla="*/ 300090 h 419535"/>
              <a:gd name="connsiteX41" fmla="*/ 623827 w 683278"/>
              <a:gd name="connsiteY41" fmla="*/ 287986 h 419535"/>
              <a:gd name="connsiteX42" fmla="*/ 633521 w 683278"/>
              <a:gd name="connsiteY42" fmla="*/ 274873 h 419535"/>
              <a:gd name="connsiteX43" fmla="*/ 655137 w 683278"/>
              <a:gd name="connsiteY43" fmla="*/ 283276 h 419535"/>
              <a:gd name="connsiteX44" fmla="*/ 650333 w 683278"/>
              <a:gd name="connsiteY44" fmla="*/ 291678 h 419535"/>
              <a:gd name="connsiteX45" fmla="*/ 581882 w 683278"/>
              <a:gd name="connsiteY45" fmla="*/ 325288 h 419535"/>
              <a:gd name="connsiteX46" fmla="*/ 573475 w 683278"/>
              <a:gd name="connsiteY46" fmla="*/ 316886 h 419535"/>
              <a:gd name="connsiteX47" fmla="*/ 573475 w 683278"/>
              <a:gd name="connsiteY47" fmla="*/ 318152 h 419535"/>
              <a:gd name="connsiteX48" fmla="*/ 573184 w 683278"/>
              <a:gd name="connsiteY48" fmla="*/ 318443 h 419535"/>
              <a:gd name="connsiteX49" fmla="*/ 573448 w 683278"/>
              <a:gd name="connsiteY49" fmla="*/ 318247 h 419535"/>
              <a:gd name="connsiteX50" fmla="*/ 581806 w 683278"/>
              <a:gd name="connsiteY50" fmla="*/ 325308 h 419535"/>
              <a:gd name="connsiteX51" fmla="*/ 577030 w 683278"/>
              <a:gd name="connsiteY51" fmla="*/ 325308 h 419535"/>
              <a:gd name="connsiteX52" fmla="*/ 577004 w 683278"/>
              <a:gd name="connsiteY52" fmla="*/ 325308 h 419535"/>
              <a:gd name="connsiteX53" fmla="*/ 561377 w 683278"/>
              <a:gd name="connsiteY53" fmla="*/ 331360 h 419535"/>
              <a:gd name="connsiteX54" fmla="*/ 561956 w 683278"/>
              <a:gd name="connsiteY54" fmla="*/ 329659 h 419535"/>
              <a:gd name="connsiteX55" fmla="*/ 560253 w 683278"/>
              <a:gd name="connsiteY55" fmla="*/ 331361 h 419535"/>
              <a:gd name="connsiteX56" fmla="*/ 551838 w 683278"/>
              <a:gd name="connsiteY56" fmla="*/ 331361 h 419535"/>
              <a:gd name="connsiteX57" fmla="*/ 550431 w 683278"/>
              <a:gd name="connsiteY57" fmla="*/ 330850 h 419535"/>
              <a:gd name="connsiteX58" fmla="*/ 539917 w 683278"/>
              <a:gd name="connsiteY58" fmla="*/ 335143 h 419535"/>
              <a:gd name="connsiteX59" fmla="*/ 535164 w 683278"/>
              <a:gd name="connsiteY59" fmla="*/ 343633 h 419535"/>
              <a:gd name="connsiteX60" fmla="*/ 518529 w 683278"/>
              <a:gd name="connsiteY60" fmla="*/ 360613 h 419535"/>
              <a:gd name="connsiteX61" fmla="*/ 520014 w 683278"/>
              <a:gd name="connsiteY61" fmla="*/ 346514 h 419535"/>
              <a:gd name="connsiteX62" fmla="*/ 523667 w 683278"/>
              <a:gd name="connsiteY62" fmla="*/ 343797 h 419535"/>
              <a:gd name="connsiteX63" fmla="*/ 520017 w 683278"/>
              <a:gd name="connsiteY63" fmla="*/ 346223 h 419535"/>
              <a:gd name="connsiteX64" fmla="*/ 518367 w 683278"/>
              <a:gd name="connsiteY64" fmla="*/ 360216 h 419535"/>
              <a:gd name="connsiteX65" fmla="*/ 463177 w 683278"/>
              <a:gd name="connsiteY65" fmla="*/ 415587 h 419535"/>
              <a:gd name="connsiteX66" fmla="*/ 441581 w 683278"/>
              <a:gd name="connsiteY66" fmla="*/ 415587 h 419535"/>
              <a:gd name="connsiteX67" fmla="*/ 381592 w 683278"/>
              <a:gd name="connsiteY67" fmla="*/ 407161 h 419535"/>
              <a:gd name="connsiteX68" fmla="*/ 355197 w 683278"/>
              <a:gd name="connsiteY68" fmla="*/ 398735 h 419535"/>
              <a:gd name="connsiteX69" fmla="*/ 330540 w 683278"/>
              <a:gd name="connsiteY69" fmla="*/ 373997 h 419535"/>
              <a:gd name="connsiteX70" fmla="*/ 328724 w 683278"/>
              <a:gd name="connsiteY70" fmla="*/ 374735 h 419535"/>
              <a:gd name="connsiteX71" fmla="*/ 311819 w 683278"/>
              <a:gd name="connsiteY71" fmla="*/ 366293 h 419535"/>
              <a:gd name="connsiteX72" fmla="*/ 299682 w 683278"/>
              <a:gd name="connsiteY72" fmla="*/ 365190 h 419535"/>
              <a:gd name="connsiteX73" fmla="*/ 285027 w 683278"/>
              <a:gd name="connsiteY73" fmla="*/ 380448 h 419535"/>
              <a:gd name="connsiteX74" fmla="*/ 264887 w 683278"/>
              <a:gd name="connsiteY74" fmla="*/ 383154 h 419535"/>
              <a:gd name="connsiteX75" fmla="*/ 260078 w 683278"/>
              <a:gd name="connsiteY75" fmla="*/ 386762 h 419535"/>
              <a:gd name="connsiteX76" fmla="*/ 264887 w 683278"/>
              <a:gd name="connsiteY76" fmla="*/ 386762 h 419535"/>
              <a:gd name="connsiteX77" fmla="*/ 269697 w 683278"/>
              <a:gd name="connsiteY77" fmla="*/ 395181 h 419535"/>
              <a:gd name="connsiteX78" fmla="*/ 248054 w 683278"/>
              <a:gd name="connsiteY78" fmla="*/ 404802 h 419535"/>
              <a:gd name="connsiteX79" fmla="*/ 243245 w 683278"/>
              <a:gd name="connsiteY79" fmla="*/ 404802 h 419535"/>
              <a:gd name="connsiteX80" fmla="*/ 230019 w 683278"/>
              <a:gd name="connsiteY80" fmla="*/ 413221 h 419535"/>
              <a:gd name="connsiteX81" fmla="*/ 183126 w 683278"/>
              <a:gd name="connsiteY81" fmla="*/ 413221 h 419535"/>
              <a:gd name="connsiteX82" fmla="*/ 161484 w 683278"/>
              <a:gd name="connsiteY82" fmla="*/ 413221 h 419535"/>
              <a:gd name="connsiteX83" fmla="*/ 153067 w 683278"/>
              <a:gd name="connsiteY83" fmla="*/ 404802 h 419535"/>
              <a:gd name="connsiteX84" fmla="*/ 157877 w 683278"/>
              <a:gd name="connsiteY84" fmla="*/ 395181 h 419535"/>
              <a:gd name="connsiteX85" fmla="*/ 166293 w 683278"/>
              <a:gd name="connsiteY85" fmla="*/ 391573 h 419535"/>
              <a:gd name="connsiteX86" fmla="*/ 174710 w 683278"/>
              <a:gd name="connsiteY86" fmla="*/ 391573 h 419535"/>
              <a:gd name="connsiteX87" fmla="*/ 243245 w 683278"/>
              <a:gd name="connsiteY87" fmla="*/ 383154 h 419535"/>
              <a:gd name="connsiteX88" fmla="*/ 269697 w 683278"/>
              <a:gd name="connsiteY88" fmla="*/ 373532 h 419535"/>
              <a:gd name="connsiteX89" fmla="*/ 273304 w 683278"/>
              <a:gd name="connsiteY89" fmla="*/ 369924 h 419535"/>
              <a:gd name="connsiteX90" fmla="*/ 283374 w 683278"/>
              <a:gd name="connsiteY90" fmla="*/ 354891 h 419535"/>
              <a:gd name="connsiteX91" fmla="*/ 298015 w 683278"/>
              <a:gd name="connsiteY91" fmla="*/ 344680 h 419535"/>
              <a:gd name="connsiteX92" fmla="*/ 298579 w 683278"/>
              <a:gd name="connsiteY92" fmla="*/ 343465 h 419535"/>
              <a:gd name="connsiteX93" fmla="*/ 299225 w 683278"/>
              <a:gd name="connsiteY93" fmla="*/ 343836 h 419535"/>
              <a:gd name="connsiteX94" fmla="*/ 299756 w 683278"/>
              <a:gd name="connsiteY94" fmla="*/ 343465 h 419535"/>
              <a:gd name="connsiteX95" fmla="*/ 299529 w 683278"/>
              <a:gd name="connsiteY95" fmla="*/ 344010 h 419535"/>
              <a:gd name="connsiteX96" fmla="*/ 314221 w 683278"/>
              <a:gd name="connsiteY96" fmla="*/ 352438 h 419535"/>
              <a:gd name="connsiteX97" fmla="*/ 315441 w 683278"/>
              <a:gd name="connsiteY97" fmla="*/ 351819 h 419535"/>
              <a:gd name="connsiteX98" fmla="*/ 323894 w 683278"/>
              <a:gd name="connsiteY98" fmla="*/ 346995 h 419535"/>
              <a:gd name="connsiteX99" fmla="*/ 335214 w 683278"/>
              <a:gd name="connsiteY99" fmla="*/ 360413 h 419535"/>
              <a:gd name="connsiteX100" fmla="*/ 343663 w 683278"/>
              <a:gd name="connsiteY100" fmla="*/ 372033 h 419535"/>
              <a:gd name="connsiteX101" fmla="*/ 346798 w 683278"/>
              <a:gd name="connsiteY101" fmla="*/ 373457 h 419535"/>
              <a:gd name="connsiteX102" fmla="*/ 350370 w 683278"/>
              <a:gd name="connsiteY102" fmla="*/ 375129 h 419535"/>
              <a:gd name="connsiteX103" fmla="*/ 357001 w 683278"/>
              <a:gd name="connsiteY103" fmla="*/ 375681 h 419535"/>
              <a:gd name="connsiteX104" fmla="*/ 363678 w 683278"/>
              <a:gd name="connsiteY104" fmla="*/ 381360 h 419535"/>
              <a:gd name="connsiteX105" fmla="*/ 364795 w 683278"/>
              <a:gd name="connsiteY105" fmla="*/ 381883 h 419535"/>
              <a:gd name="connsiteX106" fmla="*/ 364935 w 683278"/>
              <a:gd name="connsiteY106" fmla="*/ 383920 h 419535"/>
              <a:gd name="connsiteX107" fmla="*/ 370681 w 683278"/>
              <a:gd name="connsiteY107" fmla="*/ 390406 h 419535"/>
              <a:gd name="connsiteX108" fmla="*/ 373193 w 683278"/>
              <a:gd name="connsiteY108" fmla="*/ 390309 h 419535"/>
              <a:gd name="connsiteX109" fmla="*/ 415186 w 683278"/>
              <a:gd name="connsiteY109" fmla="*/ 398735 h 419535"/>
              <a:gd name="connsiteX110" fmla="*/ 496771 w 683278"/>
              <a:gd name="connsiteY110" fmla="*/ 355401 h 419535"/>
              <a:gd name="connsiteX111" fmla="*/ 518367 w 683278"/>
              <a:gd name="connsiteY111" fmla="*/ 330123 h 419535"/>
              <a:gd name="connsiteX112" fmla="*/ 518597 w 683278"/>
              <a:gd name="connsiteY112" fmla="*/ 330123 h 419535"/>
              <a:gd name="connsiteX113" fmla="*/ 526680 w 683278"/>
              <a:gd name="connsiteY113" fmla="*/ 310087 h 419535"/>
              <a:gd name="connsiteX114" fmla="*/ 526595 w 683278"/>
              <a:gd name="connsiteY114" fmla="*/ 309746 h 419535"/>
              <a:gd name="connsiteX115" fmla="*/ 535009 w 683278"/>
              <a:gd name="connsiteY115" fmla="*/ 306143 h 419535"/>
              <a:gd name="connsiteX116" fmla="*/ 568667 w 683278"/>
              <a:gd name="connsiteY116" fmla="*/ 314549 h 419535"/>
              <a:gd name="connsiteX117" fmla="*/ 573475 w 683278"/>
              <a:gd name="connsiteY117" fmla="*/ 314549 h 419535"/>
              <a:gd name="connsiteX118" fmla="*/ 573475 w 683278"/>
              <a:gd name="connsiteY118" fmla="*/ 313285 h 419535"/>
              <a:gd name="connsiteX119" fmla="*/ 598694 w 683278"/>
              <a:gd name="connsiteY119" fmla="*/ 308483 h 419535"/>
              <a:gd name="connsiteX120" fmla="*/ 595092 w 683278"/>
              <a:gd name="connsiteY120" fmla="*/ 313285 h 419535"/>
              <a:gd name="connsiteX121" fmla="*/ 595092 w 683278"/>
              <a:gd name="connsiteY121" fmla="*/ 316886 h 419535"/>
              <a:gd name="connsiteX122" fmla="*/ 595150 w 683278"/>
              <a:gd name="connsiteY122" fmla="*/ 316885 h 419535"/>
              <a:gd name="connsiteX123" fmla="*/ 595150 w 683278"/>
              <a:gd name="connsiteY123" fmla="*/ 313344 h 419535"/>
              <a:gd name="connsiteX124" fmla="*/ 599958 w 683278"/>
              <a:gd name="connsiteY124" fmla="*/ 308525 h 419535"/>
              <a:gd name="connsiteX125" fmla="*/ 613181 w 683278"/>
              <a:gd name="connsiteY125" fmla="*/ 300091 h 419535"/>
              <a:gd name="connsiteX126" fmla="*/ 625106 w 683278"/>
              <a:gd name="connsiteY126" fmla="*/ 300091 h 419535"/>
              <a:gd name="connsiteX127" fmla="*/ 625114 w 683278"/>
              <a:gd name="connsiteY127" fmla="*/ 300081 h 419535"/>
              <a:gd name="connsiteX128" fmla="*/ 625114 w 683278"/>
              <a:gd name="connsiteY128" fmla="*/ 288077 h 419535"/>
              <a:gd name="connsiteX129" fmla="*/ 633521 w 683278"/>
              <a:gd name="connsiteY129" fmla="*/ 274873 h 419535"/>
              <a:gd name="connsiteX130" fmla="*/ 54943 w 683278"/>
              <a:gd name="connsiteY130" fmla="*/ 209857 h 419535"/>
              <a:gd name="connsiteX131" fmla="*/ 38600 w 683278"/>
              <a:gd name="connsiteY131" fmla="*/ 218831 h 419535"/>
              <a:gd name="connsiteX132" fmla="*/ 54769 w 683278"/>
              <a:gd name="connsiteY132" fmla="*/ 210618 h 419535"/>
              <a:gd name="connsiteX133" fmla="*/ 71003 w 683278"/>
              <a:gd name="connsiteY133" fmla="*/ 210467 h 419535"/>
              <a:gd name="connsiteX134" fmla="*/ 72720 w 683278"/>
              <a:gd name="connsiteY134" fmla="*/ 212783 h 419535"/>
              <a:gd name="connsiteX135" fmla="*/ 71135 w 683278"/>
              <a:gd name="connsiteY135" fmla="*/ 210310 h 419535"/>
              <a:gd name="connsiteX136" fmla="*/ 54943 w 683278"/>
              <a:gd name="connsiteY136" fmla="*/ 209857 h 419535"/>
              <a:gd name="connsiteX137" fmla="*/ 676914 w 683278"/>
              <a:gd name="connsiteY137" fmla="*/ 184089 h 419535"/>
              <a:gd name="connsiteX138" fmla="*/ 673284 w 683278"/>
              <a:gd name="connsiteY138" fmla="*/ 209811 h 419535"/>
              <a:gd name="connsiteX139" fmla="*/ 676914 w 683278"/>
              <a:gd name="connsiteY139" fmla="*/ 184089 h 419535"/>
              <a:gd name="connsiteX140" fmla="*/ 114656 w 683278"/>
              <a:gd name="connsiteY140" fmla="*/ 184089 h 419535"/>
              <a:gd name="connsiteX141" fmla="*/ 118285 w 683278"/>
              <a:gd name="connsiteY141" fmla="*/ 192562 h 419535"/>
              <a:gd name="connsiteX142" fmla="*/ 114656 w 683278"/>
              <a:gd name="connsiteY142" fmla="*/ 196193 h 419535"/>
              <a:gd name="connsiteX143" fmla="*/ 106187 w 683278"/>
              <a:gd name="connsiteY143" fmla="*/ 187720 h 419535"/>
              <a:gd name="connsiteX144" fmla="*/ 114656 w 683278"/>
              <a:gd name="connsiteY144" fmla="*/ 184089 h 419535"/>
              <a:gd name="connsiteX145" fmla="*/ 653678 w 683278"/>
              <a:gd name="connsiteY145" fmla="*/ 142225 h 419535"/>
              <a:gd name="connsiteX146" fmla="*/ 664947 w 683278"/>
              <a:gd name="connsiteY146" fmla="*/ 149172 h 419535"/>
              <a:gd name="connsiteX147" fmla="*/ 676968 w 683278"/>
              <a:gd name="connsiteY147" fmla="*/ 167293 h 419535"/>
              <a:gd name="connsiteX148" fmla="*/ 676968 w 683278"/>
              <a:gd name="connsiteY148" fmla="*/ 179375 h 419535"/>
              <a:gd name="connsiteX149" fmla="*/ 667802 w 683278"/>
              <a:gd name="connsiteY149" fmla="*/ 181036 h 419535"/>
              <a:gd name="connsiteX150" fmla="*/ 667551 w 683278"/>
              <a:gd name="connsiteY150" fmla="*/ 182061 h 419535"/>
              <a:gd name="connsiteX151" fmla="*/ 676812 w 683278"/>
              <a:gd name="connsiteY151" fmla="*/ 180559 h 419535"/>
              <a:gd name="connsiteX152" fmla="*/ 676812 w 683278"/>
              <a:gd name="connsiteY152" fmla="*/ 184180 h 419535"/>
              <a:gd name="connsiteX153" fmla="*/ 671995 w 683278"/>
              <a:gd name="connsiteY153" fmla="*/ 210735 h 419535"/>
              <a:gd name="connsiteX154" fmla="*/ 671995 w 683278"/>
              <a:gd name="connsiteY154" fmla="*/ 240911 h 419535"/>
              <a:gd name="connsiteX155" fmla="*/ 667179 w 683278"/>
              <a:gd name="connsiteY155" fmla="*/ 244533 h 419535"/>
              <a:gd name="connsiteX156" fmla="*/ 655137 w 683278"/>
              <a:gd name="connsiteY156" fmla="*/ 283158 h 419535"/>
              <a:gd name="connsiteX157" fmla="*/ 633461 w 683278"/>
              <a:gd name="connsiteY157" fmla="*/ 274709 h 419535"/>
              <a:gd name="connsiteX158" fmla="*/ 637074 w 683278"/>
              <a:gd name="connsiteY158" fmla="*/ 266259 h 419535"/>
              <a:gd name="connsiteX159" fmla="*/ 655137 w 683278"/>
              <a:gd name="connsiteY159" fmla="*/ 240911 h 419535"/>
              <a:gd name="connsiteX160" fmla="*/ 663566 w 683278"/>
              <a:gd name="connsiteY160" fmla="*/ 193837 h 419535"/>
              <a:gd name="connsiteX161" fmla="*/ 664319 w 683278"/>
              <a:gd name="connsiteY161" fmla="*/ 190928 h 419535"/>
              <a:gd name="connsiteX162" fmla="*/ 660139 w 683278"/>
              <a:gd name="connsiteY162" fmla="*/ 179375 h 419535"/>
              <a:gd name="connsiteX163" fmla="*/ 651725 w 683278"/>
              <a:gd name="connsiteY163" fmla="*/ 157629 h 419535"/>
              <a:gd name="connsiteX164" fmla="*/ 643310 w 683278"/>
              <a:gd name="connsiteY164" fmla="*/ 144339 h 419535"/>
              <a:gd name="connsiteX165" fmla="*/ 653678 w 683278"/>
              <a:gd name="connsiteY165" fmla="*/ 142225 h 419535"/>
              <a:gd name="connsiteX166" fmla="*/ 252322 w 683278"/>
              <a:gd name="connsiteY166" fmla="*/ 105836 h 419535"/>
              <a:gd name="connsiteX167" fmla="*/ 264874 w 683278"/>
              <a:gd name="connsiteY167" fmla="*/ 110790 h 419535"/>
              <a:gd name="connsiteX168" fmla="*/ 281609 w 683278"/>
              <a:gd name="connsiteY168" fmla="*/ 115593 h 419535"/>
              <a:gd name="connsiteX169" fmla="*/ 264874 w 683278"/>
              <a:gd name="connsiteY169" fmla="*/ 119196 h 419535"/>
              <a:gd name="connsiteX170" fmla="*/ 239770 w 683278"/>
              <a:gd name="connsiteY170" fmla="*/ 110790 h 419535"/>
              <a:gd name="connsiteX171" fmla="*/ 239770 w 683278"/>
              <a:gd name="connsiteY171" fmla="*/ 107187 h 419535"/>
              <a:gd name="connsiteX172" fmla="*/ 252322 w 683278"/>
              <a:gd name="connsiteY172" fmla="*/ 105836 h 419535"/>
              <a:gd name="connsiteX173" fmla="*/ 206635 w 683278"/>
              <a:gd name="connsiteY173" fmla="*/ 88297 h 419535"/>
              <a:gd name="connsiteX174" fmla="*/ 213269 w 683278"/>
              <a:gd name="connsiteY174" fmla="*/ 97494 h 419535"/>
              <a:gd name="connsiteX175" fmla="*/ 218094 w 683278"/>
              <a:gd name="connsiteY175" fmla="*/ 107143 h 419535"/>
              <a:gd name="connsiteX176" fmla="*/ 201207 w 683278"/>
              <a:gd name="connsiteY176" fmla="*/ 107143 h 419535"/>
              <a:gd name="connsiteX177" fmla="*/ 199469 w 683278"/>
              <a:gd name="connsiteY177" fmla="*/ 106150 h 419535"/>
              <a:gd name="connsiteX178" fmla="*/ 193937 w 683278"/>
              <a:gd name="connsiteY178" fmla="*/ 110050 h 419535"/>
              <a:gd name="connsiteX179" fmla="*/ 191533 w 683278"/>
              <a:gd name="connsiteY179" fmla="*/ 114286 h 419535"/>
              <a:gd name="connsiteX180" fmla="*/ 139844 w 683278"/>
              <a:gd name="connsiteY180" fmla="*/ 166335 h 419535"/>
              <a:gd name="connsiteX181" fmla="*/ 138041 w 683278"/>
              <a:gd name="connsiteY181" fmla="*/ 171177 h 419535"/>
              <a:gd name="connsiteX182" fmla="*/ 139692 w 683278"/>
              <a:gd name="connsiteY182" fmla="*/ 175609 h 419535"/>
              <a:gd name="connsiteX183" fmla="*/ 139898 w 683278"/>
              <a:gd name="connsiteY183" fmla="*/ 175774 h 419535"/>
              <a:gd name="connsiteX184" fmla="*/ 143455 w 683278"/>
              <a:gd name="connsiteY184" fmla="*/ 201061 h 419535"/>
              <a:gd name="connsiteX185" fmla="*/ 143489 w 683278"/>
              <a:gd name="connsiteY185" fmla="*/ 201064 h 419535"/>
              <a:gd name="connsiteX186" fmla="*/ 143489 w 683278"/>
              <a:gd name="connsiteY186" fmla="*/ 201302 h 419535"/>
              <a:gd name="connsiteX187" fmla="*/ 143489 w 683278"/>
              <a:gd name="connsiteY187" fmla="*/ 210194 h 419535"/>
              <a:gd name="connsiteX188" fmla="*/ 143489 w 683278"/>
              <a:gd name="connsiteY188" fmla="*/ 222977 h 419535"/>
              <a:gd name="connsiteX189" fmla="*/ 135088 w 683278"/>
              <a:gd name="connsiteY189" fmla="*/ 226629 h 419535"/>
              <a:gd name="connsiteX190" fmla="*/ 118285 w 683278"/>
              <a:gd name="connsiteY190" fmla="*/ 222977 h 419535"/>
              <a:gd name="connsiteX191" fmla="*/ 122731 w 683278"/>
              <a:gd name="connsiteY191" fmla="*/ 215085 h 419535"/>
              <a:gd name="connsiteX192" fmla="*/ 121410 w 683278"/>
              <a:gd name="connsiteY192" fmla="*/ 214413 h 419535"/>
              <a:gd name="connsiteX193" fmla="*/ 118210 w 683278"/>
              <a:gd name="connsiteY193" fmla="*/ 221916 h 419535"/>
              <a:gd name="connsiteX194" fmla="*/ 96594 w 683278"/>
              <a:gd name="connsiteY194" fmla="*/ 221916 h 419535"/>
              <a:gd name="connsiteX195" fmla="*/ 85592 w 683278"/>
              <a:gd name="connsiteY195" fmla="*/ 198699 h 419535"/>
              <a:gd name="connsiteX196" fmla="*/ 89275 w 683278"/>
              <a:gd name="connsiteY196" fmla="*/ 210461 h 419535"/>
              <a:gd name="connsiteX197" fmla="*/ 98121 w 683278"/>
              <a:gd name="connsiteY197" fmla="*/ 224346 h 419535"/>
              <a:gd name="connsiteX198" fmla="*/ 93323 w 683278"/>
              <a:gd name="connsiteY198" fmla="*/ 227968 h 419535"/>
              <a:gd name="connsiteX199" fmla="*/ 80130 w 683278"/>
              <a:gd name="connsiteY199" fmla="*/ 224346 h 419535"/>
              <a:gd name="connsiteX200" fmla="*/ 80049 w 683278"/>
              <a:gd name="connsiteY200" fmla="*/ 224220 h 419535"/>
              <a:gd name="connsiteX201" fmla="*/ 41663 w 683278"/>
              <a:gd name="connsiteY201" fmla="*/ 236037 h 419535"/>
              <a:gd name="connsiteX202" fmla="*/ 38089 w 683278"/>
              <a:gd name="connsiteY202" fmla="*/ 236037 h 419535"/>
              <a:gd name="connsiteX203" fmla="*/ 40174 w 683278"/>
              <a:gd name="connsiteY203" fmla="*/ 228623 h 419535"/>
              <a:gd name="connsiteX204" fmla="*/ 39719 w 683278"/>
              <a:gd name="connsiteY204" fmla="*/ 228553 h 419535"/>
              <a:gd name="connsiteX205" fmla="*/ 36847 w 683278"/>
              <a:gd name="connsiteY205" fmla="*/ 236038 h 419535"/>
              <a:gd name="connsiteX206" fmla="*/ 41663 w 683278"/>
              <a:gd name="connsiteY206" fmla="*/ 236038 h 419535"/>
              <a:gd name="connsiteX207" fmla="*/ 41663 w 683278"/>
              <a:gd name="connsiteY207" fmla="*/ 244491 h 419535"/>
              <a:gd name="connsiteX208" fmla="*/ 33234 w 683278"/>
              <a:gd name="connsiteY208" fmla="*/ 249322 h 419535"/>
              <a:gd name="connsiteX209" fmla="*/ 28417 w 683278"/>
              <a:gd name="connsiteY209" fmla="*/ 257775 h 419535"/>
              <a:gd name="connsiteX210" fmla="*/ 23600 w 683278"/>
              <a:gd name="connsiteY210" fmla="*/ 274682 h 419535"/>
              <a:gd name="connsiteX211" fmla="*/ 18633 w 683278"/>
              <a:gd name="connsiteY211" fmla="*/ 286908 h 419535"/>
              <a:gd name="connsiteX212" fmla="*/ 19778 w 683278"/>
              <a:gd name="connsiteY212" fmla="*/ 294952 h 419535"/>
              <a:gd name="connsiteX213" fmla="*/ 21332 w 683278"/>
              <a:gd name="connsiteY213" fmla="*/ 295147 h 419535"/>
              <a:gd name="connsiteX214" fmla="*/ 38097 w 683278"/>
              <a:gd name="connsiteY214" fmla="*/ 331380 h 419535"/>
              <a:gd name="connsiteX215" fmla="*/ 38118 w 683278"/>
              <a:gd name="connsiteY215" fmla="*/ 331361 h 419535"/>
              <a:gd name="connsiteX216" fmla="*/ 54851 w 683278"/>
              <a:gd name="connsiteY216" fmla="*/ 335018 h 419535"/>
              <a:gd name="connsiteX217" fmla="*/ 67998 w 683278"/>
              <a:gd name="connsiteY217" fmla="*/ 335018 h 419535"/>
              <a:gd name="connsiteX218" fmla="*/ 88544 w 683278"/>
              <a:gd name="connsiteY218" fmla="*/ 331525 h 419535"/>
              <a:gd name="connsiteX219" fmla="*/ 88544 w 683278"/>
              <a:gd name="connsiteY219" fmla="*/ 330178 h 419535"/>
              <a:gd name="connsiteX220" fmla="*/ 101713 w 683278"/>
              <a:gd name="connsiteY220" fmla="*/ 326578 h 419535"/>
              <a:gd name="connsiteX221" fmla="*/ 120869 w 683278"/>
              <a:gd name="connsiteY221" fmla="*/ 326278 h 419535"/>
              <a:gd name="connsiteX222" fmla="*/ 136432 w 683278"/>
              <a:gd name="connsiteY222" fmla="*/ 338579 h 419535"/>
              <a:gd name="connsiteX223" fmla="*/ 136432 w 683278"/>
              <a:gd name="connsiteY223" fmla="*/ 356579 h 419535"/>
              <a:gd name="connsiteX224" fmla="*/ 116678 w 683278"/>
              <a:gd name="connsiteY224" fmla="*/ 352379 h 419535"/>
              <a:gd name="connsiteX225" fmla="*/ 97877 w 683278"/>
              <a:gd name="connsiteY225" fmla="*/ 348381 h 419535"/>
              <a:gd name="connsiteX226" fmla="*/ 97877 w 683278"/>
              <a:gd name="connsiteY226" fmla="*/ 351016 h 419535"/>
              <a:gd name="connsiteX227" fmla="*/ 94292 w 683278"/>
              <a:gd name="connsiteY227" fmla="*/ 352082 h 419535"/>
              <a:gd name="connsiteX228" fmla="*/ 72778 w 683278"/>
              <a:gd name="connsiteY228" fmla="*/ 355739 h 419535"/>
              <a:gd name="connsiteX229" fmla="*/ 46485 w 683278"/>
              <a:gd name="connsiteY229" fmla="*/ 352082 h 419535"/>
              <a:gd name="connsiteX230" fmla="*/ 28557 w 683278"/>
              <a:gd name="connsiteY230" fmla="*/ 339893 h 419535"/>
              <a:gd name="connsiteX231" fmla="*/ 29252 w 683278"/>
              <a:gd name="connsiteY231" fmla="*/ 339272 h 419535"/>
              <a:gd name="connsiteX232" fmla="*/ 16531 w 683278"/>
              <a:gd name="connsiteY232" fmla="*/ 321777 h 419535"/>
              <a:gd name="connsiteX233" fmla="*/ 12931 w 683278"/>
              <a:gd name="connsiteY233" fmla="*/ 299989 h 419535"/>
              <a:gd name="connsiteX234" fmla="*/ 14909 w 683278"/>
              <a:gd name="connsiteY234" fmla="*/ 295377 h 419535"/>
              <a:gd name="connsiteX235" fmla="*/ 13364 w 683278"/>
              <a:gd name="connsiteY235" fmla="*/ 295060 h 419535"/>
              <a:gd name="connsiteX236" fmla="*/ 10354 w 683278"/>
              <a:gd name="connsiteY236" fmla="*/ 300041 h 419535"/>
              <a:gd name="connsiteX237" fmla="*/ 15171 w 683278"/>
              <a:gd name="connsiteY237" fmla="*/ 321778 h 419535"/>
              <a:gd name="connsiteX238" fmla="*/ 1924 w 683278"/>
              <a:gd name="connsiteY238" fmla="*/ 271059 h 419535"/>
              <a:gd name="connsiteX239" fmla="*/ 19987 w 683278"/>
              <a:gd name="connsiteY239" fmla="*/ 240869 h 419535"/>
              <a:gd name="connsiteX240" fmla="*/ 36838 w 683278"/>
              <a:gd name="connsiteY240" fmla="*/ 236041 h 419535"/>
              <a:gd name="connsiteX241" fmla="*/ 19988 w 683278"/>
              <a:gd name="connsiteY241" fmla="*/ 239569 h 419535"/>
              <a:gd name="connsiteX242" fmla="*/ 28417 w 683278"/>
              <a:gd name="connsiteY242" fmla="*/ 221916 h 419535"/>
              <a:gd name="connsiteX243" fmla="*/ 29183 w 683278"/>
              <a:gd name="connsiteY243" fmla="*/ 222665 h 419535"/>
              <a:gd name="connsiteX244" fmla="*/ 34854 w 683278"/>
              <a:gd name="connsiteY244" fmla="*/ 207442 h 419535"/>
              <a:gd name="connsiteX245" fmla="*/ 50146 w 683278"/>
              <a:gd name="connsiteY245" fmla="*/ 201405 h 419535"/>
              <a:gd name="connsiteX246" fmla="*/ 80130 w 683278"/>
              <a:gd name="connsiteY246" fmla="*/ 188124 h 419535"/>
              <a:gd name="connsiteX247" fmla="*/ 88526 w 683278"/>
              <a:gd name="connsiteY247" fmla="*/ 188124 h 419535"/>
              <a:gd name="connsiteX248" fmla="*/ 83578 w 683278"/>
              <a:gd name="connsiteY248" fmla="*/ 194161 h 419535"/>
              <a:gd name="connsiteX249" fmla="*/ 84757 w 683278"/>
              <a:gd name="connsiteY249" fmla="*/ 196270 h 419535"/>
              <a:gd name="connsiteX250" fmla="*/ 89388 w 683278"/>
              <a:gd name="connsiteY250" fmla="*/ 188124 h 419535"/>
              <a:gd name="connsiteX251" fmla="*/ 105000 w 683278"/>
              <a:gd name="connsiteY251" fmla="*/ 188124 h 419535"/>
              <a:gd name="connsiteX252" fmla="*/ 113407 w 683278"/>
              <a:gd name="connsiteY252" fmla="*/ 196572 h 419535"/>
              <a:gd name="connsiteX253" fmla="*/ 104400 w 683278"/>
              <a:gd name="connsiteY253" fmla="*/ 201852 h 419535"/>
              <a:gd name="connsiteX254" fmla="*/ 112971 w 683278"/>
              <a:gd name="connsiteY254" fmla="*/ 209461 h 419535"/>
              <a:gd name="connsiteX255" fmla="*/ 105659 w 683278"/>
              <a:gd name="connsiteY255" fmla="*/ 202890 h 419535"/>
              <a:gd name="connsiteX256" fmla="*/ 114660 w 683278"/>
              <a:gd name="connsiteY256" fmla="*/ 197547 h 419535"/>
              <a:gd name="connsiteX257" fmla="*/ 119461 w 683278"/>
              <a:gd name="connsiteY257" fmla="*/ 192663 h 419535"/>
              <a:gd name="connsiteX258" fmla="*/ 123662 w 683278"/>
              <a:gd name="connsiteY258" fmla="*/ 202279 h 419535"/>
              <a:gd name="connsiteX259" fmla="*/ 126994 w 683278"/>
              <a:gd name="connsiteY259" fmla="*/ 209181 h 419535"/>
              <a:gd name="connsiteX260" fmla="*/ 127371 w 683278"/>
              <a:gd name="connsiteY260" fmla="*/ 208685 h 419535"/>
              <a:gd name="connsiteX261" fmla="*/ 123735 w 683278"/>
              <a:gd name="connsiteY261" fmla="*/ 201302 h 419535"/>
              <a:gd name="connsiteX262" fmla="*/ 119545 w 683278"/>
              <a:gd name="connsiteY262" fmla="*/ 192793 h 419535"/>
              <a:gd name="connsiteX263" fmla="*/ 114756 w 683278"/>
              <a:gd name="connsiteY263" fmla="*/ 184283 h 419535"/>
              <a:gd name="connsiteX264" fmla="*/ 117599 w 683278"/>
              <a:gd name="connsiteY264" fmla="*/ 174710 h 419535"/>
              <a:gd name="connsiteX265" fmla="*/ 122705 w 683278"/>
              <a:gd name="connsiteY265" fmla="*/ 163362 h 419535"/>
              <a:gd name="connsiteX266" fmla="*/ 121813 w 683278"/>
              <a:gd name="connsiteY266" fmla="*/ 162704 h 419535"/>
              <a:gd name="connsiteX267" fmla="*/ 139844 w 683278"/>
              <a:gd name="connsiteY267" fmla="*/ 136074 h 419535"/>
              <a:gd name="connsiteX268" fmla="*/ 169896 w 683278"/>
              <a:gd name="connsiteY268" fmla="*/ 100971 h 419535"/>
              <a:gd name="connsiteX269" fmla="*/ 183118 w 683278"/>
              <a:gd name="connsiteY269" fmla="*/ 97340 h 419535"/>
              <a:gd name="connsiteX270" fmla="*/ 190964 w 683278"/>
              <a:gd name="connsiteY270" fmla="*/ 101290 h 419535"/>
              <a:gd name="connsiteX271" fmla="*/ 184320 w 683278"/>
              <a:gd name="connsiteY271" fmla="*/ 97494 h 419535"/>
              <a:gd name="connsiteX272" fmla="*/ 196382 w 683278"/>
              <a:gd name="connsiteY272" fmla="*/ 89051 h 419535"/>
              <a:gd name="connsiteX273" fmla="*/ 206635 w 683278"/>
              <a:gd name="connsiteY273" fmla="*/ 88297 h 419535"/>
              <a:gd name="connsiteX274" fmla="*/ 481526 w 683278"/>
              <a:gd name="connsiteY274" fmla="*/ 56968 h 419535"/>
              <a:gd name="connsiteX275" fmla="*/ 487276 w 683278"/>
              <a:gd name="connsiteY275" fmla="*/ 63801 h 419535"/>
              <a:gd name="connsiteX276" fmla="*/ 487276 w 683278"/>
              <a:gd name="connsiteY276" fmla="*/ 62657 h 419535"/>
              <a:gd name="connsiteX277" fmla="*/ 487129 w 683278"/>
              <a:gd name="connsiteY277" fmla="*/ 62614 h 419535"/>
              <a:gd name="connsiteX278" fmla="*/ 315512 w 683278"/>
              <a:gd name="connsiteY278" fmla="*/ 46242 h 419535"/>
              <a:gd name="connsiteX279" fmla="*/ 324960 w 683278"/>
              <a:gd name="connsiteY279" fmla="*/ 51828 h 419535"/>
              <a:gd name="connsiteX280" fmla="*/ 294967 w 683278"/>
              <a:gd name="connsiteY280" fmla="*/ 77192 h 419535"/>
              <a:gd name="connsiteX281" fmla="*/ 299766 w 683278"/>
              <a:gd name="connsiteY281" fmla="*/ 63906 h 419535"/>
              <a:gd name="connsiteX282" fmla="*/ 298202 w 683278"/>
              <a:gd name="connsiteY282" fmla="*/ 65481 h 419535"/>
              <a:gd name="connsiteX283" fmla="*/ 297617 w 683278"/>
              <a:gd name="connsiteY283" fmla="*/ 69160 h 419535"/>
              <a:gd name="connsiteX284" fmla="*/ 293859 w 683278"/>
              <a:gd name="connsiteY284" fmla="*/ 75779 h 419535"/>
              <a:gd name="connsiteX285" fmla="*/ 281833 w 683278"/>
              <a:gd name="connsiteY285" fmla="*/ 115497 h 419535"/>
              <a:gd name="connsiteX286" fmla="*/ 264996 w 683278"/>
              <a:gd name="connsiteY286" fmla="*/ 110683 h 419535"/>
              <a:gd name="connsiteX287" fmla="*/ 239741 w 683278"/>
              <a:gd name="connsiteY287" fmla="*/ 105868 h 419535"/>
              <a:gd name="connsiteX288" fmla="*/ 221702 w 683278"/>
              <a:gd name="connsiteY288" fmla="*/ 97443 h 419535"/>
              <a:gd name="connsiteX289" fmla="*/ 218094 w 683278"/>
              <a:gd name="connsiteY289" fmla="*/ 92629 h 419535"/>
              <a:gd name="connsiteX290" fmla="*/ 226512 w 683278"/>
              <a:gd name="connsiteY290" fmla="*/ 89018 h 419535"/>
              <a:gd name="connsiteX291" fmla="*/ 260186 w 683278"/>
              <a:gd name="connsiteY291" fmla="*/ 92629 h 419535"/>
              <a:gd name="connsiteX292" fmla="*/ 268604 w 683278"/>
              <a:gd name="connsiteY292" fmla="*/ 89018 h 419535"/>
              <a:gd name="connsiteX293" fmla="*/ 269372 w 683278"/>
              <a:gd name="connsiteY293" fmla="*/ 88563 h 419535"/>
              <a:gd name="connsiteX294" fmla="*/ 264974 w 683278"/>
              <a:gd name="connsiteY294" fmla="*/ 80815 h 419535"/>
              <a:gd name="connsiteX295" fmla="*/ 278171 w 683278"/>
              <a:gd name="connsiteY295" fmla="*/ 55452 h 419535"/>
              <a:gd name="connsiteX296" fmla="*/ 290168 w 683278"/>
              <a:gd name="connsiteY296" fmla="*/ 51828 h 419535"/>
              <a:gd name="connsiteX297" fmla="*/ 303365 w 683278"/>
              <a:gd name="connsiteY297" fmla="*/ 46997 h 419535"/>
              <a:gd name="connsiteX298" fmla="*/ 315512 w 683278"/>
              <a:gd name="connsiteY298" fmla="*/ 46242 h 419535"/>
              <a:gd name="connsiteX299" fmla="*/ 336870 w 683278"/>
              <a:gd name="connsiteY299" fmla="*/ 23587 h 419535"/>
              <a:gd name="connsiteX300" fmla="*/ 335063 w 683278"/>
              <a:gd name="connsiteY300" fmla="*/ 24686 h 419535"/>
              <a:gd name="connsiteX301" fmla="*/ 337176 w 683278"/>
              <a:gd name="connsiteY301" fmla="*/ 32531 h 419535"/>
              <a:gd name="connsiteX302" fmla="*/ 338121 w 683278"/>
              <a:gd name="connsiteY302" fmla="*/ 33070 h 419535"/>
              <a:gd name="connsiteX303" fmla="*/ 335180 w 683278"/>
              <a:gd name="connsiteY303" fmla="*/ 24691 h 419535"/>
              <a:gd name="connsiteX304" fmla="*/ 385140 w 683278"/>
              <a:gd name="connsiteY304" fmla="*/ 0 h 419535"/>
              <a:gd name="connsiteX305" fmla="*/ 415192 w 683278"/>
              <a:gd name="connsiteY305" fmla="*/ 0 h 419535"/>
              <a:gd name="connsiteX306" fmla="*/ 418720 w 683278"/>
              <a:gd name="connsiteY306" fmla="*/ 0 h 419535"/>
              <a:gd name="connsiteX307" fmla="*/ 420000 w 683278"/>
              <a:gd name="connsiteY307" fmla="*/ 0 h 419535"/>
              <a:gd name="connsiteX308" fmla="*/ 420111 w 683278"/>
              <a:gd name="connsiteY308" fmla="*/ 133 h 419535"/>
              <a:gd name="connsiteX309" fmla="*/ 443985 w 683278"/>
              <a:gd name="connsiteY309" fmla="*/ 2415 h 419535"/>
              <a:gd name="connsiteX310" fmla="*/ 463740 w 683278"/>
              <a:gd name="connsiteY310" fmla="*/ 7700 h 419535"/>
              <a:gd name="connsiteX311" fmla="*/ 465631 w 683278"/>
              <a:gd name="connsiteY311" fmla="*/ 6052 h 419535"/>
              <a:gd name="connsiteX312" fmla="*/ 491906 w 683278"/>
              <a:gd name="connsiteY312" fmla="*/ 32528 h 419535"/>
              <a:gd name="connsiteX313" fmla="*/ 513403 w 683278"/>
              <a:gd name="connsiteY313" fmla="*/ 59004 h 419535"/>
              <a:gd name="connsiteX314" fmla="*/ 530123 w 683278"/>
              <a:gd name="connsiteY314" fmla="*/ 110752 h 419535"/>
              <a:gd name="connsiteX315" fmla="*/ 530123 w 683278"/>
              <a:gd name="connsiteY315" fmla="*/ 127500 h 419535"/>
              <a:gd name="connsiteX316" fmla="*/ 531368 w 683278"/>
              <a:gd name="connsiteY316" fmla="*/ 127500 h 419535"/>
              <a:gd name="connsiteX317" fmla="*/ 539804 w 683278"/>
              <a:gd name="connsiteY317" fmla="*/ 127500 h 419535"/>
              <a:gd name="connsiteX318" fmla="*/ 565110 w 683278"/>
              <a:gd name="connsiteY318" fmla="*/ 123566 h 419535"/>
              <a:gd name="connsiteX319" fmla="*/ 585405 w 683278"/>
              <a:gd name="connsiteY319" fmla="*/ 131777 h 419535"/>
              <a:gd name="connsiteX320" fmla="*/ 585441 w 683278"/>
              <a:gd name="connsiteY320" fmla="*/ 131132 h 419535"/>
              <a:gd name="connsiteX321" fmla="*/ 598758 w 683278"/>
              <a:gd name="connsiteY321" fmla="*/ 131132 h 419535"/>
              <a:gd name="connsiteX322" fmla="*/ 599906 w 683278"/>
              <a:gd name="connsiteY322" fmla="*/ 131132 h 419535"/>
              <a:gd name="connsiteX323" fmla="*/ 599845 w 683278"/>
              <a:gd name="connsiteY323" fmla="*/ 131393 h 419535"/>
              <a:gd name="connsiteX324" fmla="*/ 613191 w 683278"/>
              <a:gd name="connsiteY324" fmla="*/ 134598 h 419535"/>
              <a:gd name="connsiteX325" fmla="*/ 620408 w 683278"/>
              <a:gd name="connsiteY325" fmla="*/ 144393 h 419535"/>
              <a:gd name="connsiteX326" fmla="*/ 621076 w 683278"/>
              <a:gd name="connsiteY326" fmla="*/ 144680 h 419535"/>
              <a:gd name="connsiteX327" fmla="*/ 623929 w 683278"/>
              <a:gd name="connsiteY327" fmla="*/ 140816 h 419535"/>
              <a:gd name="connsiteX328" fmla="*/ 630482 w 683278"/>
              <a:gd name="connsiteY328" fmla="*/ 137789 h 419535"/>
              <a:gd name="connsiteX329" fmla="*/ 633128 w 683278"/>
              <a:gd name="connsiteY329" fmla="*/ 144776 h 419535"/>
              <a:gd name="connsiteX330" fmla="*/ 633638 w 683278"/>
              <a:gd name="connsiteY330" fmla="*/ 144393 h 419535"/>
              <a:gd name="connsiteX331" fmla="*/ 642057 w 683278"/>
              <a:gd name="connsiteY331" fmla="*/ 144393 h 419535"/>
              <a:gd name="connsiteX332" fmla="*/ 650476 w 683278"/>
              <a:gd name="connsiteY332" fmla="*/ 157654 h 419535"/>
              <a:gd name="connsiteX333" fmla="*/ 658895 w 683278"/>
              <a:gd name="connsiteY333" fmla="*/ 180559 h 419535"/>
              <a:gd name="connsiteX334" fmla="*/ 603591 w 683278"/>
              <a:gd name="connsiteY334" fmla="*/ 154048 h 419535"/>
              <a:gd name="connsiteX335" fmla="*/ 585441 w 683278"/>
              <a:gd name="connsiteY335" fmla="*/ 154048 h 419535"/>
              <a:gd name="connsiteX336" fmla="*/ 577003 w 683278"/>
              <a:gd name="connsiteY336" fmla="*/ 149223 h 419535"/>
              <a:gd name="connsiteX337" fmla="*/ 577088 w 683278"/>
              <a:gd name="connsiteY337" fmla="*/ 149145 h 419535"/>
              <a:gd name="connsiteX338" fmla="*/ 566165 w 683278"/>
              <a:gd name="connsiteY338" fmla="*/ 147926 h 419535"/>
              <a:gd name="connsiteX339" fmla="*/ 557620 w 683278"/>
              <a:gd name="connsiteY339" fmla="*/ 149152 h 419535"/>
              <a:gd name="connsiteX340" fmla="*/ 557848 w 683278"/>
              <a:gd name="connsiteY340" fmla="*/ 149447 h 419535"/>
              <a:gd name="connsiteX341" fmla="*/ 527817 w 683278"/>
              <a:gd name="connsiteY341" fmla="*/ 161582 h 419535"/>
              <a:gd name="connsiteX342" fmla="*/ 506195 w 683278"/>
              <a:gd name="connsiteY342" fmla="*/ 157942 h 419535"/>
              <a:gd name="connsiteX343" fmla="*/ 509799 w 683278"/>
              <a:gd name="connsiteY343" fmla="*/ 132456 h 419535"/>
              <a:gd name="connsiteX344" fmla="*/ 514604 w 683278"/>
              <a:gd name="connsiteY344" fmla="*/ 132456 h 419535"/>
              <a:gd name="connsiteX345" fmla="*/ 522653 w 683278"/>
              <a:gd name="connsiteY345" fmla="*/ 134780 h 419535"/>
              <a:gd name="connsiteX346" fmla="*/ 514497 w 683278"/>
              <a:gd name="connsiteY346" fmla="*/ 132342 h 419535"/>
              <a:gd name="connsiteX347" fmla="*/ 518037 w 683278"/>
              <a:gd name="connsiteY347" fmla="*/ 127601 h 419535"/>
              <a:gd name="connsiteX348" fmla="*/ 516986 w 683278"/>
              <a:gd name="connsiteY348" fmla="*/ 127601 h 419535"/>
              <a:gd name="connsiteX349" fmla="*/ 495489 w 683278"/>
              <a:gd name="connsiteY349" fmla="*/ 97514 h 419535"/>
              <a:gd name="connsiteX350" fmla="*/ 495489 w 683278"/>
              <a:gd name="connsiteY350" fmla="*/ 84276 h 419535"/>
              <a:gd name="connsiteX351" fmla="*/ 496110 w 683278"/>
              <a:gd name="connsiteY351" fmla="*/ 84404 h 419535"/>
              <a:gd name="connsiteX352" fmla="*/ 487276 w 683278"/>
              <a:gd name="connsiteY352" fmla="*/ 67400 h 419535"/>
              <a:gd name="connsiteX353" fmla="*/ 487276 w 683278"/>
              <a:gd name="connsiteY353" fmla="*/ 68592 h 419535"/>
              <a:gd name="connsiteX354" fmla="*/ 477165 w 683278"/>
              <a:gd name="connsiteY354" fmla="*/ 52574 h 419535"/>
              <a:gd name="connsiteX355" fmla="*/ 473991 w 683278"/>
              <a:gd name="connsiteY355" fmla="*/ 49376 h 419535"/>
              <a:gd name="connsiteX356" fmla="*/ 470409 w 683278"/>
              <a:gd name="connsiteY356" fmla="*/ 45766 h 419535"/>
              <a:gd name="connsiteX357" fmla="*/ 470477 w 683278"/>
              <a:gd name="connsiteY357" fmla="*/ 45677 h 419535"/>
              <a:gd name="connsiteX358" fmla="*/ 423504 w 683278"/>
              <a:gd name="connsiteY358" fmla="*/ 33818 h 419535"/>
              <a:gd name="connsiteX359" fmla="*/ 418720 w 683278"/>
              <a:gd name="connsiteY359" fmla="*/ 25363 h 419535"/>
              <a:gd name="connsiteX360" fmla="*/ 418994 w 683278"/>
              <a:gd name="connsiteY360" fmla="*/ 25218 h 419535"/>
              <a:gd name="connsiteX361" fmla="*/ 406777 w 683278"/>
              <a:gd name="connsiteY361" fmla="*/ 25218 h 419535"/>
              <a:gd name="connsiteX362" fmla="*/ 405280 w 683278"/>
              <a:gd name="connsiteY362" fmla="*/ 24295 h 419535"/>
              <a:gd name="connsiteX363" fmla="*/ 394812 w 683278"/>
              <a:gd name="connsiteY363" fmla="*/ 30161 h 419535"/>
              <a:gd name="connsiteX364" fmla="*/ 380410 w 683278"/>
              <a:gd name="connsiteY364" fmla="*/ 28950 h 419535"/>
              <a:gd name="connsiteX365" fmla="*/ 385211 w 683278"/>
              <a:gd name="connsiteY365" fmla="*/ 20477 h 419535"/>
              <a:gd name="connsiteX366" fmla="*/ 386442 w 683278"/>
              <a:gd name="connsiteY366" fmla="*/ 20337 h 419535"/>
              <a:gd name="connsiteX367" fmla="*/ 385140 w 683278"/>
              <a:gd name="connsiteY367" fmla="*/ 20414 h 419535"/>
              <a:gd name="connsiteX368" fmla="*/ 381445 w 683278"/>
              <a:gd name="connsiteY368" fmla="*/ 18832 h 419535"/>
              <a:gd name="connsiteX369" fmla="*/ 383939 w 683278"/>
              <a:gd name="connsiteY369" fmla="*/ 20278 h 419535"/>
              <a:gd name="connsiteX370" fmla="*/ 380338 w 683278"/>
              <a:gd name="connsiteY370" fmla="*/ 28800 h 419535"/>
              <a:gd name="connsiteX371" fmla="*/ 350333 w 683278"/>
              <a:gd name="connsiteY371" fmla="*/ 28800 h 419535"/>
              <a:gd name="connsiteX372" fmla="*/ 346732 w 683278"/>
              <a:gd name="connsiteY372" fmla="*/ 37322 h 419535"/>
              <a:gd name="connsiteX373" fmla="*/ 341842 w 683278"/>
              <a:gd name="connsiteY373" fmla="*/ 35196 h 419535"/>
              <a:gd name="connsiteX374" fmla="*/ 345628 w 683278"/>
              <a:gd name="connsiteY374" fmla="*/ 37358 h 419535"/>
              <a:gd name="connsiteX375" fmla="*/ 323894 w 683278"/>
              <a:gd name="connsiteY375" fmla="*/ 49427 h 419535"/>
              <a:gd name="connsiteX376" fmla="*/ 302159 w 683278"/>
              <a:gd name="connsiteY376" fmla="*/ 45806 h 419535"/>
              <a:gd name="connsiteX377" fmla="*/ 293707 w 683278"/>
              <a:gd name="connsiteY377" fmla="*/ 45806 h 419535"/>
              <a:gd name="connsiteX378" fmla="*/ 302159 w 683278"/>
              <a:gd name="connsiteY378" fmla="*/ 28910 h 419535"/>
              <a:gd name="connsiteX379" fmla="*/ 333553 w 683278"/>
              <a:gd name="connsiteY379" fmla="*/ 15635 h 419535"/>
              <a:gd name="connsiteX380" fmla="*/ 345628 w 683278"/>
              <a:gd name="connsiteY380" fmla="*/ 15635 h 419535"/>
              <a:gd name="connsiteX381" fmla="*/ 342820 w 683278"/>
              <a:gd name="connsiteY381" fmla="*/ 19377 h 419535"/>
              <a:gd name="connsiteX382" fmla="*/ 346732 w 683278"/>
              <a:gd name="connsiteY382" fmla="*/ 15408 h 419535"/>
              <a:gd name="connsiteX383" fmla="*/ 380338 w 683278"/>
              <a:gd name="connsiteY383" fmla="*/ 2017 h 419535"/>
              <a:gd name="connsiteX384" fmla="*/ 375538 w 683278"/>
              <a:gd name="connsiteY384" fmla="*/ 6887 h 419535"/>
              <a:gd name="connsiteX385" fmla="*/ 371037 w 683278"/>
              <a:gd name="connsiteY385" fmla="*/ 11604 h 419535"/>
              <a:gd name="connsiteX386" fmla="*/ 372441 w 683278"/>
              <a:gd name="connsiteY386" fmla="*/ 12791 h 419535"/>
              <a:gd name="connsiteX387" fmla="*/ 371767 w 683278"/>
              <a:gd name="connsiteY387" fmla="*/ 12159 h 419535"/>
              <a:gd name="connsiteX388" fmla="*/ 376726 w 683278"/>
              <a:gd name="connsiteY388" fmla="*/ 8406 h 419535"/>
              <a:gd name="connsiteX389" fmla="*/ 381534 w 683278"/>
              <a:gd name="connsiteY389" fmla="*/ 3602 h 419535"/>
              <a:gd name="connsiteX390" fmla="*/ 385140 w 683278"/>
              <a:gd name="connsiteY390" fmla="*/ 0 h 419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Lst>
            <a:rect l="l" t="t" r="r" b="b"/>
            <a:pathLst>
              <a:path w="683278" h="419535">
                <a:moveTo>
                  <a:pt x="123074" y="370007"/>
                </a:moveTo>
                <a:cubicBezTo>
                  <a:pt x="131455" y="365152"/>
                  <a:pt x="135046" y="373647"/>
                  <a:pt x="139835" y="378502"/>
                </a:cubicBezTo>
                <a:cubicBezTo>
                  <a:pt x="143427" y="386997"/>
                  <a:pt x="153004" y="390638"/>
                  <a:pt x="156596" y="395492"/>
                </a:cubicBezTo>
                <a:cubicBezTo>
                  <a:pt x="156596" y="399133"/>
                  <a:pt x="156596" y="403987"/>
                  <a:pt x="153004" y="403987"/>
                </a:cubicBezTo>
                <a:cubicBezTo>
                  <a:pt x="148216" y="403987"/>
                  <a:pt x="148216" y="399133"/>
                  <a:pt x="143427" y="403987"/>
                </a:cubicBezTo>
                <a:cubicBezTo>
                  <a:pt x="135046" y="403987"/>
                  <a:pt x="131455" y="399133"/>
                  <a:pt x="131455" y="395492"/>
                </a:cubicBezTo>
                <a:cubicBezTo>
                  <a:pt x="131455" y="390638"/>
                  <a:pt x="131455" y="390638"/>
                  <a:pt x="126666" y="386997"/>
                </a:cubicBezTo>
                <a:cubicBezTo>
                  <a:pt x="123074" y="382142"/>
                  <a:pt x="118285" y="373647"/>
                  <a:pt x="123074" y="370007"/>
                </a:cubicBezTo>
                <a:close/>
                <a:moveTo>
                  <a:pt x="294910" y="365086"/>
                </a:moveTo>
                <a:lnTo>
                  <a:pt x="294947" y="365114"/>
                </a:lnTo>
                <a:lnTo>
                  <a:pt x="298837" y="365114"/>
                </a:lnTo>
                <a:lnTo>
                  <a:pt x="298537" y="365086"/>
                </a:lnTo>
                <a:close/>
                <a:moveTo>
                  <a:pt x="290371" y="361123"/>
                </a:moveTo>
                <a:lnTo>
                  <a:pt x="290137" y="361506"/>
                </a:lnTo>
                <a:lnTo>
                  <a:pt x="290179" y="361537"/>
                </a:lnTo>
                <a:close/>
                <a:moveTo>
                  <a:pt x="87437" y="342422"/>
                </a:moveTo>
                <a:lnTo>
                  <a:pt x="87419" y="342483"/>
                </a:lnTo>
                <a:lnTo>
                  <a:pt x="96924" y="343453"/>
                </a:lnTo>
                <a:lnTo>
                  <a:pt x="96924" y="343379"/>
                </a:lnTo>
                <a:lnTo>
                  <a:pt x="96925" y="343378"/>
                </a:lnTo>
                <a:close/>
                <a:moveTo>
                  <a:pt x="100559" y="338723"/>
                </a:moveTo>
                <a:lnTo>
                  <a:pt x="102018" y="340684"/>
                </a:lnTo>
                <a:lnTo>
                  <a:pt x="102312" y="340529"/>
                </a:lnTo>
                <a:close/>
                <a:moveTo>
                  <a:pt x="94530" y="333179"/>
                </a:moveTo>
                <a:lnTo>
                  <a:pt x="89511" y="334688"/>
                </a:lnTo>
                <a:lnTo>
                  <a:pt x="89511" y="334961"/>
                </a:lnTo>
                <a:lnTo>
                  <a:pt x="94934" y="333631"/>
                </a:lnTo>
                <a:lnTo>
                  <a:pt x="95475" y="333889"/>
                </a:lnTo>
                <a:close/>
                <a:moveTo>
                  <a:pt x="535104" y="330263"/>
                </a:moveTo>
                <a:lnTo>
                  <a:pt x="534860" y="330834"/>
                </a:lnTo>
                <a:lnTo>
                  <a:pt x="535164" y="330292"/>
                </a:lnTo>
                <a:close/>
                <a:moveTo>
                  <a:pt x="536274" y="325216"/>
                </a:moveTo>
                <a:lnTo>
                  <a:pt x="538729" y="326653"/>
                </a:lnTo>
                <a:lnTo>
                  <a:pt x="539369" y="326831"/>
                </a:lnTo>
                <a:lnTo>
                  <a:pt x="538616" y="326558"/>
                </a:lnTo>
                <a:close/>
                <a:moveTo>
                  <a:pt x="535164" y="306143"/>
                </a:moveTo>
                <a:cubicBezTo>
                  <a:pt x="544759" y="309737"/>
                  <a:pt x="556753" y="313330"/>
                  <a:pt x="569946" y="313330"/>
                </a:cubicBezTo>
                <a:cubicBezTo>
                  <a:pt x="556753" y="325308"/>
                  <a:pt x="544759" y="313330"/>
                  <a:pt x="535164" y="306143"/>
                </a:cubicBezTo>
                <a:close/>
                <a:moveTo>
                  <a:pt x="623827" y="287986"/>
                </a:moveTo>
                <a:cubicBezTo>
                  <a:pt x="633461" y="291617"/>
                  <a:pt x="633461" y="296459"/>
                  <a:pt x="623827" y="300090"/>
                </a:cubicBezTo>
                <a:cubicBezTo>
                  <a:pt x="620215" y="300090"/>
                  <a:pt x="615398" y="300090"/>
                  <a:pt x="611785" y="300090"/>
                </a:cubicBezTo>
                <a:cubicBezTo>
                  <a:pt x="615398" y="296459"/>
                  <a:pt x="620215" y="291617"/>
                  <a:pt x="623827" y="287986"/>
                </a:cubicBezTo>
                <a:close/>
                <a:moveTo>
                  <a:pt x="633521" y="274873"/>
                </a:moveTo>
                <a:cubicBezTo>
                  <a:pt x="637123" y="288077"/>
                  <a:pt x="637123" y="288077"/>
                  <a:pt x="655137" y="283276"/>
                </a:cubicBezTo>
                <a:cubicBezTo>
                  <a:pt x="655137" y="288077"/>
                  <a:pt x="655137" y="291678"/>
                  <a:pt x="650333" y="291678"/>
                </a:cubicBezTo>
                <a:cubicBezTo>
                  <a:pt x="641927" y="308483"/>
                  <a:pt x="608302" y="334891"/>
                  <a:pt x="581882" y="325288"/>
                </a:cubicBezTo>
                <a:cubicBezTo>
                  <a:pt x="586685" y="316886"/>
                  <a:pt x="578279" y="316886"/>
                  <a:pt x="573475" y="316886"/>
                </a:cubicBezTo>
                <a:lnTo>
                  <a:pt x="573475" y="318152"/>
                </a:lnTo>
                <a:lnTo>
                  <a:pt x="573184" y="318443"/>
                </a:lnTo>
                <a:lnTo>
                  <a:pt x="573448" y="318247"/>
                </a:lnTo>
                <a:cubicBezTo>
                  <a:pt x="577030" y="318247"/>
                  <a:pt x="586581" y="318247"/>
                  <a:pt x="581806" y="325308"/>
                </a:cubicBezTo>
                <a:cubicBezTo>
                  <a:pt x="577030" y="325308"/>
                  <a:pt x="577030" y="325308"/>
                  <a:pt x="577030" y="325308"/>
                </a:cubicBezTo>
                <a:lnTo>
                  <a:pt x="577004" y="325308"/>
                </a:lnTo>
                <a:cubicBezTo>
                  <a:pt x="573398" y="331360"/>
                  <a:pt x="564983" y="331360"/>
                  <a:pt x="561377" y="331360"/>
                </a:cubicBezTo>
                <a:lnTo>
                  <a:pt x="561956" y="329659"/>
                </a:lnTo>
                <a:lnTo>
                  <a:pt x="560253" y="331361"/>
                </a:lnTo>
                <a:cubicBezTo>
                  <a:pt x="556646" y="331361"/>
                  <a:pt x="551838" y="331361"/>
                  <a:pt x="551838" y="331361"/>
                </a:cubicBezTo>
                <a:lnTo>
                  <a:pt x="550431" y="330850"/>
                </a:lnTo>
                <a:lnTo>
                  <a:pt x="539917" y="335143"/>
                </a:lnTo>
                <a:cubicBezTo>
                  <a:pt x="537838" y="337872"/>
                  <a:pt x="536947" y="341207"/>
                  <a:pt x="535164" y="343633"/>
                </a:cubicBezTo>
                <a:cubicBezTo>
                  <a:pt x="530411" y="352123"/>
                  <a:pt x="526847" y="355762"/>
                  <a:pt x="518529" y="360613"/>
                </a:cubicBezTo>
                <a:cubicBezTo>
                  <a:pt x="518529" y="353942"/>
                  <a:pt x="518529" y="349697"/>
                  <a:pt x="520014" y="346514"/>
                </a:cubicBezTo>
                <a:lnTo>
                  <a:pt x="523667" y="343797"/>
                </a:lnTo>
                <a:lnTo>
                  <a:pt x="520017" y="346223"/>
                </a:lnTo>
                <a:cubicBezTo>
                  <a:pt x="518367" y="349383"/>
                  <a:pt x="518367" y="353596"/>
                  <a:pt x="518367" y="360216"/>
                </a:cubicBezTo>
                <a:cubicBezTo>
                  <a:pt x="509969" y="381883"/>
                  <a:pt x="479974" y="403550"/>
                  <a:pt x="463177" y="415587"/>
                </a:cubicBezTo>
                <a:cubicBezTo>
                  <a:pt x="454779" y="415587"/>
                  <a:pt x="445180" y="415587"/>
                  <a:pt x="441581" y="415587"/>
                </a:cubicBezTo>
                <a:cubicBezTo>
                  <a:pt x="419985" y="415587"/>
                  <a:pt x="398389" y="411976"/>
                  <a:pt x="381592" y="407161"/>
                </a:cubicBezTo>
                <a:cubicBezTo>
                  <a:pt x="373193" y="403550"/>
                  <a:pt x="364795" y="407161"/>
                  <a:pt x="355197" y="398735"/>
                </a:cubicBezTo>
                <a:lnTo>
                  <a:pt x="330540" y="373997"/>
                </a:lnTo>
                <a:lnTo>
                  <a:pt x="328724" y="374735"/>
                </a:lnTo>
                <a:cubicBezTo>
                  <a:pt x="322083" y="372323"/>
                  <a:pt x="316649" y="368705"/>
                  <a:pt x="311819" y="366293"/>
                </a:cubicBezTo>
                <a:lnTo>
                  <a:pt x="299682" y="365190"/>
                </a:lnTo>
                <a:lnTo>
                  <a:pt x="285027" y="380448"/>
                </a:lnTo>
                <a:cubicBezTo>
                  <a:pt x="279616" y="383755"/>
                  <a:pt x="273304" y="384958"/>
                  <a:pt x="264887" y="383154"/>
                </a:cubicBezTo>
                <a:cubicBezTo>
                  <a:pt x="264887" y="383154"/>
                  <a:pt x="260078" y="383154"/>
                  <a:pt x="260078" y="386762"/>
                </a:cubicBezTo>
                <a:cubicBezTo>
                  <a:pt x="264887" y="386762"/>
                  <a:pt x="264887" y="386762"/>
                  <a:pt x="264887" y="386762"/>
                </a:cubicBezTo>
                <a:cubicBezTo>
                  <a:pt x="273304" y="391573"/>
                  <a:pt x="273304" y="395181"/>
                  <a:pt x="269697" y="395181"/>
                </a:cubicBezTo>
                <a:cubicBezTo>
                  <a:pt x="260078" y="395181"/>
                  <a:pt x="256471" y="404802"/>
                  <a:pt x="248054" y="404802"/>
                </a:cubicBezTo>
                <a:cubicBezTo>
                  <a:pt x="243245" y="399992"/>
                  <a:pt x="243245" y="399992"/>
                  <a:pt x="243245" y="404802"/>
                </a:cubicBezTo>
                <a:cubicBezTo>
                  <a:pt x="239638" y="413221"/>
                  <a:pt x="234828" y="413221"/>
                  <a:pt x="230019" y="413221"/>
                </a:cubicBezTo>
                <a:cubicBezTo>
                  <a:pt x="213186" y="421640"/>
                  <a:pt x="199960" y="421640"/>
                  <a:pt x="183126" y="413221"/>
                </a:cubicBezTo>
                <a:cubicBezTo>
                  <a:pt x="174710" y="413221"/>
                  <a:pt x="169900" y="408411"/>
                  <a:pt x="161484" y="413221"/>
                </a:cubicBezTo>
                <a:cubicBezTo>
                  <a:pt x="153067" y="416829"/>
                  <a:pt x="153067" y="408411"/>
                  <a:pt x="153067" y="404802"/>
                </a:cubicBezTo>
                <a:cubicBezTo>
                  <a:pt x="157877" y="404802"/>
                  <a:pt x="157877" y="399992"/>
                  <a:pt x="157877" y="395181"/>
                </a:cubicBezTo>
                <a:cubicBezTo>
                  <a:pt x="161484" y="395181"/>
                  <a:pt x="166293" y="395181"/>
                  <a:pt x="166293" y="391573"/>
                </a:cubicBezTo>
                <a:cubicBezTo>
                  <a:pt x="169900" y="391573"/>
                  <a:pt x="174710" y="391573"/>
                  <a:pt x="174710" y="391573"/>
                </a:cubicBezTo>
                <a:cubicBezTo>
                  <a:pt x="199960" y="404802"/>
                  <a:pt x="221602" y="395181"/>
                  <a:pt x="243245" y="383154"/>
                </a:cubicBezTo>
                <a:cubicBezTo>
                  <a:pt x="251661" y="373532"/>
                  <a:pt x="256471" y="369924"/>
                  <a:pt x="269697" y="373532"/>
                </a:cubicBezTo>
                <a:cubicBezTo>
                  <a:pt x="273304" y="369924"/>
                  <a:pt x="273304" y="369924"/>
                  <a:pt x="273304" y="369924"/>
                </a:cubicBezTo>
                <a:cubicBezTo>
                  <a:pt x="275709" y="363310"/>
                  <a:pt x="279015" y="358799"/>
                  <a:pt x="283374" y="354891"/>
                </a:cubicBezTo>
                <a:lnTo>
                  <a:pt x="298015" y="344680"/>
                </a:lnTo>
                <a:lnTo>
                  <a:pt x="298579" y="343465"/>
                </a:lnTo>
                <a:lnTo>
                  <a:pt x="299225" y="343836"/>
                </a:lnTo>
                <a:lnTo>
                  <a:pt x="299756" y="343465"/>
                </a:lnTo>
                <a:lnTo>
                  <a:pt x="299529" y="344010"/>
                </a:lnTo>
                <a:lnTo>
                  <a:pt x="314221" y="352438"/>
                </a:lnTo>
                <a:lnTo>
                  <a:pt x="315441" y="351819"/>
                </a:lnTo>
                <a:cubicBezTo>
                  <a:pt x="323894" y="346995"/>
                  <a:pt x="323894" y="346995"/>
                  <a:pt x="323894" y="346995"/>
                </a:cubicBezTo>
                <a:cubicBezTo>
                  <a:pt x="326309" y="353629"/>
                  <a:pt x="330837" y="356945"/>
                  <a:pt x="335214" y="360413"/>
                </a:cubicBezTo>
                <a:lnTo>
                  <a:pt x="343663" y="372033"/>
                </a:lnTo>
                <a:lnTo>
                  <a:pt x="346798" y="373457"/>
                </a:lnTo>
                <a:lnTo>
                  <a:pt x="350370" y="375129"/>
                </a:lnTo>
                <a:lnTo>
                  <a:pt x="357001" y="375681"/>
                </a:lnTo>
                <a:lnTo>
                  <a:pt x="363678" y="381360"/>
                </a:lnTo>
                <a:lnTo>
                  <a:pt x="364795" y="381883"/>
                </a:lnTo>
                <a:lnTo>
                  <a:pt x="364935" y="383920"/>
                </a:lnTo>
                <a:lnTo>
                  <a:pt x="370681" y="390406"/>
                </a:lnTo>
                <a:lnTo>
                  <a:pt x="373193" y="390309"/>
                </a:lnTo>
                <a:cubicBezTo>
                  <a:pt x="385191" y="398735"/>
                  <a:pt x="398389" y="393920"/>
                  <a:pt x="415186" y="398735"/>
                </a:cubicBezTo>
                <a:cubicBezTo>
                  <a:pt x="454779" y="407161"/>
                  <a:pt x="475175" y="377068"/>
                  <a:pt x="496771" y="355401"/>
                </a:cubicBezTo>
                <a:cubicBezTo>
                  <a:pt x="505170" y="346975"/>
                  <a:pt x="514768" y="338549"/>
                  <a:pt x="518367" y="330123"/>
                </a:cubicBezTo>
                <a:lnTo>
                  <a:pt x="518597" y="330123"/>
                </a:lnTo>
                <a:lnTo>
                  <a:pt x="526680" y="310087"/>
                </a:lnTo>
                <a:lnTo>
                  <a:pt x="526595" y="309746"/>
                </a:lnTo>
                <a:cubicBezTo>
                  <a:pt x="530201" y="309746"/>
                  <a:pt x="530201" y="309746"/>
                  <a:pt x="535009" y="306143"/>
                </a:cubicBezTo>
                <a:cubicBezTo>
                  <a:pt x="543424" y="314549"/>
                  <a:pt x="556646" y="326558"/>
                  <a:pt x="568667" y="314549"/>
                </a:cubicBezTo>
                <a:cubicBezTo>
                  <a:pt x="568667" y="309746"/>
                  <a:pt x="573475" y="314549"/>
                  <a:pt x="573475" y="314549"/>
                </a:cubicBezTo>
                <a:lnTo>
                  <a:pt x="573475" y="313285"/>
                </a:lnTo>
                <a:cubicBezTo>
                  <a:pt x="581882" y="308483"/>
                  <a:pt x="590288" y="300081"/>
                  <a:pt x="598694" y="308483"/>
                </a:cubicBezTo>
                <a:cubicBezTo>
                  <a:pt x="598694" y="308483"/>
                  <a:pt x="598694" y="308483"/>
                  <a:pt x="595092" y="313285"/>
                </a:cubicBezTo>
                <a:cubicBezTo>
                  <a:pt x="595092" y="313285"/>
                  <a:pt x="595092" y="313285"/>
                  <a:pt x="595092" y="316886"/>
                </a:cubicBezTo>
                <a:lnTo>
                  <a:pt x="595150" y="316885"/>
                </a:lnTo>
                <a:lnTo>
                  <a:pt x="595150" y="313344"/>
                </a:lnTo>
                <a:cubicBezTo>
                  <a:pt x="599958" y="308525"/>
                  <a:pt x="599958" y="308525"/>
                  <a:pt x="599958" y="308525"/>
                </a:cubicBezTo>
                <a:cubicBezTo>
                  <a:pt x="603564" y="308525"/>
                  <a:pt x="608373" y="304910"/>
                  <a:pt x="613181" y="300091"/>
                </a:cubicBezTo>
                <a:lnTo>
                  <a:pt x="625106" y="300091"/>
                </a:lnTo>
                <a:lnTo>
                  <a:pt x="625114" y="300081"/>
                </a:lnTo>
                <a:cubicBezTo>
                  <a:pt x="633521" y="296480"/>
                  <a:pt x="633521" y="291678"/>
                  <a:pt x="625114" y="288077"/>
                </a:cubicBezTo>
                <a:cubicBezTo>
                  <a:pt x="620311" y="279675"/>
                  <a:pt x="628717" y="279675"/>
                  <a:pt x="633521" y="274873"/>
                </a:cubicBezTo>
                <a:close/>
                <a:moveTo>
                  <a:pt x="54943" y="209857"/>
                </a:moveTo>
                <a:lnTo>
                  <a:pt x="38600" y="218831"/>
                </a:lnTo>
                <a:lnTo>
                  <a:pt x="54769" y="210618"/>
                </a:lnTo>
                <a:cubicBezTo>
                  <a:pt x="61323" y="208197"/>
                  <a:pt x="66684" y="208197"/>
                  <a:pt x="71003" y="210467"/>
                </a:cubicBezTo>
                <a:lnTo>
                  <a:pt x="72720" y="212783"/>
                </a:lnTo>
                <a:lnTo>
                  <a:pt x="71135" y="210310"/>
                </a:lnTo>
                <a:cubicBezTo>
                  <a:pt x="66937" y="208046"/>
                  <a:pt x="61540" y="208046"/>
                  <a:pt x="54943" y="209857"/>
                </a:cubicBezTo>
                <a:close/>
                <a:moveTo>
                  <a:pt x="676914" y="184089"/>
                </a:moveTo>
                <a:cubicBezTo>
                  <a:pt x="685382" y="196338"/>
                  <a:pt x="681753" y="201237"/>
                  <a:pt x="673284" y="209811"/>
                </a:cubicBezTo>
                <a:cubicBezTo>
                  <a:pt x="673284" y="201237"/>
                  <a:pt x="676914" y="192663"/>
                  <a:pt x="676914" y="184089"/>
                </a:cubicBezTo>
                <a:close/>
                <a:moveTo>
                  <a:pt x="114656" y="184089"/>
                </a:moveTo>
                <a:cubicBezTo>
                  <a:pt x="118285" y="187720"/>
                  <a:pt x="118285" y="192562"/>
                  <a:pt x="118285" y="192562"/>
                </a:cubicBezTo>
                <a:cubicBezTo>
                  <a:pt x="118285" y="192562"/>
                  <a:pt x="114656" y="192562"/>
                  <a:pt x="114656" y="196193"/>
                </a:cubicBezTo>
                <a:cubicBezTo>
                  <a:pt x="109817" y="192562"/>
                  <a:pt x="106187" y="192562"/>
                  <a:pt x="106187" y="187720"/>
                </a:cubicBezTo>
                <a:cubicBezTo>
                  <a:pt x="109817" y="187720"/>
                  <a:pt x="109817" y="187720"/>
                  <a:pt x="114656" y="184089"/>
                </a:cubicBezTo>
                <a:close/>
                <a:moveTo>
                  <a:pt x="653678" y="142225"/>
                </a:moveTo>
                <a:cubicBezTo>
                  <a:pt x="656833" y="142829"/>
                  <a:pt x="660139" y="144943"/>
                  <a:pt x="664947" y="149172"/>
                </a:cubicBezTo>
                <a:cubicBezTo>
                  <a:pt x="668553" y="154004"/>
                  <a:pt x="673362" y="157629"/>
                  <a:pt x="676968" y="167293"/>
                </a:cubicBezTo>
                <a:cubicBezTo>
                  <a:pt x="685382" y="170918"/>
                  <a:pt x="685382" y="175750"/>
                  <a:pt x="676968" y="179375"/>
                </a:cubicBezTo>
                <a:cubicBezTo>
                  <a:pt x="672761" y="179375"/>
                  <a:pt x="669755" y="179375"/>
                  <a:pt x="667802" y="181036"/>
                </a:cubicBezTo>
                <a:lnTo>
                  <a:pt x="667551" y="182061"/>
                </a:lnTo>
                <a:lnTo>
                  <a:pt x="676812" y="180559"/>
                </a:lnTo>
                <a:cubicBezTo>
                  <a:pt x="676812" y="184180"/>
                  <a:pt x="676812" y="184180"/>
                  <a:pt x="676812" y="184180"/>
                </a:cubicBezTo>
                <a:cubicBezTo>
                  <a:pt x="676812" y="193837"/>
                  <a:pt x="671995" y="202286"/>
                  <a:pt x="671995" y="210735"/>
                </a:cubicBezTo>
                <a:cubicBezTo>
                  <a:pt x="671995" y="219185"/>
                  <a:pt x="663566" y="227634"/>
                  <a:pt x="671995" y="240911"/>
                </a:cubicBezTo>
                <a:cubicBezTo>
                  <a:pt x="667179" y="244533"/>
                  <a:pt x="667179" y="244533"/>
                  <a:pt x="667179" y="244533"/>
                </a:cubicBezTo>
                <a:cubicBezTo>
                  <a:pt x="655137" y="257810"/>
                  <a:pt x="658749" y="269880"/>
                  <a:pt x="655137" y="283158"/>
                </a:cubicBezTo>
                <a:cubicBezTo>
                  <a:pt x="637074" y="287986"/>
                  <a:pt x="637074" y="287986"/>
                  <a:pt x="633461" y="274709"/>
                </a:cubicBezTo>
                <a:cubicBezTo>
                  <a:pt x="633461" y="269880"/>
                  <a:pt x="633461" y="269880"/>
                  <a:pt x="637074" y="266259"/>
                </a:cubicBezTo>
                <a:cubicBezTo>
                  <a:pt x="645503" y="257810"/>
                  <a:pt x="645503" y="249361"/>
                  <a:pt x="655137" y="240911"/>
                </a:cubicBezTo>
                <a:cubicBezTo>
                  <a:pt x="663566" y="222806"/>
                  <a:pt x="663566" y="210735"/>
                  <a:pt x="663566" y="193837"/>
                </a:cubicBezTo>
                <a:lnTo>
                  <a:pt x="664319" y="190928"/>
                </a:lnTo>
                <a:lnTo>
                  <a:pt x="660139" y="179375"/>
                </a:lnTo>
                <a:cubicBezTo>
                  <a:pt x="664947" y="162461"/>
                  <a:pt x="664947" y="162461"/>
                  <a:pt x="651725" y="157629"/>
                </a:cubicBezTo>
                <a:cubicBezTo>
                  <a:pt x="646916" y="154004"/>
                  <a:pt x="638502" y="154004"/>
                  <a:pt x="643310" y="144339"/>
                </a:cubicBezTo>
                <a:cubicBezTo>
                  <a:pt x="647518" y="142527"/>
                  <a:pt x="650523" y="141621"/>
                  <a:pt x="653678" y="142225"/>
                </a:cubicBezTo>
                <a:close/>
                <a:moveTo>
                  <a:pt x="252322" y="105836"/>
                </a:moveTo>
                <a:cubicBezTo>
                  <a:pt x="256506" y="106887"/>
                  <a:pt x="260690" y="108989"/>
                  <a:pt x="264874" y="110790"/>
                </a:cubicBezTo>
                <a:cubicBezTo>
                  <a:pt x="268460" y="115593"/>
                  <a:pt x="276828" y="115593"/>
                  <a:pt x="281609" y="115593"/>
                </a:cubicBezTo>
                <a:cubicBezTo>
                  <a:pt x="276828" y="127602"/>
                  <a:pt x="268460" y="127602"/>
                  <a:pt x="264874" y="119196"/>
                </a:cubicBezTo>
                <a:cubicBezTo>
                  <a:pt x="256506" y="110790"/>
                  <a:pt x="248138" y="110790"/>
                  <a:pt x="239770" y="110790"/>
                </a:cubicBezTo>
                <a:cubicBezTo>
                  <a:pt x="239770" y="107187"/>
                  <a:pt x="239770" y="107187"/>
                  <a:pt x="239770" y="107187"/>
                </a:cubicBezTo>
                <a:cubicBezTo>
                  <a:pt x="243954" y="104786"/>
                  <a:pt x="248138" y="104786"/>
                  <a:pt x="252322" y="105836"/>
                </a:cubicBezTo>
                <a:close/>
                <a:moveTo>
                  <a:pt x="206635" y="88297"/>
                </a:moveTo>
                <a:cubicBezTo>
                  <a:pt x="209349" y="89956"/>
                  <a:pt x="211460" y="93273"/>
                  <a:pt x="213269" y="97494"/>
                </a:cubicBezTo>
                <a:cubicBezTo>
                  <a:pt x="213269" y="102318"/>
                  <a:pt x="213269" y="102318"/>
                  <a:pt x="218094" y="107143"/>
                </a:cubicBezTo>
                <a:cubicBezTo>
                  <a:pt x="209651" y="111967"/>
                  <a:pt x="204826" y="107143"/>
                  <a:pt x="201207" y="107143"/>
                </a:cubicBezTo>
                <a:lnTo>
                  <a:pt x="199469" y="106150"/>
                </a:lnTo>
                <a:lnTo>
                  <a:pt x="193937" y="110050"/>
                </a:lnTo>
                <a:cubicBezTo>
                  <a:pt x="192434" y="112168"/>
                  <a:pt x="191533" y="114286"/>
                  <a:pt x="191533" y="114286"/>
                </a:cubicBezTo>
                <a:cubicBezTo>
                  <a:pt x="165087" y="127601"/>
                  <a:pt x="156673" y="149389"/>
                  <a:pt x="139844" y="166335"/>
                </a:cubicBezTo>
                <a:cubicBezTo>
                  <a:pt x="137440" y="168756"/>
                  <a:pt x="137440" y="169967"/>
                  <a:pt x="138041" y="171177"/>
                </a:cubicBezTo>
                <a:lnTo>
                  <a:pt x="139692" y="175609"/>
                </a:lnTo>
                <a:lnTo>
                  <a:pt x="139898" y="175774"/>
                </a:lnTo>
                <a:lnTo>
                  <a:pt x="143455" y="201061"/>
                </a:lnTo>
                <a:lnTo>
                  <a:pt x="143489" y="201064"/>
                </a:lnTo>
                <a:lnTo>
                  <a:pt x="143489" y="201302"/>
                </a:lnTo>
                <a:lnTo>
                  <a:pt x="143489" y="210194"/>
                </a:lnTo>
                <a:cubicBezTo>
                  <a:pt x="143489" y="214151"/>
                  <a:pt x="143489" y="218716"/>
                  <a:pt x="143489" y="222977"/>
                </a:cubicBezTo>
                <a:cubicBezTo>
                  <a:pt x="143489" y="226629"/>
                  <a:pt x="143489" y="231499"/>
                  <a:pt x="135088" y="226629"/>
                </a:cubicBezTo>
                <a:cubicBezTo>
                  <a:pt x="131487" y="222977"/>
                  <a:pt x="123086" y="222977"/>
                  <a:pt x="118285" y="222977"/>
                </a:cubicBezTo>
                <a:lnTo>
                  <a:pt x="122731" y="215085"/>
                </a:lnTo>
                <a:lnTo>
                  <a:pt x="121410" y="214413"/>
                </a:lnTo>
                <a:lnTo>
                  <a:pt x="118210" y="221916"/>
                </a:lnTo>
                <a:cubicBezTo>
                  <a:pt x="109804" y="221916"/>
                  <a:pt x="101397" y="221916"/>
                  <a:pt x="96594" y="221916"/>
                </a:cubicBezTo>
                <a:lnTo>
                  <a:pt x="85592" y="198699"/>
                </a:lnTo>
                <a:lnTo>
                  <a:pt x="89275" y="210461"/>
                </a:lnTo>
                <a:cubicBezTo>
                  <a:pt x="90925" y="214989"/>
                  <a:pt x="93323" y="219516"/>
                  <a:pt x="98121" y="224346"/>
                </a:cubicBezTo>
                <a:cubicBezTo>
                  <a:pt x="93323" y="224346"/>
                  <a:pt x="93323" y="224346"/>
                  <a:pt x="93323" y="227968"/>
                </a:cubicBezTo>
                <a:cubicBezTo>
                  <a:pt x="88526" y="224346"/>
                  <a:pt x="84928" y="224346"/>
                  <a:pt x="80130" y="224346"/>
                </a:cubicBezTo>
                <a:lnTo>
                  <a:pt x="80049" y="224220"/>
                </a:lnTo>
                <a:lnTo>
                  <a:pt x="41663" y="236037"/>
                </a:lnTo>
                <a:cubicBezTo>
                  <a:pt x="38089" y="236037"/>
                  <a:pt x="38089" y="236037"/>
                  <a:pt x="38089" y="236037"/>
                </a:cubicBezTo>
                <a:cubicBezTo>
                  <a:pt x="39876" y="231801"/>
                  <a:pt x="40770" y="229682"/>
                  <a:pt x="40174" y="228623"/>
                </a:cubicBezTo>
                <a:lnTo>
                  <a:pt x="39719" y="228553"/>
                </a:lnTo>
                <a:lnTo>
                  <a:pt x="36847" y="236038"/>
                </a:lnTo>
                <a:lnTo>
                  <a:pt x="41663" y="236038"/>
                </a:lnTo>
                <a:cubicBezTo>
                  <a:pt x="41663" y="240869"/>
                  <a:pt x="41663" y="240869"/>
                  <a:pt x="41663" y="244491"/>
                </a:cubicBezTo>
                <a:cubicBezTo>
                  <a:pt x="36846" y="244491"/>
                  <a:pt x="36846" y="249322"/>
                  <a:pt x="33234" y="249322"/>
                </a:cubicBezTo>
                <a:cubicBezTo>
                  <a:pt x="23600" y="249322"/>
                  <a:pt x="28417" y="254152"/>
                  <a:pt x="28417" y="257775"/>
                </a:cubicBezTo>
                <a:cubicBezTo>
                  <a:pt x="19987" y="262605"/>
                  <a:pt x="23600" y="271059"/>
                  <a:pt x="23600" y="274682"/>
                </a:cubicBezTo>
                <a:cubicBezTo>
                  <a:pt x="19385" y="278908"/>
                  <a:pt x="18482" y="283135"/>
                  <a:pt x="18633" y="286908"/>
                </a:cubicBezTo>
                <a:lnTo>
                  <a:pt x="19778" y="294952"/>
                </a:lnTo>
                <a:lnTo>
                  <a:pt x="21332" y="295147"/>
                </a:lnTo>
                <a:lnTo>
                  <a:pt x="38097" y="331380"/>
                </a:lnTo>
                <a:lnTo>
                  <a:pt x="38118" y="331361"/>
                </a:lnTo>
                <a:cubicBezTo>
                  <a:pt x="46485" y="331361"/>
                  <a:pt x="51265" y="331361"/>
                  <a:pt x="54851" y="335018"/>
                </a:cubicBezTo>
                <a:cubicBezTo>
                  <a:pt x="59631" y="339893"/>
                  <a:pt x="63217" y="335018"/>
                  <a:pt x="67998" y="335018"/>
                </a:cubicBezTo>
                <a:lnTo>
                  <a:pt x="88544" y="331525"/>
                </a:lnTo>
                <a:lnTo>
                  <a:pt x="88544" y="330178"/>
                </a:lnTo>
                <a:cubicBezTo>
                  <a:pt x="93333" y="330178"/>
                  <a:pt x="96924" y="326578"/>
                  <a:pt x="101713" y="326578"/>
                </a:cubicBezTo>
                <a:cubicBezTo>
                  <a:pt x="108298" y="324178"/>
                  <a:pt x="114883" y="324178"/>
                  <a:pt x="120869" y="326278"/>
                </a:cubicBezTo>
                <a:cubicBezTo>
                  <a:pt x="126855" y="328378"/>
                  <a:pt x="132242" y="332578"/>
                  <a:pt x="136432" y="338579"/>
                </a:cubicBezTo>
                <a:cubicBezTo>
                  <a:pt x="136432" y="343379"/>
                  <a:pt x="132841" y="348179"/>
                  <a:pt x="136432" y="356579"/>
                </a:cubicBezTo>
                <a:cubicBezTo>
                  <a:pt x="129848" y="356579"/>
                  <a:pt x="123263" y="354479"/>
                  <a:pt x="116678" y="352379"/>
                </a:cubicBezTo>
                <a:lnTo>
                  <a:pt x="97877" y="348381"/>
                </a:lnTo>
                <a:lnTo>
                  <a:pt x="97877" y="351016"/>
                </a:lnTo>
                <a:cubicBezTo>
                  <a:pt x="98475" y="352691"/>
                  <a:pt x="98475" y="353910"/>
                  <a:pt x="94292" y="352082"/>
                </a:cubicBezTo>
                <a:cubicBezTo>
                  <a:pt x="84730" y="347207"/>
                  <a:pt x="81145" y="347207"/>
                  <a:pt x="72778" y="355739"/>
                </a:cubicBezTo>
                <a:cubicBezTo>
                  <a:pt x="63217" y="360614"/>
                  <a:pt x="54851" y="355739"/>
                  <a:pt x="46485" y="352082"/>
                </a:cubicBezTo>
                <a:cubicBezTo>
                  <a:pt x="38118" y="352082"/>
                  <a:pt x="33338" y="343550"/>
                  <a:pt x="28557" y="339893"/>
                </a:cubicBezTo>
                <a:lnTo>
                  <a:pt x="29252" y="339272"/>
                </a:lnTo>
                <a:lnTo>
                  <a:pt x="16531" y="321777"/>
                </a:lnTo>
                <a:cubicBezTo>
                  <a:pt x="16531" y="313304"/>
                  <a:pt x="12931" y="308462"/>
                  <a:pt x="12931" y="299989"/>
                </a:cubicBezTo>
                <a:lnTo>
                  <a:pt x="14909" y="295377"/>
                </a:lnTo>
                <a:lnTo>
                  <a:pt x="13364" y="295060"/>
                </a:lnTo>
                <a:cubicBezTo>
                  <a:pt x="11558" y="294909"/>
                  <a:pt x="10354" y="295815"/>
                  <a:pt x="10354" y="300041"/>
                </a:cubicBezTo>
                <a:cubicBezTo>
                  <a:pt x="10354" y="308494"/>
                  <a:pt x="15171" y="313325"/>
                  <a:pt x="15171" y="321778"/>
                </a:cubicBezTo>
                <a:cubicBezTo>
                  <a:pt x="-1688" y="304872"/>
                  <a:pt x="-1688" y="287965"/>
                  <a:pt x="1924" y="271059"/>
                </a:cubicBezTo>
                <a:cubicBezTo>
                  <a:pt x="6741" y="262605"/>
                  <a:pt x="10354" y="249322"/>
                  <a:pt x="19987" y="240869"/>
                </a:cubicBezTo>
                <a:lnTo>
                  <a:pt x="36838" y="236041"/>
                </a:lnTo>
                <a:lnTo>
                  <a:pt x="19988" y="239569"/>
                </a:lnTo>
                <a:cubicBezTo>
                  <a:pt x="19988" y="231331"/>
                  <a:pt x="19988" y="221916"/>
                  <a:pt x="28417" y="221916"/>
                </a:cubicBezTo>
                <a:lnTo>
                  <a:pt x="29183" y="222665"/>
                </a:lnTo>
                <a:lnTo>
                  <a:pt x="34854" y="207442"/>
                </a:lnTo>
                <a:cubicBezTo>
                  <a:pt x="38752" y="203518"/>
                  <a:pt x="44149" y="201405"/>
                  <a:pt x="50146" y="201405"/>
                </a:cubicBezTo>
                <a:cubicBezTo>
                  <a:pt x="58541" y="196576"/>
                  <a:pt x="71735" y="192954"/>
                  <a:pt x="80130" y="188124"/>
                </a:cubicBezTo>
                <a:cubicBezTo>
                  <a:pt x="84928" y="188124"/>
                  <a:pt x="84928" y="188124"/>
                  <a:pt x="88526" y="188124"/>
                </a:cubicBezTo>
                <a:cubicBezTo>
                  <a:pt x="86727" y="190539"/>
                  <a:pt x="84628" y="192652"/>
                  <a:pt x="83578" y="194161"/>
                </a:cubicBezTo>
                <a:lnTo>
                  <a:pt x="84757" y="196270"/>
                </a:lnTo>
                <a:lnTo>
                  <a:pt x="89388" y="188124"/>
                </a:lnTo>
                <a:cubicBezTo>
                  <a:pt x="92991" y="196572"/>
                  <a:pt x="96594" y="188124"/>
                  <a:pt x="105000" y="188124"/>
                </a:cubicBezTo>
                <a:cubicBezTo>
                  <a:pt x="105000" y="192952"/>
                  <a:pt x="109804" y="192952"/>
                  <a:pt x="113407" y="196572"/>
                </a:cubicBezTo>
                <a:cubicBezTo>
                  <a:pt x="107402" y="198986"/>
                  <a:pt x="104400" y="200193"/>
                  <a:pt x="104400" y="201852"/>
                </a:cubicBezTo>
                <a:lnTo>
                  <a:pt x="112971" y="209461"/>
                </a:lnTo>
                <a:lnTo>
                  <a:pt x="105659" y="202890"/>
                </a:lnTo>
                <a:cubicBezTo>
                  <a:pt x="105659" y="201211"/>
                  <a:pt x="108659" y="199990"/>
                  <a:pt x="114660" y="197547"/>
                </a:cubicBezTo>
                <a:cubicBezTo>
                  <a:pt x="114660" y="192663"/>
                  <a:pt x="119461" y="192663"/>
                  <a:pt x="119461" y="192663"/>
                </a:cubicBezTo>
                <a:cubicBezTo>
                  <a:pt x="119461" y="197547"/>
                  <a:pt x="121561" y="199990"/>
                  <a:pt x="123662" y="202279"/>
                </a:cubicBezTo>
                <a:lnTo>
                  <a:pt x="126994" y="209181"/>
                </a:lnTo>
                <a:lnTo>
                  <a:pt x="127371" y="208685"/>
                </a:lnTo>
                <a:lnTo>
                  <a:pt x="123735" y="201302"/>
                </a:lnTo>
                <a:cubicBezTo>
                  <a:pt x="121640" y="199175"/>
                  <a:pt x="119545" y="197047"/>
                  <a:pt x="119545" y="192793"/>
                </a:cubicBezTo>
                <a:cubicBezTo>
                  <a:pt x="119545" y="192793"/>
                  <a:pt x="119545" y="187930"/>
                  <a:pt x="114756" y="184283"/>
                </a:cubicBezTo>
                <a:cubicBezTo>
                  <a:pt x="117151" y="181852"/>
                  <a:pt x="117151" y="178509"/>
                  <a:pt x="117599" y="174710"/>
                </a:cubicBezTo>
                <a:lnTo>
                  <a:pt x="122705" y="163362"/>
                </a:lnTo>
                <a:lnTo>
                  <a:pt x="121813" y="162704"/>
                </a:lnTo>
                <a:cubicBezTo>
                  <a:pt x="126621" y="154231"/>
                  <a:pt x="135036" y="144547"/>
                  <a:pt x="139844" y="136074"/>
                </a:cubicBezTo>
                <a:cubicBezTo>
                  <a:pt x="148258" y="119128"/>
                  <a:pt x="165087" y="114286"/>
                  <a:pt x="169896" y="100971"/>
                </a:cubicBezTo>
                <a:cubicBezTo>
                  <a:pt x="173502" y="97340"/>
                  <a:pt x="178310" y="97340"/>
                  <a:pt x="183118" y="97340"/>
                </a:cubicBezTo>
                <a:lnTo>
                  <a:pt x="190964" y="101290"/>
                </a:lnTo>
                <a:lnTo>
                  <a:pt x="184320" y="97494"/>
                </a:lnTo>
                <a:cubicBezTo>
                  <a:pt x="187939" y="93876"/>
                  <a:pt x="192764" y="93876"/>
                  <a:pt x="196382" y="89051"/>
                </a:cubicBezTo>
                <a:cubicBezTo>
                  <a:pt x="200604" y="86639"/>
                  <a:pt x="203921" y="86639"/>
                  <a:pt x="206635" y="88297"/>
                </a:cubicBezTo>
                <a:close/>
                <a:moveTo>
                  <a:pt x="481526" y="56968"/>
                </a:moveTo>
                <a:lnTo>
                  <a:pt x="487276" y="63801"/>
                </a:lnTo>
                <a:lnTo>
                  <a:pt x="487276" y="62657"/>
                </a:lnTo>
                <a:lnTo>
                  <a:pt x="487129" y="62614"/>
                </a:lnTo>
                <a:close/>
                <a:moveTo>
                  <a:pt x="315512" y="46242"/>
                </a:moveTo>
                <a:cubicBezTo>
                  <a:pt x="319261" y="47299"/>
                  <a:pt x="322561" y="49413"/>
                  <a:pt x="324960" y="51828"/>
                </a:cubicBezTo>
                <a:cubicBezTo>
                  <a:pt x="311763" y="60283"/>
                  <a:pt x="308164" y="72361"/>
                  <a:pt x="294967" y="77192"/>
                </a:cubicBezTo>
                <a:cubicBezTo>
                  <a:pt x="294967" y="72361"/>
                  <a:pt x="303365" y="68737"/>
                  <a:pt x="299766" y="63906"/>
                </a:cubicBezTo>
                <a:lnTo>
                  <a:pt x="298202" y="65481"/>
                </a:lnTo>
                <a:lnTo>
                  <a:pt x="297617" y="69160"/>
                </a:lnTo>
                <a:cubicBezTo>
                  <a:pt x="295963" y="71266"/>
                  <a:pt x="293859" y="73372"/>
                  <a:pt x="293859" y="75779"/>
                </a:cubicBezTo>
                <a:cubicBezTo>
                  <a:pt x="290251" y="89018"/>
                  <a:pt x="281833" y="102258"/>
                  <a:pt x="281833" y="115497"/>
                </a:cubicBezTo>
                <a:cubicBezTo>
                  <a:pt x="277022" y="115497"/>
                  <a:pt x="268604" y="115497"/>
                  <a:pt x="264996" y="110683"/>
                </a:cubicBezTo>
                <a:cubicBezTo>
                  <a:pt x="256578" y="105868"/>
                  <a:pt x="248159" y="102258"/>
                  <a:pt x="239741" y="105868"/>
                </a:cubicBezTo>
                <a:cubicBezTo>
                  <a:pt x="234931" y="105868"/>
                  <a:pt x="226512" y="102258"/>
                  <a:pt x="221702" y="97443"/>
                </a:cubicBezTo>
                <a:cubicBezTo>
                  <a:pt x="218094" y="92629"/>
                  <a:pt x="218094" y="92629"/>
                  <a:pt x="218094" y="92629"/>
                </a:cubicBezTo>
                <a:cubicBezTo>
                  <a:pt x="221702" y="89018"/>
                  <a:pt x="221702" y="89018"/>
                  <a:pt x="226512" y="89018"/>
                </a:cubicBezTo>
                <a:cubicBezTo>
                  <a:pt x="239741" y="92629"/>
                  <a:pt x="248159" y="89018"/>
                  <a:pt x="260186" y="92629"/>
                </a:cubicBezTo>
                <a:cubicBezTo>
                  <a:pt x="264996" y="92629"/>
                  <a:pt x="268604" y="92629"/>
                  <a:pt x="268604" y="89018"/>
                </a:cubicBezTo>
                <a:lnTo>
                  <a:pt x="269372" y="88563"/>
                </a:lnTo>
                <a:lnTo>
                  <a:pt x="264974" y="80815"/>
                </a:lnTo>
                <a:cubicBezTo>
                  <a:pt x="269773" y="72361"/>
                  <a:pt x="278171" y="63906"/>
                  <a:pt x="278171" y="55452"/>
                </a:cubicBezTo>
                <a:cubicBezTo>
                  <a:pt x="281770" y="51828"/>
                  <a:pt x="286569" y="46997"/>
                  <a:pt x="290168" y="51828"/>
                </a:cubicBezTo>
                <a:cubicBezTo>
                  <a:pt x="299766" y="60283"/>
                  <a:pt x="303365" y="55452"/>
                  <a:pt x="303365" y="46997"/>
                </a:cubicBezTo>
                <a:cubicBezTo>
                  <a:pt x="307564" y="45186"/>
                  <a:pt x="311763" y="45186"/>
                  <a:pt x="315512" y="46242"/>
                </a:cubicBezTo>
                <a:close/>
                <a:moveTo>
                  <a:pt x="336870" y="23587"/>
                </a:moveTo>
                <a:lnTo>
                  <a:pt x="335063" y="24686"/>
                </a:lnTo>
                <a:cubicBezTo>
                  <a:pt x="334459" y="26195"/>
                  <a:pt x="335365" y="28307"/>
                  <a:pt x="337176" y="32531"/>
                </a:cubicBezTo>
                <a:lnTo>
                  <a:pt x="338121" y="33070"/>
                </a:lnTo>
                <a:lnTo>
                  <a:pt x="335180" y="24691"/>
                </a:lnTo>
                <a:close/>
                <a:moveTo>
                  <a:pt x="385140" y="0"/>
                </a:moveTo>
                <a:cubicBezTo>
                  <a:pt x="393554" y="12008"/>
                  <a:pt x="406777" y="8406"/>
                  <a:pt x="415192" y="0"/>
                </a:cubicBezTo>
                <a:lnTo>
                  <a:pt x="418720" y="0"/>
                </a:lnTo>
                <a:lnTo>
                  <a:pt x="420000" y="0"/>
                </a:lnTo>
                <a:lnTo>
                  <a:pt x="420111" y="133"/>
                </a:lnTo>
                <a:lnTo>
                  <a:pt x="443985" y="2415"/>
                </a:lnTo>
                <a:lnTo>
                  <a:pt x="463740" y="7700"/>
                </a:lnTo>
                <a:lnTo>
                  <a:pt x="465631" y="6052"/>
                </a:lnTo>
                <a:cubicBezTo>
                  <a:pt x="473991" y="10866"/>
                  <a:pt x="487129" y="24104"/>
                  <a:pt x="491906" y="32528"/>
                </a:cubicBezTo>
                <a:cubicBezTo>
                  <a:pt x="500266" y="40952"/>
                  <a:pt x="503849" y="49376"/>
                  <a:pt x="513403" y="59004"/>
                </a:cubicBezTo>
                <a:cubicBezTo>
                  <a:pt x="525346" y="75852"/>
                  <a:pt x="521763" y="92701"/>
                  <a:pt x="530123" y="110752"/>
                </a:cubicBezTo>
                <a:lnTo>
                  <a:pt x="530123" y="127500"/>
                </a:lnTo>
                <a:lnTo>
                  <a:pt x="531368" y="127500"/>
                </a:lnTo>
                <a:cubicBezTo>
                  <a:pt x="534983" y="127500"/>
                  <a:pt x="539804" y="132342"/>
                  <a:pt x="539804" y="127500"/>
                </a:cubicBezTo>
                <a:cubicBezTo>
                  <a:pt x="548239" y="123263"/>
                  <a:pt x="556976" y="122356"/>
                  <a:pt x="565110" y="123566"/>
                </a:cubicBezTo>
                <a:lnTo>
                  <a:pt x="585405" y="131777"/>
                </a:lnTo>
                <a:lnTo>
                  <a:pt x="585441" y="131132"/>
                </a:lnTo>
                <a:lnTo>
                  <a:pt x="598758" y="131132"/>
                </a:lnTo>
                <a:lnTo>
                  <a:pt x="599906" y="131132"/>
                </a:lnTo>
                <a:lnTo>
                  <a:pt x="599845" y="131393"/>
                </a:lnTo>
                <a:lnTo>
                  <a:pt x="613191" y="134598"/>
                </a:lnTo>
                <a:cubicBezTo>
                  <a:pt x="616499" y="136858"/>
                  <a:pt x="618604" y="140174"/>
                  <a:pt x="620408" y="144393"/>
                </a:cubicBezTo>
                <a:lnTo>
                  <a:pt x="621076" y="144680"/>
                </a:lnTo>
                <a:lnTo>
                  <a:pt x="623929" y="140816"/>
                </a:lnTo>
                <a:cubicBezTo>
                  <a:pt x="626312" y="135974"/>
                  <a:pt x="628695" y="135974"/>
                  <a:pt x="630482" y="137789"/>
                </a:cubicBezTo>
                <a:lnTo>
                  <a:pt x="633128" y="144776"/>
                </a:lnTo>
                <a:lnTo>
                  <a:pt x="633638" y="144393"/>
                </a:lnTo>
                <a:cubicBezTo>
                  <a:pt x="638449" y="144393"/>
                  <a:pt x="638449" y="144393"/>
                  <a:pt x="642057" y="144393"/>
                </a:cubicBezTo>
                <a:cubicBezTo>
                  <a:pt x="638449" y="154037"/>
                  <a:pt x="646868" y="154037"/>
                  <a:pt x="650476" y="157654"/>
                </a:cubicBezTo>
                <a:cubicBezTo>
                  <a:pt x="663706" y="162476"/>
                  <a:pt x="663706" y="162476"/>
                  <a:pt x="658895" y="180559"/>
                </a:cubicBezTo>
                <a:lnTo>
                  <a:pt x="603591" y="154048"/>
                </a:lnTo>
                <a:lnTo>
                  <a:pt x="585441" y="154048"/>
                </a:lnTo>
                <a:cubicBezTo>
                  <a:pt x="577003" y="158872"/>
                  <a:pt x="577003" y="154048"/>
                  <a:pt x="577003" y="149223"/>
                </a:cubicBezTo>
                <a:lnTo>
                  <a:pt x="577088" y="149145"/>
                </a:lnTo>
                <a:lnTo>
                  <a:pt x="566165" y="147926"/>
                </a:lnTo>
                <a:lnTo>
                  <a:pt x="557620" y="149152"/>
                </a:lnTo>
                <a:lnTo>
                  <a:pt x="557848" y="149447"/>
                </a:lnTo>
                <a:cubicBezTo>
                  <a:pt x="544635" y="153087"/>
                  <a:pt x="531421" y="149447"/>
                  <a:pt x="527817" y="161582"/>
                </a:cubicBezTo>
                <a:cubicBezTo>
                  <a:pt x="523012" y="166437"/>
                  <a:pt x="509799" y="166437"/>
                  <a:pt x="506195" y="157942"/>
                </a:cubicBezTo>
                <a:cubicBezTo>
                  <a:pt x="501390" y="153087"/>
                  <a:pt x="501390" y="136097"/>
                  <a:pt x="509799" y="132456"/>
                </a:cubicBezTo>
                <a:cubicBezTo>
                  <a:pt x="509799" y="127602"/>
                  <a:pt x="514604" y="132456"/>
                  <a:pt x="514604" y="132456"/>
                </a:cubicBezTo>
                <a:lnTo>
                  <a:pt x="522653" y="134780"/>
                </a:lnTo>
                <a:lnTo>
                  <a:pt x="514497" y="132342"/>
                </a:lnTo>
                <a:lnTo>
                  <a:pt x="518037" y="127601"/>
                </a:lnTo>
                <a:lnTo>
                  <a:pt x="516986" y="127601"/>
                </a:lnTo>
                <a:cubicBezTo>
                  <a:pt x="508626" y="123991"/>
                  <a:pt x="500266" y="105939"/>
                  <a:pt x="495489" y="97514"/>
                </a:cubicBezTo>
                <a:cubicBezTo>
                  <a:pt x="495489" y="92701"/>
                  <a:pt x="495489" y="89090"/>
                  <a:pt x="495489" y="84276"/>
                </a:cubicBezTo>
                <a:lnTo>
                  <a:pt x="496110" y="84404"/>
                </a:lnTo>
                <a:lnTo>
                  <a:pt x="487276" y="67400"/>
                </a:lnTo>
                <a:lnTo>
                  <a:pt x="487276" y="68592"/>
                </a:lnTo>
                <a:lnTo>
                  <a:pt x="477165" y="52574"/>
                </a:lnTo>
                <a:lnTo>
                  <a:pt x="473991" y="49376"/>
                </a:lnTo>
                <a:cubicBezTo>
                  <a:pt x="473991" y="49376"/>
                  <a:pt x="470409" y="49376"/>
                  <a:pt x="470409" y="45766"/>
                </a:cubicBezTo>
                <a:lnTo>
                  <a:pt x="470477" y="45677"/>
                </a:lnTo>
                <a:lnTo>
                  <a:pt x="423504" y="33818"/>
                </a:lnTo>
                <a:cubicBezTo>
                  <a:pt x="418720" y="33818"/>
                  <a:pt x="418720" y="28987"/>
                  <a:pt x="418720" y="25363"/>
                </a:cubicBezTo>
                <a:lnTo>
                  <a:pt x="418994" y="25218"/>
                </a:lnTo>
                <a:lnTo>
                  <a:pt x="406777" y="25218"/>
                </a:lnTo>
                <a:lnTo>
                  <a:pt x="405280" y="24295"/>
                </a:lnTo>
                <a:lnTo>
                  <a:pt x="394812" y="30161"/>
                </a:lnTo>
                <a:cubicBezTo>
                  <a:pt x="390012" y="30161"/>
                  <a:pt x="384611" y="28950"/>
                  <a:pt x="380410" y="28950"/>
                </a:cubicBezTo>
                <a:cubicBezTo>
                  <a:pt x="385211" y="24108"/>
                  <a:pt x="385211" y="24108"/>
                  <a:pt x="385211" y="20477"/>
                </a:cubicBezTo>
                <a:lnTo>
                  <a:pt x="386442" y="20337"/>
                </a:lnTo>
                <a:lnTo>
                  <a:pt x="385140" y="20414"/>
                </a:lnTo>
                <a:lnTo>
                  <a:pt x="381445" y="18832"/>
                </a:lnTo>
                <a:lnTo>
                  <a:pt x="383939" y="20278"/>
                </a:lnTo>
                <a:cubicBezTo>
                  <a:pt x="383939" y="23930"/>
                  <a:pt x="383939" y="23930"/>
                  <a:pt x="380338" y="28800"/>
                </a:cubicBezTo>
                <a:cubicBezTo>
                  <a:pt x="371937" y="28800"/>
                  <a:pt x="363535" y="37322"/>
                  <a:pt x="350333" y="28800"/>
                </a:cubicBezTo>
                <a:cubicBezTo>
                  <a:pt x="346732" y="28800"/>
                  <a:pt x="346732" y="33670"/>
                  <a:pt x="346732" y="37322"/>
                </a:cubicBezTo>
                <a:lnTo>
                  <a:pt x="341842" y="35196"/>
                </a:lnTo>
                <a:lnTo>
                  <a:pt x="345628" y="37358"/>
                </a:lnTo>
                <a:cubicBezTo>
                  <a:pt x="337176" y="40979"/>
                  <a:pt x="328724" y="45806"/>
                  <a:pt x="323894" y="49427"/>
                </a:cubicBezTo>
                <a:cubicBezTo>
                  <a:pt x="320271" y="45806"/>
                  <a:pt x="311819" y="40979"/>
                  <a:pt x="302159" y="45806"/>
                </a:cubicBezTo>
                <a:cubicBezTo>
                  <a:pt x="293707" y="45806"/>
                  <a:pt x="293707" y="45806"/>
                  <a:pt x="293707" y="45806"/>
                </a:cubicBezTo>
                <a:cubicBezTo>
                  <a:pt x="293707" y="37358"/>
                  <a:pt x="293707" y="28910"/>
                  <a:pt x="302159" y="28910"/>
                </a:cubicBezTo>
                <a:cubicBezTo>
                  <a:pt x="315441" y="28910"/>
                  <a:pt x="323894" y="24083"/>
                  <a:pt x="333553" y="15635"/>
                </a:cubicBezTo>
                <a:cubicBezTo>
                  <a:pt x="333553" y="15635"/>
                  <a:pt x="342006" y="15635"/>
                  <a:pt x="345628" y="15635"/>
                </a:cubicBezTo>
                <a:lnTo>
                  <a:pt x="342820" y="19377"/>
                </a:lnTo>
                <a:lnTo>
                  <a:pt x="346732" y="15408"/>
                </a:lnTo>
                <a:cubicBezTo>
                  <a:pt x="358735" y="6887"/>
                  <a:pt x="358735" y="6887"/>
                  <a:pt x="380338" y="2017"/>
                </a:cubicBezTo>
                <a:cubicBezTo>
                  <a:pt x="380338" y="2017"/>
                  <a:pt x="380338" y="6887"/>
                  <a:pt x="375538" y="6887"/>
                </a:cubicBezTo>
                <a:cubicBezTo>
                  <a:pt x="373737" y="9321"/>
                  <a:pt x="371637" y="10539"/>
                  <a:pt x="371037" y="11604"/>
                </a:cubicBezTo>
                <a:lnTo>
                  <a:pt x="372441" y="12791"/>
                </a:lnTo>
                <a:lnTo>
                  <a:pt x="371767" y="12159"/>
                </a:lnTo>
                <a:cubicBezTo>
                  <a:pt x="372218" y="11108"/>
                  <a:pt x="374322" y="10207"/>
                  <a:pt x="376726" y="8406"/>
                </a:cubicBezTo>
                <a:cubicBezTo>
                  <a:pt x="381534" y="8406"/>
                  <a:pt x="381534" y="3602"/>
                  <a:pt x="381534" y="3602"/>
                </a:cubicBezTo>
                <a:cubicBezTo>
                  <a:pt x="381534" y="0"/>
                  <a:pt x="385140" y="0"/>
                  <a:pt x="385140" y="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a:lnSpc>
                <a:spcPct val="120000"/>
              </a:lnSpc>
            </a:pPr>
            <a:endParaRPr lang="zh-CN" altLang="en-US" sz="1200">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32" name="文本框 31"/>
          <p:cNvSpPr txBox="1"/>
          <p:nvPr>
            <p:custDataLst>
              <p:tags r:id="rId15"/>
            </p:custDataLst>
          </p:nvPr>
        </p:nvSpPr>
        <p:spPr>
          <a:xfrm>
            <a:off x="5541071" y="2393984"/>
            <a:ext cx="412292" cy="360612"/>
          </a:xfrm>
          <a:prstGeom prst="rect">
            <a:avLst/>
          </a:prstGeom>
          <a:noFill/>
        </p:spPr>
        <p:txBody>
          <a:bodyPr wrap="square" rtlCol="0" anchor="ctr" anchorCtr="1">
            <a:normAutofit fontScale="90000"/>
          </a:bodyPr>
          <a:lstStyle/>
          <a:p>
            <a:pPr algn="l">
              <a:lnSpc>
                <a:spcPct val="120000"/>
              </a:lnSpc>
            </a:pPr>
            <a:r>
              <a:rPr lang="en-US" altLang="zh-CN" sz="1600" b="1" dirty="0">
                <a:solidFill>
                  <a:schemeClr val="dk1">
                    <a:lumMod val="75000"/>
                    <a:lumOff val="25000"/>
                  </a:schemeClr>
                </a:solidFill>
                <a:latin typeface="微软雅黑" panose="020B0503020204020204" charset="-122"/>
                <a:ea typeface="微软雅黑" panose="020B0503020204020204" charset="-122"/>
                <a:cs typeface="Arial" panose="020B0604020202020204" pitchFamily="34" charset="0"/>
                <a:sym typeface="Arial" panose="020B0604020202020204" pitchFamily="34" charset="0"/>
              </a:rPr>
              <a:t>01</a:t>
            </a:r>
            <a:endParaRPr lang="en-US" altLang="zh-CN" sz="1600" b="1" dirty="0">
              <a:solidFill>
                <a:schemeClr val="dk1">
                  <a:lumMod val="75000"/>
                  <a:lumOff val="25000"/>
                </a:schemeClr>
              </a:solidFill>
              <a:latin typeface="微软雅黑" panose="020B0503020204020204" charset="-122"/>
              <a:ea typeface="微软雅黑" panose="020B0503020204020204" charset="-122"/>
              <a:cs typeface="Arial" panose="020B0604020202020204" pitchFamily="34" charset="0"/>
              <a:sym typeface="Arial" panose="020B0604020202020204" pitchFamily="34" charset="0"/>
            </a:endParaRPr>
          </a:p>
        </p:txBody>
      </p:sp>
      <p:sp>
        <p:nvSpPr>
          <p:cNvPr id="1540" name="Freeform 5"/>
          <p:cNvSpPr/>
          <p:nvPr>
            <p:custDataLst>
              <p:tags r:id="rId16"/>
            </p:custDataLst>
          </p:nvPr>
        </p:nvSpPr>
        <p:spPr bwMode="auto">
          <a:xfrm>
            <a:off x="5401310" y="4613593"/>
            <a:ext cx="661670" cy="400050"/>
          </a:xfrm>
          <a:custGeom>
            <a:avLst/>
            <a:gdLst>
              <a:gd name="T0" fmla="*/ 417 w 1313"/>
              <a:gd name="T1" fmla="*/ 172 h 793"/>
              <a:gd name="T2" fmla="*/ 362 w 1313"/>
              <a:gd name="T3" fmla="*/ 179 h 793"/>
              <a:gd name="T4" fmla="*/ 245 w 1313"/>
              <a:gd name="T5" fmla="*/ 291 h 793"/>
              <a:gd name="T6" fmla="*/ 245 w 1313"/>
              <a:gd name="T7" fmla="*/ 382 h 793"/>
              <a:gd name="T8" fmla="*/ 145 w 1313"/>
              <a:gd name="T9" fmla="*/ 389 h 793"/>
              <a:gd name="T10" fmla="*/ 71 w 1313"/>
              <a:gd name="T11" fmla="*/ 418 h 793"/>
              <a:gd name="T12" fmla="*/ 33 w 1313"/>
              <a:gd name="T13" fmla="*/ 456 h 793"/>
              <a:gd name="T14" fmla="*/ 0 w 1313"/>
              <a:gd name="T15" fmla="*/ 514 h 793"/>
              <a:gd name="T16" fmla="*/ 10 w 1313"/>
              <a:gd name="T17" fmla="*/ 571 h 793"/>
              <a:gd name="T18" fmla="*/ 45 w 1313"/>
              <a:gd name="T19" fmla="*/ 640 h 793"/>
              <a:gd name="T20" fmla="*/ 93 w 1313"/>
              <a:gd name="T21" fmla="*/ 659 h 793"/>
              <a:gd name="T22" fmla="*/ 150 w 1313"/>
              <a:gd name="T23" fmla="*/ 650 h 793"/>
              <a:gd name="T24" fmla="*/ 198 w 1313"/>
              <a:gd name="T25" fmla="*/ 640 h 793"/>
              <a:gd name="T26" fmla="*/ 231 w 1313"/>
              <a:gd name="T27" fmla="*/ 664 h 793"/>
              <a:gd name="T28" fmla="*/ 238 w 1313"/>
              <a:gd name="T29" fmla="*/ 719 h 793"/>
              <a:gd name="T30" fmla="*/ 305 w 1313"/>
              <a:gd name="T31" fmla="*/ 777 h 793"/>
              <a:gd name="T32" fmla="*/ 372 w 1313"/>
              <a:gd name="T33" fmla="*/ 784 h 793"/>
              <a:gd name="T34" fmla="*/ 427 w 1313"/>
              <a:gd name="T35" fmla="*/ 777 h 793"/>
              <a:gd name="T36" fmla="*/ 481 w 1313"/>
              <a:gd name="T37" fmla="*/ 743 h 793"/>
              <a:gd name="T38" fmla="*/ 529 w 1313"/>
              <a:gd name="T39" fmla="*/ 719 h 793"/>
              <a:gd name="T40" fmla="*/ 560 w 1313"/>
              <a:gd name="T41" fmla="*/ 693 h 793"/>
              <a:gd name="T42" fmla="*/ 591 w 1313"/>
              <a:gd name="T43" fmla="*/ 683 h 793"/>
              <a:gd name="T44" fmla="*/ 629 w 1313"/>
              <a:gd name="T45" fmla="*/ 700 h 793"/>
              <a:gd name="T46" fmla="*/ 681 w 1313"/>
              <a:gd name="T47" fmla="*/ 743 h 793"/>
              <a:gd name="T48" fmla="*/ 746 w 1313"/>
              <a:gd name="T49" fmla="*/ 777 h 793"/>
              <a:gd name="T50" fmla="*/ 836 w 1313"/>
              <a:gd name="T51" fmla="*/ 793 h 793"/>
              <a:gd name="T52" fmla="*/ 882 w 1313"/>
              <a:gd name="T53" fmla="*/ 784 h 793"/>
              <a:gd name="T54" fmla="*/ 1056 w 1313"/>
              <a:gd name="T55" fmla="*/ 614 h 793"/>
              <a:gd name="T56" fmla="*/ 1156 w 1313"/>
              <a:gd name="T57" fmla="*/ 604 h 793"/>
              <a:gd name="T58" fmla="*/ 1237 w 1313"/>
              <a:gd name="T59" fmla="*/ 583 h 793"/>
              <a:gd name="T60" fmla="*/ 1268 w 1313"/>
              <a:gd name="T61" fmla="*/ 521 h 793"/>
              <a:gd name="T62" fmla="*/ 1299 w 1313"/>
              <a:gd name="T63" fmla="*/ 444 h 793"/>
              <a:gd name="T64" fmla="*/ 1313 w 1313"/>
              <a:gd name="T65" fmla="*/ 353 h 793"/>
              <a:gd name="T66" fmla="*/ 1299 w 1313"/>
              <a:gd name="T67" fmla="*/ 298 h 793"/>
              <a:gd name="T68" fmla="*/ 1215 w 1313"/>
              <a:gd name="T69" fmla="*/ 272 h 793"/>
              <a:gd name="T70" fmla="*/ 1141 w 1313"/>
              <a:gd name="T71" fmla="*/ 246 h 793"/>
              <a:gd name="T72" fmla="*/ 1075 w 1313"/>
              <a:gd name="T73" fmla="*/ 236 h 793"/>
              <a:gd name="T74" fmla="*/ 1029 w 1313"/>
              <a:gd name="T75" fmla="*/ 253 h 793"/>
              <a:gd name="T76" fmla="*/ 1013 w 1313"/>
              <a:gd name="T77" fmla="*/ 205 h 793"/>
              <a:gd name="T78" fmla="*/ 965 w 1313"/>
              <a:gd name="T79" fmla="*/ 93 h 793"/>
              <a:gd name="T80" fmla="*/ 901 w 1313"/>
              <a:gd name="T81" fmla="*/ 9 h 793"/>
              <a:gd name="T82" fmla="*/ 829 w 1313"/>
              <a:gd name="T83" fmla="*/ 7 h 793"/>
              <a:gd name="T84" fmla="*/ 739 w 1313"/>
              <a:gd name="T85" fmla="*/ 0 h 793"/>
              <a:gd name="T86" fmla="*/ 643 w 1313"/>
              <a:gd name="T87" fmla="*/ 35 h 793"/>
              <a:gd name="T88" fmla="*/ 591 w 1313"/>
              <a:gd name="T89" fmla="*/ 83 h 793"/>
              <a:gd name="T90" fmla="*/ 555 w 1313"/>
              <a:gd name="T91" fmla="*/ 110 h 793"/>
              <a:gd name="T92" fmla="*/ 531 w 1313"/>
              <a:gd name="T93" fmla="*/ 172 h 793"/>
              <a:gd name="T94" fmla="*/ 417 w 1313"/>
              <a:gd name="T95" fmla="*/ 172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13" h="793">
                <a:moveTo>
                  <a:pt x="417" y="172"/>
                </a:moveTo>
                <a:lnTo>
                  <a:pt x="362" y="179"/>
                </a:lnTo>
                <a:lnTo>
                  <a:pt x="245" y="291"/>
                </a:lnTo>
                <a:lnTo>
                  <a:pt x="245" y="382"/>
                </a:lnTo>
                <a:lnTo>
                  <a:pt x="145" y="389"/>
                </a:lnTo>
                <a:lnTo>
                  <a:pt x="71" y="418"/>
                </a:lnTo>
                <a:lnTo>
                  <a:pt x="33" y="456"/>
                </a:lnTo>
                <a:lnTo>
                  <a:pt x="0" y="514"/>
                </a:lnTo>
                <a:lnTo>
                  <a:pt x="10" y="571"/>
                </a:lnTo>
                <a:lnTo>
                  <a:pt x="45" y="640"/>
                </a:lnTo>
                <a:lnTo>
                  <a:pt x="93" y="659"/>
                </a:lnTo>
                <a:lnTo>
                  <a:pt x="150" y="650"/>
                </a:lnTo>
                <a:lnTo>
                  <a:pt x="198" y="640"/>
                </a:lnTo>
                <a:lnTo>
                  <a:pt x="231" y="664"/>
                </a:lnTo>
                <a:lnTo>
                  <a:pt x="238" y="719"/>
                </a:lnTo>
                <a:lnTo>
                  <a:pt x="305" y="777"/>
                </a:lnTo>
                <a:lnTo>
                  <a:pt x="372" y="784"/>
                </a:lnTo>
                <a:lnTo>
                  <a:pt x="427" y="777"/>
                </a:lnTo>
                <a:lnTo>
                  <a:pt x="481" y="743"/>
                </a:lnTo>
                <a:lnTo>
                  <a:pt x="529" y="719"/>
                </a:lnTo>
                <a:lnTo>
                  <a:pt x="560" y="693"/>
                </a:lnTo>
                <a:lnTo>
                  <a:pt x="591" y="683"/>
                </a:lnTo>
                <a:lnTo>
                  <a:pt x="629" y="700"/>
                </a:lnTo>
                <a:lnTo>
                  <a:pt x="681" y="743"/>
                </a:lnTo>
                <a:lnTo>
                  <a:pt x="746" y="777"/>
                </a:lnTo>
                <a:lnTo>
                  <a:pt x="836" y="793"/>
                </a:lnTo>
                <a:lnTo>
                  <a:pt x="882" y="784"/>
                </a:lnTo>
                <a:lnTo>
                  <a:pt x="1056" y="614"/>
                </a:lnTo>
                <a:lnTo>
                  <a:pt x="1156" y="604"/>
                </a:lnTo>
                <a:lnTo>
                  <a:pt x="1237" y="583"/>
                </a:lnTo>
                <a:lnTo>
                  <a:pt x="1268" y="521"/>
                </a:lnTo>
                <a:lnTo>
                  <a:pt x="1299" y="444"/>
                </a:lnTo>
                <a:lnTo>
                  <a:pt x="1313" y="353"/>
                </a:lnTo>
                <a:lnTo>
                  <a:pt x="1299" y="298"/>
                </a:lnTo>
                <a:lnTo>
                  <a:pt x="1215" y="272"/>
                </a:lnTo>
                <a:lnTo>
                  <a:pt x="1141" y="246"/>
                </a:lnTo>
                <a:lnTo>
                  <a:pt x="1075" y="236"/>
                </a:lnTo>
                <a:lnTo>
                  <a:pt x="1029" y="253"/>
                </a:lnTo>
                <a:lnTo>
                  <a:pt x="1013" y="205"/>
                </a:lnTo>
                <a:lnTo>
                  <a:pt x="965" y="93"/>
                </a:lnTo>
                <a:lnTo>
                  <a:pt x="901" y="9"/>
                </a:lnTo>
                <a:lnTo>
                  <a:pt x="829" y="7"/>
                </a:lnTo>
                <a:lnTo>
                  <a:pt x="739" y="0"/>
                </a:lnTo>
                <a:lnTo>
                  <a:pt x="643" y="35"/>
                </a:lnTo>
                <a:lnTo>
                  <a:pt x="591" y="83"/>
                </a:lnTo>
                <a:lnTo>
                  <a:pt x="555" y="110"/>
                </a:lnTo>
                <a:lnTo>
                  <a:pt x="531" y="172"/>
                </a:lnTo>
                <a:lnTo>
                  <a:pt x="417" y="172"/>
                </a:lnTo>
                <a:close/>
              </a:path>
            </a:pathLst>
          </a:custGeom>
          <a:solidFill>
            <a:schemeClr val="accent2">
              <a:lumMod val="20000"/>
              <a:lumOff val="80000"/>
            </a:schemeClr>
          </a:solidFill>
          <a:ln>
            <a:noFill/>
          </a:ln>
        </p:spPr>
        <p:txBody>
          <a:bodyPr vert="horz" wrap="square" lIns="91440" tIns="45720" rIns="91440" bIns="45720" numCol="1" anchor="t" anchorCtr="0" compatLnSpc="1"/>
          <a:lstStyle/>
          <a:p>
            <a:pPr>
              <a:lnSpc>
                <a:spcPct val="120000"/>
              </a:lnSpc>
            </a:pPr>
            <a:endParaRPr lang="zh-CN" altLang="en-US" sz="1200">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14" name="任意多边形: 形状 113"/>
          <p:cNvSpPr/>
          <p:nvPr>
            <p:custDataLst>
              <p:tags r:id="rId17"/>
            </p:custDataLst>
          </p:nvPr>
        </p:nvSpPr>
        <p:spPr bwMode="auto">
          <a:xfrm>
            <a:off x="5393473" y="4601528"/>
            <a:ext cx="683278" cy="419535"/>
          </a:xfrm>
          <a:custGeom>
            <a:avLst/>
            <a:gdLst>
              <a:gd name="connsiteX0" fmla="*/ 123074 w 683278"/>
              <a:gd name="connsiteY0" fmla="*/ 370007 h 419535"/>
              <a:gd name="connsiteX1" fmla="*/ 139835 w 683278"/>
              <a:gd name="connsiteY1" fmla="*/ 378502 h 419535"/>
              <a:gd name="connsiteX2" fmla="*/ 156596 w 683278"/>
              <a:gd name="connsiteY2" fmla="*/ 395492 h 419535"/>
              <a:gd name="connsiteX3" fmla="*/ 153004 w 683278"/>
              <a:gd name="connsiteY3" fmla="*/ 403987 h 419535"/>
              <a:gd name="connsiteX4" fmla="*/ 143427 w 683278"/>
              <a:gd name="connsiteY4" fmla="*/ 403987 h 419535"/>
              <a:gd name="connsiteX5" fmla="*/ 131455 w 683278"/>
              <a:gd name="connsiteY5" fmla="*/ 395492 h 419535"/>
              <a:gd name="connsiteX6" fmla="*/ 126666 w 683278"/>
              <a:gd name="connsiteY6" fmla="*/ 386997 h 419535"/>
              <a:gd name="connsiteX7" fmla="*/ 123074 w 683278"/>
              <a:gd name="connsiteY7" fmla="*/ 370007 h 419535"/>
              <a:gd name="connsiteX8" fmla="*/ 294911 w 683278"/>
              <a:gd name="connsiteY8" fmla="*/ 365087 h 419535"/>
              <a:gd name="connsiteX9" fmla="*/ 294947 w 683278"/>
              <a:gd name="connsiteY9" fmla="*/ 365114 h 419535"/>
              <a:gd name="connsiteX10" fmla="*/ 298834 w 683278"/>
              <a:gd name="connsiteY10" fmla="*/ 365114 h 419535"/>
              <a:gd name="connsiteX11" fmla="*/ 298537 w 683278"/>
              <a:gd name="connsiteY11" fmla="*/ 365087 h 419535"/>
              <a:gd name="connsiteX12" fmla="*/ 290371 w 683278"/>
              <a:gd name="connsiteY12" fmla="*/ 361123 h 419535"/>
              <a:gd name="connsiteX13" fmla="*/ 290137 w 683278"/>
              <a:gd name="connsiteY13" fmla="*/ 361506 h 419535"/>
              <a:gd name="connsiteX14" fmla="*/ 290179 w 683278"/>
              <a:gd name="connsiteY14" fmla="*/ 361537 h 419535"/>
              <a:gd name="connsiteX15" fmla="*/ 87437 w 683278"/>
              <a:gd name="connsiteY15" fmla="*/ 342422 h 419535"/>
              <a:gd name="connsiteX16" fmla="*/ 87419 w 683278"/>
              <a:gd name="connsiteY16" fmla="*/ 342484 h 419535"/>
              <a:gd name="connsiteX17" fmla="*/ 96924 w 683278"/>
              <a:gd name="connsiteY17" fmla="*/ 343453 h 419535"/>
              <a:gd name="connsiteX18" fmla="*/ 96924 w 683278"/>
              <a:gd name="connsiteY18" fmla="*/ 343379 h 419535"/>
              <a:gd name="connsiteX19" fmla="*/ 96925 w 683278"/>
              <a:gd name="connsiteY19" fmla="*/ 343379 h 419535"/>
              <a:gd name="connsiteX20" fmla="*/ 100559 w 683278"/>
              <a:gd name="connsiteY20" fmla="*/ 338723 h 419535"/>
              <a:gd name="connsiteX21" fmla="*/ 102018 w 683278"/>
              <a:gd name="connsiteY21" fmla="*/ 340684 h 419535"/>
              <a:gd name="connsiteX22" fmla="*/ 102312 w 683278"/>
              <a:gd name="connsiteY22" fmla="*/ 340529 h 419535"/>
              <a:gd name="connsiteX23" fmla="*/ 94530 w 683278"/>
              <a:gd name="connsiteY23" fmla="*/ 333179 h 419535"/>
              <a:gd name="connsiteX24" fmla="*/ 89511 w 683278"/>
              <a:gd name="connsiteY24" fmla="*/ 334688 h 419535"/>
              <a:gd name="connsiteX25" fmla="*/ 89511 w 683278"/>
              <a:gd name="connsiteY25" fmla="*/ 334961 h 419535"/>
              <a:gd name="connsiteX26" fmla="*/ 94934 w 683278"/>
              <a:gd name="connsiteY26" fmla="*/ 333631 h 419535"/>
              <a:gd name="connsiteX27" fmla="*/ 95474 w 683278"/>
              <a:gd name="connsiteY27" fmla="*/ 333889 h 419535"/>
              <a:gd name="connsiteX28" fmla="*/ 535104 w 683278"/>
              <a:gd name="connsiteY28" fmla="*/ 330263 h 419535"/>
              <a:gd name="connsiteX29" fmla="*/ 534860 w 683278"/>
              <a:gd name="connsiteY29" fmla="*/ 330834 h 419535"/>
              <a:gd name="connsiteX30" fmla="*/ 535164 w 683278"/>
              <a:gd name="connsiteY30" fmla="*/ 330292 h 419535"/>
              <a:gd name="connsiteX31" fmla="*/ 536275 w 683278"/>
              <a:gd name="connsiteY31" fmla="*/ 325216 h 419535"/>
              <a:gd name="connsiteX32" fmla="*/ 538729 w 683278"/>
              <a:gd name="connsiteY32" fmla="*/ 326653 h 419535"/>
              <a:gd name="connsiteX33" fmla="*/ 539369 w 683278"/>
              <a:gd name="connsiteY33" fmla="*/ 326831 h 419535"/>
              <a:gd name="connsiteX34" fmla="*/ 538616 w 683278"/>
              <a:gd name="connsiteY34" fmla="*/ 326558 h 419535"/>
              <a:gd name="connsiteX35" fmla="*/ 535164 w 683278"/>
              <a:gd name="connsiteY35" fmla="*/ 306143 h 419535"/>
              <a:gd name="connsiteX36" fmla="*/ 569946 w 683278"/>
              <a:gd name="connsiteY36" fmla="*/ 313330 h 419535"/>
              <a:gd name="connsiteX37" fmla="*/ 535164 w 683278"/>
              <a:gd name="connsiteY37" fmla="*/ 306143 h 419535"/>
              <a:gd name="connsiteX38" fmla="*/ 623827 w 683278"/>
              <a:gd name="connsiteY38" fmla="*/ 287986 h 419535"/>
              <a:gd name="connsiteX39" fmla="*/ 623827 w 683278"/>
              <a:gd name="connsiteY39" fmla="*/ 300090 h 419535"/>
              <a:gd name="connsiteX40" fmla="*/ 611785 w 683278"/>
              <a:gd name="connsiteY40" fmla="*/ 300090 h 419535"/>
              <a:gd name="connsiteX41" fmla="*/ 623827 w 683278"/>
              <a:gd name="connsiteY41" fmla="*/ 287986 h 419535"/>
              <a:gd name="connsiteX42" fmla="*/ 633521 w 683278"/>
              <a:gd name="connsiteY42" fmla="*/ 274873 h 419535"/>
              <a:gd name="connsiteX43" fmla="*/ 655137 w 683278"/>
              <a:gd name="connsiteY43" fmla="*/ 283276 h 419535"/>
              <a:gd name="connsiteX44" fmla="*/ 650333 w 683278"/>
              <a:gd name="connsiteY44" fmla="*/ 291678 h 419535"/>
              <a:gd name="connsiteX45" fmla="*/ 581882 w 683278"/>
              <a:gd name="connsiteY45" fmla="*/ 325288 h 419535"/>
              <a:gd name="connsiteX46" fmla="*/ 573475 w 683278"/>
              <a:gd name="connsiteY46" fmla="*/ 316886 h 419535"/>
              <a:gd name="connsiteX47" fmla="*/ 573475 w 683278"/>
              <a:gd name="connsiteY47" fmla="*/ 318152 h 419535"/>
              <a:gd name="connsiteX48" fmla="*/ 573184 w 683278"/>
              <a:gd name="connsiteY48" fmla="*/ 318443 h 419535"/>
              <a:gd name="connsiteX49" fmla="*/ 573448 w 683278"/>
              <a:gd name="connsiteY49" fmla="*/ 318247 h 419535"/>
              <a:gd name="connsiteX50" fmla="*/ 581806 w 683278"/>
              <a:gd name="connsiteY50" fmla="*/ 325308 h 419535"/>
              <a:gd name="connsiteX51" fmla="*/ 577030 w 683278"/>
              <a:gd name="connsiteY51" fmla="*/ 325308 h 419535"/>
              <a:gd name="connsiteX52" fmla="*/ 577004 w 683278"/>
              <a:gd name="connsiteY52" fmla="*/ 325308 h 419535"/>
              <a:gd name="connsiteX53" fmla="*/ 561377 w 683278"/>
              <a:gd name="connsiteY53" fmla="*/ 331360 h 419535"/>
              <a:gd name="connsiteX54" fmla="*/ 561956 w 683278"/>
              <a:gd name="connsiteY54" fmla="*/ 329659 h 419535"/>
              <a:gd name="connsiteX55" fmla="*/ 560253 w 683278"/>
              <a:gd name="connsiteY55" fmla="*/ 331361 h 419535"/>
              <a:gd name="connsiteX56" fmla="*/ 551838 w 683278"/>
              <a:gd name="connsiteY56" fmla="*/ 331361 h 419535"/>
              <a:gd name="connsiteX57" fmla="*/ 550431 w 683278"/>
              <a:gd name="connsiteY57" fmla="*/ 330850 h 419535"/>
              <a:gd name="connsiteX58" fmla="*/ 539917 w 683278"/>
              <a:gd name="connsiteY58" fmla="*/ 335143 h 419535"/>
              <a:gd name="connsiteX59" fmla="*/ 535164 w 683278"/>
              <a:gd name="connsiteY59" fmla="*/ 343633 h 419535"/>
              <a:gd name="connsiteX60" fmla="*/ 518529 w 683278"/>
              <a:gd name="connsiteY60" fmla="*/ 360613 h 419535"/>
              <a:gd name="connsiteX61" fmla="*/ 520014 w 683278"/>
              <a:gd name="connsiteY61" fmla="*/ 346514 h 419535"/>
              <a:gd name="connsiteX62" fmla="*/ 523666 w 683278"/>
              <a:gd name="connsiteY62" fmla="*/ 343798 h 419535"/>
              <a:gd name="connsiteX63" fmla="*/ 520017 w 683278"/>
              <a:gd name="connsiteY63" fmla="*/ 346223 h 419535"/>
              <a:gd name="connsiteX64" fmla="*/ 518367 w 683278"/>
              <a:gd name="connsiteY64" fmla="*/ 360216 h 419535"/>
              <a:gd name="connsiteX65" fmla="*/ 463177 w 683278"/>
              <a:gd name="connsiteY65" fmla="*/ 415587 h 419535"/>
              <a:gd name="connsiteX66" fmla="*/ 441581 w 683278"/>
              <a:gd name="connsiteY66" fmla="*/ 415587 h 419535"/>
              <a:gd name="connsiteX67" fmla="*/ 381592 w 683278"/>
              <a:gd name="connsiteY67" fmla="*/ 407161 h 419535"/>
              <a:gd name="connsiteX68" fmla="*/ 355197 w 683278"/>
              <a:gd name="connsiteY68" fmla="*/ 398735 h 419535"/>
              <a:gd name="connsiteX69" fmla="*/ 330540 w 683278"/>
              <a:gd name="connsiteY69" fmla="*/ 373997 h 419535"/>
              <a:gd name="connsiteX70" fmla="*/ 328724 w 683278"/>
              <a:gd name="connsiteY70" fmla="*/ 374735 h 419535"/>
              <a:gd name="connsiteX71" fmla="*/ 311819 w 683278"/>
              <a:gd name="connsiteY71" fmla="*/ 366293 h 419535"/>
              <a:gd name="connsiteX72" fmla="*/ 299682 w 683278"/>
              <a:gd name="connsiteY72" fmla="*/ 365191 h 419535"/>
              <a:gd name="connsiteX73" fmla="*/ 285027 w 683278"/>
              <a:gd name="connsiteY73" fmla="*/ 380448 h 419535"/>
              <a:gd name="connsiteX74" fmla="*/ 264887 w 683278"/>
              <a:gd name="connsiteY74" fmla="*/ 383154 h 419535"/>
              <a:gd name="connsiteX75" fmla="*/ 260078 w 683278"/>
              <a:gd name="connsiteY75" fmla="*/ 386762 h 419535"/>
              <a:gd name="connsiteX76" fmla="*/ 264887 w 683278"/>
              <a:gd name="connsiteY76" fmla="*/ 386762 h 419535"/>
              <a:gd name="connsiteX77" fmla="*/ 269697 w 683278"/>
              <a:gd name="connsiteY77" fmla="*/ 395181 h 419535"/>
              <a:gd name="connsiteX78" fmla="*/ 248054 w 683278"/>
              <a:gd name="connsiteY78" fmla="*/ 404803 h 419535"/>
              <a:gd name="connsiteX79" fmla="*/ 243245 w 683278"/>
              <a:gd name="connsiteY79" fmla="*/ 404803 h 419535"/>
              <a:gd name="connsiteX80" fmla="*/ 230019 w 683278"/>
              <a:gd name="connsiteY80" fmla="*/ 413221 h 419535"/>
              <a:gd name="connsiteX81" fmla="*/ 183126 w 683278"/>
              <a:gd name="connsiteY81" fmla="*/ 413221 h 419535"/>
              <a:gd name="connsiteX82" fmla="*/ 161484 w 683278"/>
              <a:gd name="connsiteY82" fmla="*/ 413221 h 419535"/>
              <a:gd name="connsiteX83" fmla="*/ 153067 w 683278"/>
              <a:gd name="connsiteY83" fmla="*/ 404803 h 419535"/>
              <a:gd name="connsiteX84" fmla="*/ 157877 w 683278"/>
              <a:gd name="connsiteY84" fmla="*/ 395181 h 419535"/>
              <a:gd name="connsiteX85" fmla="*/ 166293 w 683278"/>
              <a:gd name="connsiteY85" fmla="*/ 391573 h 419535"/>
              <a:gd name="connsiteX86" fmla="*/ 174710 w 683278"/>
              <a:gd name="connsiteY86" fmla="*/ 391573 h 419535"/>
              <a:gd name="connsiteX87" fmla="*/ 243245 w 683278"/>
              <a:gd name="connsiteY87" fmla="*/ 383154 h 419535"/>
              <a:gd name="connsiteX88" fmla="*/ 269697 w 683278"/>
              <a:gd name="connsiteY88" fmla="*/ 373533 h 419535"/>
              <a:gd name="connsiteX89" fmla="*/ 273304 w 683278"/>
              <a:gd name="connsiteY89" fmla="*/ 369924 h 419535"/>
              <a:gd name="connsiteX90" fmla="*/ 283374 w 683278"/>
              <a:gd name="connsiteY90" fmla="*/ 354891 h 419535"/>
              <a:gd name="connsiteX91" fmla="*/ 298015 w 683278"/>
              <a:gd name="connsiteY91" fmla="*/ 344680 h 419535"/>
              <a:gd name="connsiteX92" fmla="*/ 298579 w 683278"/>
              <a:gd name="connsiteY92" fmla="*/ 343465 h 419535"/>
              <a:gd name="connsiteX93" fmla="*/ 299225 w 683278"/>
              <a:gd name="connsiteY93" fmla="*/ 343836 h 419535"/>
              <a:gd name="connsiteX94" fmla="*/ 299756 w 683278"/>
              <a:gd name="connsiteY94" fmla="*/ 343465 h 419535"/>
              <a:gd name="connsiteX95" fmla="*/ 299529 w 683278"/>
              <a:gd name="connsiteY95" fmla="*/ 344010 h 419535"/>
              <a:gd name="connsiteX96" fmla="*/ 314221 w 683278"/>
              <a:gd name="connsiteY96" fmla="*/ 352438 h 419535"/>
              <a:gd name="connsiteX97" fmla="*/ 315441 w 683278"/>
              <a:gd name="connsiteY97" fmla="*/ 351820 h 419535"/>
              <a:gd name="connsiteX98" fmla="*/ 323894 w 683278"/>
              <a:gd name="connsiteY98" fmla="*/ 346995 h 419535"/>
              <a:gd name="connsiteX99" fmla="*/ 335214 w 683278"/>
              <a:gd name="connsiteY99" fmla="*/ 360413 h 419535"/>
              <a:gd name="connsiteX100" fmla="*/ 343663 w 683278"/>
              <a:gd name="connsiteY100" fmla="*/ 372033 h 419535"/>
              <a:gd name="connsiteX101" fmla="*/ 346798 w 683278"/>
              <a:gd name="connsiteY101" fmla="*/ 373457 h 419535"/>
              <a:gd name="connsiteX102" fmla="*/ 350370 w 683278"/>
              <a:gd name="connsiteY102" fmla="*/ 375129 h 419535"/>
              <a:gd name="connsiteX103" fmla="*/ 357001 w 683278"/>
              <a:gd name="connsiteY103" fmla="*/ 375681 h 419535"/>
              <a:gd name="connsiteX104" fmla="*/ 363678 w 683278"/>
              <a:gd name="connsiteY104" fmla="*/ 381361 h 419535"/>
              <a:gd name="connsiteX105" fmla="*/ 364795 w 683278"/>
              <a:gd name="connsiteY105" fmla="*/ 381883 h 419535"/>
              <a:gd name="connsiteX106" fmla="*/ 364935 w 683278"/>
              <a:gd name="connsiteY106" fmla="*/ 383920 h 419535"/>
              <a:gd name="connsiteX107" fmla="*/ 370681 w 683278"/>
              <a:gd name="connsiteY107" fmla="*/ 390406 h 419535"/>
              <a:gd name="connsiteX108" fmla="*/ 373193 w 683278"/>
              <a:gd name="connsiteY108" fmla="*/ 390309 h 419535"/>
              <a:gd name="connsiteX109" fmla="*/ 415186 w 683278"/>
              <a:gd name="connsiteY109" fmla="*/ 398735 h 419535"/>
              <a:gd name="connsiteX110" fmla="*/ 496771 w 683278"/>
              <a:gd name="connsiteY110" fmla="*/ 355401 h 419535"/>
              <a:gd name="connsiteX111" fmla="*/ 518367 w 683278"/>
              <a:gd name="connsiteY111" fmla="*/ 330123 h 419535"/>
              <a:gd name="connsiteX112" fmla="*/ 518597 w 683278"/>
              <a:gd name="connsiteY112" fmla="*/ 330123 h 419535"/>
              <a:gd name="connsiteX113" fmla="*/ 526680 w 683278"/>
              <a:gd name="connsiteY113" fmla="*/ 310087 h 419535"/>
              <a:gd name="connsiteX114" fmla="*/ 526595 w 683278"/>
              <a:gd name="connsiteY114" fmla="*/ 309746 h 419535"/>
              <a:gd name="connsiteX115" fmla="*/ 535009 w 683278"/>
              <a:gd name="connsiteY115" fmla="*/ 306143 h 419535"/>
              <a:gd name="connsiteX116" fmla="*/ 568667 w 683278"/>
              <a:gd name="connsiteY116" fmla="*/ 314549 h 419535"/>
              <a:gd name="connsiteX117" fmla="*/ 573475 w 683278"/>
              <a:gd name="connsiteY117" fmla="*/ 314549 h 419535"/>
              <a:gd name="connsiteX118" fmla="*/ 573475 w 683278"/>
              <a:gd name="connsiteY118" fmla="*/ 313285 h 419535"/>
              <a:gd name="connsiteX119" fmla="*/ 598694 w 683278"/>
              <a:gd name="connsiteY119" fmla="*/ 308483 h 419535"/>
              <a:gd name="connsiteX120" fmla="*/ 595092 w 683278"/>
              <a:gd name="connsiteY120" fmla="*/ 313285 h 419535"/>
              <a:gd name="connsiteX121" fmla="*/ 595092 w 683278"/>
              <a:gd name="connsiteY121" fmla="*/ 316886 h 419535"/>
              <a:gd name="connsiteX122" fmla="*/ 595150 w 683278"/>
              <a:gd name="connsiteY122" fmla="*/ 316885 h 419535"/>
              <a:gd name="connsiteX123" fmla="*/ 595150 w 683278"/>
              <a:gd name="connsiteY123" fmla="*/ 313344 h 419535"/>
              <a:gd name="connsiteX124" fmla="*/ 599958 w 683278"/>
              <a:gd name="connsiteY124" fmla="*/ 308525 h 419535"/>
              <a:gd name="connsiteX125" fmla="*/ 613181 w 683278"/>
              <a:gd name="connsiteY125" fmla="*/ 300091 h 419535"/>
              <a:gd name="connsiteX126" fmla="*/ 625106 w 683278"/>
              <a:gd name="connsiteY126" fmla="*/ 300091 h 419535"/>
              <a:gd name="connsiteX127" fmla="*/ 625114 w 683278"/>
              <a:gd name="connsiteY127" fmla="*/ 300081 h 419535"/>
              <a:gd name="connsiteX128" fmla="*/ 625114 w 683278"/>
              <a:gd name="connsiteY128" fmla="*/ 288077 h 419535"/>
              <a:gd name="connsiteX129" fmla="*/ 633521 w 683278"/>
              <a:gd name="connsiteY129" fmla="*/ 274873 h 419535"/>
              <a:gd name="connsiteX130" fmla="*/ 54943 w 683278"/>
              <a:gd name="connsiteY130" fmla="*/ 209857 h 419535"/>
              <a:gd name="connsiteX131" fmla="*/ 38604 w 683278"/>
              <a:gd name="connsiteY131" fmla="*/ 218829 h 419535"/>
              <a:gd name="connsiteX132" fmla="*/ 54769 w 683278"/>
              <a:gd name="connsiteY132" fmla="*/ 210618 h 419535"/>
              <a:gd name="connsiteX133" fmla="*/ 71003 w 683278"/>
              <a:gd name="connsiteY133" fmla="*/ 210467 h 419535"/>
              <a:gd name="connsiteX134" fmla="*/ 72720 w 683278"/>
              <a:gd name="connsiteY134" fmla="*/ 212783 h 419535"/>
              <a:gd name="connsiteX135" fmla="*/ 71135 w 683278"/>
              <a:gd name="connsiteY135" fmla="*/ 210310 h 419535"/>
              <a:gd name="connsiteX136" fmla="*/ 54943 w 683278"/>
              <a:gd name="connsiteY136" fmla="*/ 209857 h 419535"/>
              <a:gd name="connsiteX137" fmla="*/ 676914 w 683278"/>
              <a:gd name="connsiteY137" fmla="*/ 184089 h 419535"/>
              <a:gd name="connsiteX138" fmla="*/ 673284 w 683278"/>
              <a:gd name="connsiteY138" fmla="*/ 209811 h 419535"/>
              <a:gd name="connsiteX139" fmla="*/ 676914 w 683278"/>
              <a:gd name="connsiteY139" fmla="*/ 184089 h 419535"/>
              <a:gd name="connsiteX140" fmla="*/ 114656 w 683278"/>
              <a:gd name="connsiteY140" fmla="*/ 184089 h 419535"/>
              <a:gd name="connsiteX141" fmla="*/ 118285 w 683278"/>
              <a:gd name="connsiteY141" fmla="*/ 192562 h 419535"/>
              <a:gd name="connsiteX142" fmla="*/ 114656 w 683278"/>
              <a:gd name="connsiteY142" fmla="*/ 196193 h 419535"/>
              <a:gd name="connsiteX143" fmla="*/ 106187 w 683278"/>
              <a:gd name="connsiteY143" fmla="*/ 187720 h 419535"/>
              <a:gd name="connsiteX144" fmla="*/ 114656 w 683278"/>
              <a:gd name="connsiteY144" fmla="*/ 184089 h 419535"/>
              <a:gd name="connsiteX145" fmla="*/ 653678 w 683278"/>
              <a:gd name="connsiteY145" fmla="*/ 142225 h 419535"/>
              <a:gd name="connsiteX146" fmla="*/ 664947 w 683278"/>
              <a:gd name="connsiteY146" fmla="*/ 149172 h 419535"/>
              <a:gd name="connsiteX147" fmla="*/ 676968 w 683278"/>
              <a:gd name="connsiteY147" fmla="*/ 167293 h 419535"/>
              <a:gd name="connsiteX148" fmla="*/ 676968 w 683278"/>
              <a:gd name="connsiteY148" fmla="*/ 179374 h 419535"/>
              <a:gd name="connsiteX149" fmla="*/ 667802 w 683278"/>
              <a:gd name="connsiteY149" fmla="*/ 181035 h 419535"/>
              <a:gd name="connsiteX150" fmla="*/ 667551 w 683278"/>
              <a:gd name="connsiteY150" fmla="*/ 182060 h 419535"/>
              <a:gd name="connsiteX151" fmla="*/ 676812 w 683278"/>
              <a:gd name="connsiteY151" fmla="*/ 180559 h 419535"/>
              <a:gd name="connsiteX152" fmla="*/ 676812 w 683278"/>
              <a:gd name="connsiteY152" fmla="*/ 184180 h 419535"/>
              <a:gd name="connsiteX153" fmla="*/ 671995 w 683278"/>
              <a:gd name="connsiteY153" fmla="*/ 210735 h 419535"/>
              <a:gd name="connsiteX154" fmla="*/ 671995 w 683278"/>
              <a:gd name="connsiteY154" fmla="*/ 240911 h 419535"/>
              <a:gd name="connsiteX155" fmla="*/ 667179 w 683278"/>
              <a:gd name="connsiteY155" fmla="*/ 244533 h 419535"/>
              <a:gd name="connsiteX156" fmla="*/ 655137 w 683278"/>
              <a:gd name="connsiteY156" fmla="*/ 283158 h 419535"/>
              <a:gd name="connsiteX157" fmla="*/ 633461 w 683278"/>
              <a:gd name="connsiteY157" fmla="*/ 274709 h 419535"/>
              <a:gd name="connsiteX158" fmla="*/ 637074 w 683278"/>
              <a:gd name="connsiteY158" fmla="*/ 266259 h 419535"/>
              <a:gd name="connsiteX159" fmla="*/ 655137 w 683278"/>
              <a:gd name="connsiteY159" fmla="*/ 240911 h 419535"/>
              <a:gd name="connsiteX160" fmla="*/ 663566 w 683278"/>
              <a:gd name="connsiteY160" fmla="*/ 193837 h 419535"/>
              <a:gd name="connsiteX161" fmla="*/ 664319 w 683278"/>
              <a:gd name="connsiteY161" fmla="*/ 190928 h 419535"/>
              <a:gd name="connsiteX162" fmla="*/ 660139 w 683278"/>
              <a:gd name="connsiteY162" fmla="*/ 179374 h 419535"/>
              <a:gd name="connsiteX163" fmla="*/ 651725 w 683278"/>
              <a:gd name="connsiteY163" fmla="*/ 157628 h 419535"/>
              <a:gd name="connsiteX164" fmla="*/ 643310 w 683278"/>
              <a:gd name="connsiteY164" fmla="*/ 144339 h 419535"/>
              <a:gd name="connsiteX165" fmla="*/ 653678 w 683278"/>
              <a:gd name="connsiteY165" fmla="*/ 142225 h 419535"/>
              <a:gd name="connsiteX166" fmla="*/ 252322 w 683278"/>
              <a:gd name="connsiteY166" fmla="*/ 105836 h 419535"/>
              <a:gd name="connsiteX167" fmla="*/ 264874 w 683278"/>
              <a:gd name="connsiteY167" fmla="*/ 110790 h 419535"/>
              <a:gd name="connsiteX168" fmla="*/ 281609 w 683278"/>
              <a:gd name="connsiteY168" fmla="*/ 115593 h 419535"/>
              <a:gd name="connsiteX169" fmla="*/ 264874 w 683278"/>
              <a:gd name="connsiteY169" fmla="*/ 119196 h 419535"/>
              <a:gd name="connsiteX170" fmla="*/ 239770 w 683278"/>
              <a:gd name="connsiteY170" fmla="*/ 110790 h 419535"/>
              <a:gd name="connsiteX171" fmla="*/ 239770 w 683278"/>
              <a:gd name="connsiteY171" fmla="*/ 107187 h 419535"/>
              <a:gd name="connsiteX172" fmla="*/ 252322 w 683278"/>
              <a:gd name="connsiteY172" fmla="*/ 105836 h 419535"/>
              <a:gd name="connsiteX173" fmla="*/ 206635 w 683278"/>
              <a:gd name="connsiteY173" fmla="*/ 88297 h 419535"/>
              <a:gd name="connsiteX174" fmla="*/ 213269 w 683278"/>
              <a:gd name="connsiteY174" fmla="*/ 97494 h 419535"/>
              <a:gd name="connsiteX175" fmla="*/ 218094 w 683278"/>
              <a:gd name="connsiteY175" fmla="*/ 107142 h 419535"/>
              <a:gd name="connsiteX176" fmla="*/ 201207 w 683278"/>
              <a:gd name="connsiteY176" fmla="*/ 107142 h 419535"/>
              <a:gd name="connsiteX177" fmla="*/ 199469 w 683278"/>
              <a:gd name="connsiteY177" fmla="*/ 106149 h 419535"/>
              <a:gd name="connsiteX178" fmla="*/ 193937 w 683278"/>
              <a:gd name="connsiteY178" fmla="*/ 110049 h 419535"/>
              <a:gd name="connsiteX179" fmla="*/ 191533 w 683278"/>
              <a:gd name="connsiteY179" fmla="*/ 114286 h 419535"/>
              <a:gd name="connsiteX180" fmla="*/ 139844 w 683278"/>
              <a:gd name="connsiteY180" fmla="*/ 166335 h 419535"/>
              <a:gd name="connsiteX181" fmla="*/ 138041 w 683278"/>
              <a:gd name="connsiteY181" fmla="*/ 171177 h 419535"/>
              <a:gd name="connsiteX182" fmla="*/ 139692 w 683278"/>
              <a:gd name="connsiteY182" fmla="*/ 175609 h 419535"/>
              <a:gd name="connsiteX183" fmla="*/ 139898 w 683278"/>
              <a:gd name="connsiteY183" fmla="*/ 175774 h 419535"/>
              <a:gd name="connsiteX184" fmla="*/ 143455 w 683278"/>
              <a:gd name="connsiteY184" fmla="*/ 201061 h 419535"/>
              <a:gd name="connsiteX185" fmla="*/ 143489 w 683278"/>
              <a:gd name="connsiteY185" fmla="*/ 201064 h 419535"/>
              <a:gd name="connsiteX186" fmla="*/ 143489 w 683278"/>
              <a:gd name="connsiteY186" fmla="*/ 201302 h 419535"/>
              <a:gd name="connsiteX187" fmla="*/ 143489 w 683278"/>
              <a:gd name="connsiteY187" fmla="*/ 210194 h 419535"/>
              <a:gd name="connsiteX188" fmla="*/ 143489 w 683278"/>
              <a:gd name="connsiteY188" fmla="*/ 222977 h 419535"/>
              <a:gd name="connsiteX189" fmla="*/ 135088 w 683278"/>
              <a:gd name="connsiteY189" fmla="*/ 226630 h 419535"/>
              <a:gd name="connsiteX190" fmla="*/ 118285 w 683278"/>
              <a:gd name="connsiteY190" fmla="*/ 222977 h 419535"/>
              <a:gd name="connsiteX191" fmla="*/ 122731 w 683278"/>
              <a:gd name="connsiteY191" fmla="*/ 215085 h 419535"/>
              <a:gd name="connsiteX192" fmla="*/ 121410 w 683278"/>
              <a:gd name="connsiteY192" fmla="*/ 214413 h 419535"/>
              <a:gd name="connsiteX193" fmla="*/ 118210 w 683278"/>
              <a:gd name="connsiteY193" fmla="*/ 221916 h 419535"/>
              <a:gd name="connsiteX194" fmla="*/ 96594 w 683278"/>
              <a:gd name="connsiteY194" fmla="*/ 221916 h 419535"/>
              <a:gd name="connsiteX195" fmla="*/ 85592 w 683278"/>
              <a:gd name="connsiteY195" fmla="*/ 198699 h 419535"/>
              <a:gd name="connsiteX196" fmla="*/ 89275 w 683278"/>
              <a:gd name="connsiteY196" fmla="*/ 210461 h 419535"/>
              <a:gd name="connsiteX197" fmla="*/ 98121 w 683278"/>
              <a:gd name="connsiteY197" fmla="*/ 224346 h 419535"/>
              <a:gd name="connsiteX198" fmla="*/ 93323 w 683278"/>
              <a:gd name="connsiteY198" fmla="*/ 227968 h 419535"/>
              <a:gd name="connsiteX199" fmla="*/ 80130 w 683278"/>
              <a:gd name="connsiteY199" fmla="*/ 224346 h 419535"/>
              <a:gd name="connsiteX200" fmla="*/ 80049 w 683278"/>
              <a:gd name="connsiteY200" fmla="*/ 224220 h 419535"/>
              <a:gd name="connsiteX201" fmla="*/ 41663 w 683278"/>
              <a:gd name="connsiteY201" fmla="*/ 236037 h 419535"/>
              <a:gd name="connsiteX202" fmla="*/ 38089 w 683278"/>
              <a:gd name="connsiteY202" fmla="*/ 236037 h 419535"/>
              <a:gd name="connsiteX203" fmla="*/ 40174 w 683278"/>
              <a:gd name="connsiteY203" fmla="*/ 228623 h 419535"/>
              <a:gd name="connsiteX204" fmla="*/ 39719 w 683278"/>
              <a:gd name="connsiteY204" fmla="*/ 228553 h 419535"/>
              <a:gd name="connsiteX205" fmla="*/ 36847 w 683278"/>
              <a:gd name="connsiteY205" fmla="*/ 236038 h 419535"/>
              <a:gd name="connsiteX206" fmla="*/ 41663 w 683278"/>
              <a:gd name="connsiteY206" fmla="*/ 236038 h 419535"/>
              <a:gd name="connsiteX207" fmla="*/ 41663 w 683278"/>
              <a:gd name="connsiteY207" fmla="*/ 244491 h 419535"/>
              <a:gd name="connsiteX208" fmla="*/ 33234 w 683278"/>
              <a:gd name="connsiteY208" fmla="*/ 249322 h 419535"/>
              <a:gd name="connsiteX209" fmla="*/ 28417 w 683278"/>
              <a:gd name="connsiteY209" fmla="*/ 257775 h 419535"/>
              <a:gd name="connsiteX210" fmla="*/ 23600 w 683278"/>
              <a:gd name="connsiteY210" fmla="*/ 274682 h 419535"/>
              <a:gd name="connsiteX211" fmla="*/ 18633 w 683278"/>
              <a:gd name="connsiteY211" fmla="*/ 286909 h 419535"/>
              <a:gd name="connsiteX212" fmla="*/ 19778 w 683278"/>
              <a:gd name="connsiteY212" fmla="*/ 294952 h 419535"/>
              <a:gd name="connsiteX213" fmla="*/ 21332 w 683278"/>
              <a:gd name="connsiteY213" fmla="*/ 295148 h 419535"/>
              <a:gd name="connsiteX214" fmla="*/ 38097 w 683278"/>
              <a:gd name="connsiteY214" fmla="*/ 331380 h 419535"/>
              <a:gd name="connsiteX215" fmla="*/ 38118 w 683278"/>
              <a:gd name="connsiteY215" fmla="*/ 331361 h 419535"/>
              <a:gd name="connsiteX216" fmla="*/ 54851 w 683278"/>
              <a:gd name="connsiteY216" fmla="*/ 335018 h 419535"/>
              <a:gd name="connsiteX217" fmla="*/ 67998 w 683278"/>
              <a:gd name="connsiteY217" fmla="*/ 335018 h 419535"/>
              <a:gd name="connsiteX218" fmla="*/ 88544 w 683278"/>
              <a:gd name="connsiteY218" fmla="*/ 331526 h 419535"/>
              <a:gd name="connsiteX219" fmla="*/ 88544 w 683278"/>
              <a:gd name="connsiteY219" fmla="*/ 330178 h 419535"/>
              <a:gd name="connsiteX220" fmla="*/ 101713 w 683278"/>
              <a:gd name="connsiteY220" fmla="*/ 326578 h 419535"/>
              <a:gd name="connsiteX221" fmla="*/ 120869 w 683278"/>
              <a:gd name="connsiteY221" fmla="*/ 326278 h 419535"/>
              <a:gd name="connsiteX222" fmla="*/ 136432 w 683278"/>
              <a:gd name="connsiteY222" fmla="*/ 338579 h 419535"/>
              <a:gd name="connsiteX223" fmla="*/ 136432 w 683278"/>
              <a:gd name="connsiteY223" fmla="*/ 356579 h 419535"/>
              <a:gd name="connsiteX224" fmla="*/ 116678 w 683278"/>
              <a:gd name="connsiteY224" fmla="*/ 352379 h 419535"/>
              <a:gd name="connsiteX225" fmla="*/ 97877 w 683278"/>
              <a:gd name="connsiteY225" fmla="*/ 348382 h 419535"/>
              <a:gd name="connsiteX226" fmla="*/ 97877 w 683278"/>
              <a:gd name="connsiteY226" fmla="*/ 351016 h 419535"/>
              <a:gd name="connsiteX227" fmla="*/ 94292 w 683278"/>
              <a:gd name="connsiteY227" fmla="*/ 352082 h 419535"/>
              <a:gd name="connsiteX228" fmla="*/ 72778 w 683278"/>
              <a:gd name="connsiteY228" fmla="*/ 355739 h 419535"/>
              <a:gd name="connsiteX229" fmla="*/ 46485 w 683278"/>
              <a:gd name="connsiteY229" fmla="*/ 352082 h 419535"/>
              <a:gd name="connsiteX230" fmla="*/ 28557 w 683278"/>
              <a:gd name="connsiteY230" fmla="*/ 339893 h 419535"/>
              <a:gd name="connsiteX231" fmla="*/ 29252 w 683278"/>
              <a:gd name="connsiteY231" fmla="*/ 339273 h 419535"/>
              <a:gd name="connsiteX232" fmla="*/ 16531 w 683278"/>
              <a:gd name="connsiteY232" fmla="*/ 321777 h 419535"/>
              <a:gd name="connsiteX233" fmla="*/ 12931 w 683278"/>
              <a:gd name="connsiteY233" fmla="*/ 299989 h 419535"/>
              <a:gd name="connsiteX234" fmla="*/ 14909 w 683278"/>
              <a:gd name="connsiteY234" fmla="*/ 295377 h 419535"/>
              <a:gd name="connsiteX235" fmla="*/ 13364 w 683278"/>
              <a:gd name="connsiteY235" fmla="*/ 295060 h 419535"/>
              <a:gd name="connsiteX236" fmla="*/ 10354 w 683278"/>
              <a:gd name="connsiteY236" fmla="*/ 300041 h 419535"/>
              <a:gd name="connsiteX237" fmla="*/ 15171 w 683278"/>
              <a:gd name="connsiteY237" fmla="*/ 321778 h 419535"/>
              <a:gd name="connsiteX238" fmla="*/ 1924 w 683278"/>
              <a:gd name="connsiteY238" fmla="*/ 271059 h 419535"/>
              <a:gd name="connsiteX239" fmla="*/ 19987 w 683278"/>
              <a:gd name="connsiteY239" fmla="*/ 240869 h 419535"/>
              <a:gd name="connsiteX240" fmla="*/ 36838 w 683278"/>
              <a:gd name="connsiteY240" fmla="*/ 236041 h 419535"/>
              <a:gd name="connsiteX241" fmla="*/ 19988 w 683278"/>
              <a:gd name="connsiteY241" fmla="*/ 239569 h 419535"/>
              <a:gd name="connsiteX242" fmla="*/ 28417 w 683278"/>
              <a:gd name="connsiteY242" fmla="*/ 221916 h 419535"/>
              <a:gd name="connsiteX243" fmla="*/ 29183 w 683278"/>
              <a:gd name="connsiteY243" fmla="*/ 222665 h 419535"/>
              <a:gd name="connsiteX244" fmla="*/ 34854 w 683278"/>
              <a:gd name="connsiteY244" fmla="*/ 207443 h 419535"/>
              <a:gd name="connsiteX245" fmla="*/ 50146 w 683278"/>
              <a:gd name="connsiteY245" fmla="*/ 201406 h 419535"/>
              <a:gd name="connsiteX246" fmla="*/ 80130 w 683278"/>
              <a:gd name="connsiteY246" fmla="*/ 188124 h 419535"/>
              <a:gd name="connsiteX247" fmla="*/ 88526 w 683278"/>
              <a:gd name="connsiteY247" fmla="*/ 188124 h 419535"/>
              <a:gd name="connsiteX248" fmla="*/ 83578 w 683278"/>
              <a:gd name="connsiteY248" fmla="*/ 194161 h 419535"/>
              <a:gd name="connsiteX249" fmla="*/ 84757 w 683278"/>
              <a:gd name="connsiteY249" fmla="*/ 196270 h 419535"/>
              <a:gd name="connsiteX250" fmla="*/ 89388 w 683278"/>
              <a:gd name="connsiteY250" fmla="*/ 188124 h 419535"/>
              <a:gd name="connsiteX251" fmla="*/ 105000 w 683278"/>
              <a:gd name="connsiteY251" fmla="*/ 188124 h 419535"/>
              <a:gd name="connsiteX252" fmla="*/ 113407 w 683278"/>
              <a:gd name="connsiteY252" fmla="*/ 196572 h 419535"/>
              <a:gd name="connsiteX253" fmla="*/ 104400 w 683278"/>
              <a:gd name="connsiteY253" fmla="*/ 201852 h 419535"/>
              <a:gd name="connsiteX254" fmla="*/ 112953 w 683278"/>
              <a:gd name="connsiteY254" fmla="*/ 209445 h 419535"/>
              <a:gd name="connsiteX255" fmla="*/ 105659 w 683278"/>
              <a:gd name="connsiteY255" fmla="*/ 202890 h 419535"/>
              <a:gd name="connsiteX256" fmla="*/ 114660 w 683278"/>
              <a:gd name="connsiteY256" fmla="*/ 197547 h 419535"/>
              <a:gd name="connsiteX257" fmla="*/ 119461 w 683278"/>
              <a:gd name="connsiteY257" fmla="*/ 192663 h 419535"/>
              <a:gd name="connsiteX258" fmla="*/ 123662 w 683278"/>
              <a:gd name="connsiteY258" fmla="*/ 202279 h 419535"/>
              <a:gd name="connsiteX259" fmla="*/ 126994 w 683278"/>
              <a:gd name="connsiteY259" fmla="*/ 209181 h 419535"/>
              <a:gd name="connsiteX260" fmla="*/ 127371 w 683278"/>
              <a:gd name="connsiteY260" fmla="*/ 208685 h 419535"/>
              <a:gd name="connsiteX261" fmla="*/ 123735 w 683278"/>
              <a:gd name="connsiteY261" fmla="*/ 201302 h 419535"/>
              <a:gd name="connsiteX262" fmla="*/ 119545 w 683278"/>
              <a:gd name="connsiteY262" fmla="*/ 192793 h 419535"/>
              <a:gd name="connsiteX263" fmla="*/ 114756 w 683278"/>
              <a:gd name="connsiteY263" fmla="*/ 184283 h 419535"/>
              <a:gd name="connsiteX264" fmla="*/ 117599 w 683278"/>
              <a:gd name="connsiteY264" fmla="*/ 174710 h 419535"/>
              <a:gd name="connsiteX265" fmla="*/ 122705 w 683278"/>
              <a:gd name="connsiteY265" fmla="*/ 163362 h 419535"/>
              <a:gd name="connsiteX266" fmla="*/ 121813 w 683278"/>
              <a:gd name="connsiteY266" fmla="*/ 162704 h 419535"/>
              <a:gd name="connsiteX267" fmla="*/ 139844 w 683278"/>
              <a:gd name="connsiteY267" fmla="*/ 136074 h 419535"/>
              <a:gd name="connsiteX268" fmla="*/ 169896 w 683278"/>
              <a:gd name="connsiteY268" fmla="*/ 100971 h 419535"/>
              <a:gd name="connsiteX269" fmla="*/ 183118 w 683278"/>
              <a:gd name="connsiteY269" fmla="*/ 97340 h 419535"/>
              <a:gd name="connsiteX270" fmla="*/ 190966 w 683278"/>
              <a:gd name="connsiteY270" fmla="*/ 101291 h 419535"/>
              <a:gd name="connsiteX271" fmla="*/ 184320 w 683278"/>
              <a:gd name="connsiteY271" fmla="*/ 97494 h 419535"/>
              <a:gd name="connsiteX272" fmla="*/ 196382 w 683278"/>
              <a:gd name="connsiteY272" fmla="*/ 89051 h 419535"/>
              <a:gd name="connsiteX273" fmla="*/ 206635 w 683278"/>
              <a:gd name="connsiteY273" fmla="*/ 88297 h 419535"/>
              <a:gd name="connsiteX274" fmla="*/ 481525 w 683278"/>
              <a:gd name="connsiteY274" fmla="*/ 56968 h 419535"/>
              <a:gd name="connsiteX275" fmla="*/ 487276 w 683278"/>
              <a:gd name="connsiteY275" fmla="*/ 63801 h 419535"/>
              <a:gd name="connsiteX276" fmla="*/ 487276 w 683278"/>
              <a:gd name="connsiteY276" fmla="*/ 62657 h 419535"/>
              <a:gd name="connsiteX277" fmla="*/ 487129 w 683278"/>
              <a:gd name="connsiteY277" fmla="*/ 62614 h 419535"/>
              <a:gd name="connsiteX278" fmla="*/ 315512 w 683278"/>
              <a:gd name="connsiteY278" fmla="*/ 46242 h 419535"/>
              <a:gd name="connsiteX279" fmla="*/ 324960 w 683278"/>
              <a:gd name="connsiteY279" fmla="*/ 51828 h 419535"/>
              <a:gd name="connsiteX280" fmla="*/ 294967 w 683278"/>
              <a:gd name="connsiteY280" fmla="*/ 77192 h 419535"/>
              <a:gd name="connsiteX281" fmla="*/ 299766 w 683278"/>
              <a:gd name="connsiteY281" fmla="*/ 63906 h 419535"/>
              <a:gd name="connsiteX282" fmla="*/ 298202 w 683278"/>
              <a:gd name="connsiteY282" fmla="*/ 65481 h 419535"/>
              <a:gd name="connsiteX283" fmla="*/ 297617 w 683278"/>
              <a:gd name="connsiteY283" fmla="*/ 69159 h 419535"/>
              <a:gd name="connsiteX284" fmla="*/ 293859 w 683278"/>
              <a:gd name="connsiteY284" fmla="*/ 75779 h 419535"/>
              <a:gd name="connsiteX285" fmla="*/ 281833 w 683278"/>
              <a:gd name="connsiteY285" fmla="*/ 115497 h 419535"/>
              <a:gd name="connsiteX286" fmla="*/ 264996 w 683278"/>
              <a:gd name="connsiteY286" fmla="*/ 110682 h 419535"/>
              <a:gd name="connsiteX287" fmla="*/ 239741 w 683278"/>
              <a:gd name="connsiteY287" fmla="*/ 105868 h 419535"/>
              <a:gd name="connsiteX288" fmla="*/ 221702 w 683278"/>
              <a:gd name="connsiteY288" fmla="*/ 97443 h 419535"/>
              <a:gd name="connsiteX289" fmla="*/ 218094 w 683278"/>
              <a:gd name="connsiteY289" fmla="*/ 92629 h 419535"/>
              <a:gd name="connsiteX290" fmla="*/ 226512 w 683278"/>
              <a:gd name="connsiteY290" fmla="*/ 89018 h 419535"/>
              <a:gd name="connsiteX291" fmla="*/ 260186 w 683278"/>
              <a:gd name="connsiteY291" fmla="*/ 92629 h 419535"/>
              <a:gd name="connsiteX292" fmla="*/ 268604 w 683278"/>
              <a:gd name="connsiteY292" fmla="*/ 89018 h 419535"/>
              <a:gd name="connsiteX293" fmla="*/ 269372 w 683278"/>
              <a:gd name="connsiteY293" fmla="*/ 88562 h 419535"/>
              <a:gd name="connsiteX294" fmla="*/ 264974 w 683278"/>
              <a:gd name="connsiteY294" fmla="*/ 80815 h 419535"/>
              <a:gd name="connsiteX295" fmla="*/ 278171 w 683278"/>
              <a:gd name="connsiteY295" fmla="*/ 55452 h 419535"/>
              <a:gd name="connsiteX296" fmla="*/ 290168 w 683278"/>
              <a:gd name="connsiteY296" fmla="*/ 51828 h 419535"/>
              <a:gd name="connsiteX297" fmla="*/ 303365 w 683278"/>
              <a:gd name="connsiteY297" fmla="*/ 46997 h 419535"/>
              <a:gd name="connsiteX298" fmla="*/ 315512 w 683278"/>
              <a:gd name="connsiteY298" fmla="*/ 46242 h 419535"/>
              <a:gd name="connsiteX299" fmla="*/ 336869 w 683278"/>
              <a:gd name="connsiteY299" fmla="*/ 23587 h 419535"/>
              <a:gd name="connsiteX300" fmla="*/ 335063 w 683278"/>
              <a:gd name="connsiteY300" fmla="*/ 24686 h 419535"/>
              <a:gd name="connsiteX301" fmla="*/ 337176 w 683278"/>
              <a:gd name="connsiteY301" fmla="*/ 32531 h 419535"/>
              <a:gd name="connsiteX302" fmla="*/ 338121 w 683278"/>
              <a:gd name="connsiteY302" fmla="*/ 33070 h 419535"/>
              <a:gd name="connsiteX303" fmla="*/ 335180 w 683278"/>
              <a:gd name="connsiteY303" fmla="*/ 24691 h 419535"/>
              <a:gd name="connsiteX304" fmla="*/ 385140 w 683278"/>
              <a:gd name="connsiteY304" fmla="*/ 0 h 419535"/>
              <a:gd name="connsiteX305" fmla="*/ 415192 w 683278"/>
              <a:gd name="connsiteY305" fmla="*/ 0 h 419535"/>
              <a:gd name="connsiteX306" fmla="*/ 418720 w 683278"/>
              <a:gd name="connsiteY306" fmla="*/ 0 h 419535"/>
              <a:gd name="connsiteX307" fmla="*/ 420000 w 683278"/>
              <a:gd name="connsiteY307" fmla="*/ 0 h 419535"/>
              <a:gd name="connsiteX308" fmla="*/ 420111 w 683278"/>
              <a:gd name="connsiteY308" fmla="*/ 133 h 419535"/>
              <a:gd name="connsiteX309" fmla="*/ 443985 w 683278"/>
              <a:gd name="connsiteY309" fmla="*/ 2415 h 419535"/>
              <a:gd name="connsiteX310" fmla="*/ 463740 w 683278"/>
              <a:gd name="connsiteY310" fmla="*/ 7700 h 419535"/>
              <a:gd name="connsiteX311" fmla="*/ 465631 w 683278"/>
              <a:gd name="connsiteY311" fmla="*/ 6052 h 419535"/>
              <a:gd name="connsiteX312" fmla="*/ 491906 w 683278"/>
              <a:gd name="connsiteY312" fmla="*/ 32528 h 419535"/>
              <a:gd name="connsiteX313" fmla="*/ 513403 w 683278"/>
              <a:gd name="connsiteY313" fmla="*/ 59004 h 419535"/>
              <a:gd name="connsiteX314" fmla="*/ 530123 w 683278"/>
              <a:gd name="connsiteY314" fmla="*/ 110752 h 419535"/>
              <a:gd name="connsiteX315" fmla="*/ 530123 w 683278"/>
              <a:gd name="connsiteY315" fmla="*/ 127500 h 419535"/>
              <a:gd name="connsiteX316" fmla="*/ 531368 w 683278"/>
              <a:gd name="connsiteY316" fmla="*/ 127500 h 419535"/>
              <a:gd name="connsiteX317" fmla="*/ 539804 w 683278"/>
              <a:gd name="connsiteY317" fmla="*/ 127500 h 419535"/>
              <a:gd name="connsiteX318" fmla="*/ 565110 w 683278"/>
              <a:gd name="connsiteY318" fmla="*/ 123566 h 419535"/>
              <a:gd name="connsiteX319" fmla="*/ 585405 w 683278"/>
              <a:gd name="connsiteY319" fmla="*/ 131777 h 419535"/>
              <a:gd name="connsiteX320" fmla="*/ 585441 w 683278"/>
              <a:gd name="connsiteY320" fmla="*/ 131132 h 419535"/>
              <a:gd name="connsiteX321" fmla="*/ 598758 w 683278"/>
              <a:gd name="connsiteY321" fmla="*/ 131132 h 419535"/>
              <a:gd name="connsiteX322" fmla="*/ 599906 w 683278"/>
              <a:gd name="connsiteY322" fmla="*/ 131132 h 419535"/>
              <a:gd name="connsiteX323" fmla="*/ 599845 w 683278"/>
              <a:gd name="connsiteY323" fmla="*/ 131393 h 419535"/>
              <a:gd name="connsiteX324" fmla="*/ 613191 w 683278"/>
              <a:gd name="connsiteY324" fmla="*/ 134598 h 419535"/>
              <a:gd name="connsiteX325" fmla="*/ 620408 w 683278"/>
              <a:gd name="connsiteY325" fmla="*/ 144393 h 419535"/>
              <a:gd name="connsiteX326" fmla="*/ 621076 w 683278"/>
              <a:gd name="connsiteY326" fmla="*/ 144680 h 419535"/>
              <a:gd name="connsiteX327" fmla="*/ 623929 w 683278"/>
              <a:gd name="connsiteY327" fmla="*/ 140815 h 419535"/>
              <a:gd name="connsiteX328" fmla="*/ 630482 w 683278"/>
              <a:gd name="connsiteY328" fmla="*/ 137789 h 419535"/>
              <a:gd name="connsiteX329" fmla="*/ 633128 w 683278"/>
              <a:gd name="connsiteY329" fmla="*/ 144776 h 419535"/>
              <a:gd name="connsiteX330" fmla="*/ 633638 w 683278"/>
              <a:gd name="connsiteY330" fmla="*/ 144393 h 419535"/>
              <a:gd name="connsiteX331" fmla="*/ 642057 w 683278"/>
              <a:gd name="connsiteY331" fmla="*/ 144393 h 419535"/>
              <a:gd name="connsiteX332" fmla="*/ 650476 w 683278"/>
              <a:gd name="connsiteY332" fmla="*/ 157654 h 419535"/>
              <a:gd name="connsiteX333" fmla="*/ 658895 w 683278"/>
              <a:gd name="connsiteY333" fmla="*/ 180559 h 419535"/>
              <a:gd name="connsiteX334" fmla="*/ 603591 w 683278"/>
              <a:gd name="connsiteY334" fmla="*/ 154047 h 419535"/>
              <a:gd name="connsiteX335" fmla="*/ 585441 w 683278"/>
              <a:gd name="connsiteY335" fmla="*/ 154047 h 419535"/>
              <a:gd name="connsiteX336" fmla="*/ 577003 w 683278"/>
              <a:gd name="connsiteY336" fmla="*/ 149223 h 419535"/>
              <a:gd name="connsiteX337" fmla="*/ 577088 w 683278"/>
              <a:gd name="connsiteY337" fmla="*/ 149145 h 419535"/>
              <a:gd name="connsiteX338" fmla="*/ 566165 w 683278"/>
              <a:gd name="connsiteY338" fmla="*/ 147926 h 419535"/>
              <a:gd name="connsiteX339" fmla="*/ 557620 w 683278"/>
              <a:gd name="connsiteY339" fmla="*/ 149152 h 419535"/>
              <a:gd name="connsiteX340" fmla="*/ 557848 w 683278"/>
              <a:gd name="connsiteY340" fmla="*/ 149446 h 419535"/>
              <a:gd name="connsiteX341" fmla="*/ 527817 w 683278"/>
              <a:gd name="connsiteY341" fmla="*/ 161582 h 419535"/>
              <a:gd name="connsiteX342" fmla="*/ 506195 w 683278"/>
              <a:gd name="connsiteY342" fmla="*/ 157942 h 419535"/>
              <a:gd name="connsiteX343" fmla="*/ 509799 w 683278"/>
              <a:gd name="connsiteY343" fmla="*/ 132456 h 419535"/>
              <a:gd name="connsiteX344" fmla="*/ 514604 w 683278"/>
              <a:gd name="connsiteY344" fmla="*/ 132456 h 419535"/>
              <a:gd name="connsiteX345" fmla="*/ 522634 w 683278"/>
              <a:gd name="connsiteY345" fmla="*/ 134774 h 419535"/>
              <a:gd name="connsiteX346" fmla="*/ 514497 w 683278"/>
              <a:gd name="connsiteY346" fmla="*/ 132342 h 419535"/>
              <a:gd name="connsiteX347" fmla="*/ 518037 w 683278"/>
              <a:gd name="connsiteY347" fmla="*/ 127601 h 419535"/>
              <a:gd name="connsiteX348" fmla="*/ 516986 w 683278"/>
              <a:gd name="connsiteY348" fmla="*/ 127601 h 419535"/>
              <a:gd name="connsiteX349" fmla="*/ 495489 w 683278"/>
              <a:gd name="connsiteY349" fmla="*/ 97514 h 419535"/>
              <a:gd name="connsiteX350" fmla="*/ 495489 w 683278"/>
              <a:gd name="connsiteY350" fmla="*/ 84276 h 419535"/>
              <a:gd name="connsiteX351" fmla="*/ 496110 w 683278"/>
              <a:gd name="connsiteY351" fmla="*/ 84404 h 419535"/>
              <a:gd name="connsiteX352" fmla="*/ 487276 w 683278"/>
              <a:gd name="connsiteY352" fmla="*/ 67400 h 419535"/>
              <a:gd name="connsiteX353" fmla="*/ 487276 w 683278"/>
              <a:gd name="connsiteY353" fmla="*/ 68592 h 419535"/>
              <a:gd name="connsiteX354" fmla="*/ 477165 w 683278"/>
              <a:gd name="connsiteY354" fmla="*/ 52574 h 419535"/>
              <a:gd name="connsiteX355" fmla="*/ 473991 w 683278"/>
              <a:gd name="connsiteY355" fmla="*/ 49376 h 419535"/>
              <a:gd name="connsiteX356" fmla="*/ 470409 w 683278"/>
              <a:gd name="connsiteY356" fmla="*/ 45766 h 419535"/>
              <a:gd name="connsiteX357" fmla="*/ 470477 w 683278"/>
              <a:gd name="connsiteY357" fmla="*/ 45677 h 419535"/>
              <a:gd name="connsiteX358" fmla="*/ 423504 w 683278"/>
              <a:gd name="connsiteY358" fmla="*/ 33818 h 419535"/>
              <a:gd name="connsiteX359" fmla="*/ 418720 w 683278"/>
              <a:gd name="connsiteY359" fmla="*/ 25363 h 419535"/>
              <a:gd name="connsiteX360" fmla="*/ 418994 w 683278"/>
              <a:gd name="connsiteY360" fmla="*/ 25218 h 419535"/>
              <a:gd name="connsiteX361" fmla="*/ 406777 w 683278"/>
              <a:gd name="connsiteY361" fmla="*/ 25218 h 419535"/>
              <a:gd name="connsiteX362" fmla="*/ 405280 w 683278"/>
              <a:gd name="connsiteY362" fmla="*/ 24295 h 419535"/>
              <a:gd name="connsiteX363" fmla="*/ 394812 w 683278"/>
              <a:gd name="connsiteY363" fmla="*/ 30160 h 419535"/>
              <a:gd name="connsiteX364" fmla="*/ 380410 w 683278"/>
              <a:gd name="connsiteY364" fmla="*/ 28950 h 419535"/>
              <a:gd name="connsiteX365" fmla="*/ 385211 w 683278"/>
              <a:gd name="connsiteY365" fmla="*/ 20477 h 419535"/>
              <a:gd name="connsiteX366" fmla="*/ 386446 w 683278"/>
              <a:gd name="connsiteY366" fmla="*/ 20337 h 419535"/>
              <a:gd name="connsiteX367" fmla="*/ 385140 w 683278"/>
              <a:gd name="connsiteY367" fmla="*/ 20414 h 419535"/>
              <a:gd name="connsiteX368" fmla="*/ 381446 w 683278"/>
              <a:gd name="connsiteY368" fmla="*/ 18833 h 419535"/>
              <a:gd name="connsiteX369" fmla="*/ 383939 w 683278"/>
              <a:gd name="connsiteY369" fmla="*/ 20278 h 419535"/>
              <a:gd name="connsiteX370" fmla="*/ 380338 w 683278"/>
              <a:gd name="connsiteY370" fmla="*/ 28800 h 419535"/>
              <a:gd name="connsiteX371" fmla="*/ 350333 w 683278"/>
              <a:gd name="connsiteY371" fmla="*/ 28800 h 419535"/>
              <a:gd name="connsiteX372" fmla="*/ 346732 w 683278"/>
              <a:gd name="connsiteY372" fmla="*/ 37322 h 419535"/>
              <a:gd name="connsiteX373" fmla="*/ 341843 w 683278"/>
              <a:gd name="connsiteY373" fmla="*/ 35197 h 419535"/>
              <a:gd name="connsiteX374" fmla="*/ 345628 w 683278"/>
              <a:gd name="connsiteY374" fmla="*/ 37358 h 419535"/>
              <a:gd name="connsiteX375" fmla="*/ 323894 w 683278"/>
              <a:gd name="connsiteY375" fmla="*/ 49427 h 419535"/>
              <a:gd name="connsiteX376" fmla="*/ 302159 w 683278"/>
              <a:gd name="connsiteY376" fmla="*/ 45806 h 419535"/>
              <a:gd name="connsiteX377" fmla="*/ 293707 w 683278"/>
              <a:gd name="connsiteY377" fmla="*/ 45806 h 419535"/>
              <a:gd name="connsiteX378" fmla="*/ 302159 w 683278"/>
              <a:gd name="connsiteY378" fmla="*/ 28910 h 419535"/>
              <a:gd name="connsiteX379" fmla="*/ 333553 w 683278"/>
              <a:gd name="connsiteY379" fmla="*/ 15635 h 419535"/>
              <a:gd name="connsiteX380" fmla="*/ 345628 w 683278"/>
              <a:gd name="connsiteY380" fmla="*/ 15635 h 419535"/>
              <a:gd name="connsiteX381" fmla="*/ 342821 w 683278"/>
              <a:gd name="connsiteY381" fmla="*/ 19376 h 419535"/>
              <a:gd name="connsiteX382" fmla="*/ 346732 w 683278"/>
              <a:gd name="connsiteY382" fmla="*/ 15408 h 419535"/>
              <a:gd name="connsiteX383" fmla="*/ 380338 w 683278"/>
              <a:gd name="connsiteY383" fmla="*/ 2017 h 419535"/>
              <a:gd name="connsiteX384" fmla="*/ 375538 w 683278"/>
              <a:gd name="connsiteY384" fmla="*/ 6886 h 419535"/>
              <a:gd name="connsiteX385" fmla="*/ 371037 w 683278"/>
              <a:gd name="connsiteY385" fmla="*/ 11604 h 419535"/>
              <a:gd name="connsiteX386" fmla="*/ 372442 w 683278"/>
              <a:gd name="connsiteY386" fmla="*/ 12792 h 419535"/>
              <a:gd name="connsiteX387" fmla="*/ 371767 w 683278"/>
              <a:gd name="connsiteY387" fmla="*/ 12158 h 419535"/>
              <a:gd name="connsiteX388" fmla="*/ 376726 w 683278"/>
              <a:gd name="connsiteY388" fmla="*/ 8406 h 419535"/>
              <a:gd name="connsiteX389" fmla="*/ 381534 w 683278"/>
              <a:gd name="connsiteY389" fmla="*/ 3602 h 419535"/>
              <a:gd name="connsiteX390" fmla="*/ 385140 w 683278"/>
              <a:gd name="connsiteY390" fmla="*/ 0 h 419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Lst>
            <a:rect l="l" t="t" r="r" b="b"/>
            <a:pathLst>
              <a:path w="683278" h="419535">
                <a:moveTo>
                  <a:pt x="123074" y="370007"/>
                </a:moveTo>
                <a:cubicBezTo>
                  <a:pt x="131455" y="365152"/>
                  <a:pt x="135046" y="373647"/>
                  <a:pt x="139835" y="378502"/>
                </a:cubicBezTo>
                <a:cubicBezTo>
                  <a:pt x="143427" y="386997"/>
                  <a:pt x="153004" y="390638"/>
                  <a:pt x="156596" y="395492"/>
                </a:cubicBezTo>
                <a:cubicBezTo>
                  <a:pt x="156596" y="399133"/>
                  <a:pt x="156596" y="403987"/>
                  <a:pt x="153004" y="403987"/>
                </a:cubicBezTo>
                <a:cubicBezTo>
                  <a:pt x="148216" y="403987"/>
                  <a:pt x="148216" y="399133"/>
                  <a:pt x="143427" y="403987"/>
                </a:cubicBezTo>
                <a:cubicBezTo>
                  <a:pt x="135046" y="403987"/>
                  <a:pt x="131455" y="399133"/>
                  <a:pt x="131455" y="395492"/>
                </a:cubicBezTo>
                <a:cubicBezTo>
                  <a:pt x="131455" y="390638"/>
                  <a:pt x="131455" y="390638"/>
                  <a:pt x="126666" y="386997"/>
                </a:cubicBezTo>
                <a:cubicBezTo>
                  <a:pt x="123074" y="382143"/>
                  <a:pt x="118285" y="373647"/>
                  <a:pt x="123074" y="370007"/>
                </a:cubicBezTo>
                <a:close/>
                <a:moveTo>
                  <a:pt x="294911" y="365087"/>
                </a:moveTo>
                <a:lnTo>
                  <a:pt x="294947" y="365114"/>
                </a:lnTo>
                <a:lnTo>
                  <a:pt x="298834" y="365114"/>
                </a:lnTo>
                <a:lnTo>
                  <a:pt x="298537" y="365087"/>
                </a:lnTo>
                <a:close/>
                <a:moveTo>
                  <a:pt x="290371" y="361123"/>
                </a:moveTo>
                <a:lnTo>
                  <a:pt x="290137" y="361506"/>
                </a:lnTo>
                <a:lnTo>
                  <a:pt x="290179" y="361537"/>
                </a:lnTo>
                <a:close/>
                <a:moveTo>
                  <a:pt x="87437" y="342422"/>
                </a:moveTo>
                <a:lnTo>
                  <a:pt x="87419" y="342484"/>
                </a:lnTo>
                <a:lnTo>
                  <a:pt x="96924" y="343453"/>
                </a:lnTo>
                <a:lnTo>
                  <a:pt x="96924" y="343379"/>
                </a:lnTo>
                <a:lnTo>
                  <a:pt x="96925" y="343379"/>
                </a:lnTo>
                <a:close/>
                <a:moveTo>
                  <a:pt x="100559" y="338723"/>
                </a:moveTo>
                <a:lnTo>
                  <a:pt x="102018" y="340684"/>
                </a:lnTo>
                <a:lnTo>
                  <a:pt x="102312" y="340529"/>
                </a:lnTo>
                <a:close/>
                <a:moveTo>
                  <a:pt x="94530" y="333179"/>
                </a:moveTo>
                <a:lnTo>
                  <a:pt x="89511" y="334688"/>
                </a:lnTo>
                <a:lnTo>
                  <a:pt x="89511" y="334961"/>
                </a:lnTo>
                <a:lnTo>
                  <a:pt x="94934" y="333631"/>
                </a:lnTo>
                <a:lnTo>
                  <a:pt x="95474" y="333889"/>
                </a:lnTo>
                <a:close/>
                <a:moveTo>
                  <a:pt x="535104" y="330263"/>
                </a:moveTo>
                <a:lnTo>
                  <a:pt x="534860" y="330834"/>
                </a:lnTo>
                <a:lnTo>
                  <a:pt x="535164" y="330292"/>
                </a:lnTo>
                <a:close/>
                <a:moveTo>
                  <a:pt x="536275" y="325216"/>
                </a:moveTo>
                <a:lnTo>
                  <a:pt x="538729" y="326653"/>
                </a:lnTo>
                <a:lnTo>
                  <a:pt x="539369" y="326831"/>
                </a:lnTo>
                <a:lnTo>
                  <a:pt x="538616" y="326558"/>
                </a:lnTo>
                <a:close/>
                <a:moveTo>
                  <a:pt x="535164" y="306143"/>
                </a:moveTo>
                <a:cubicBezTo>
                  <a:pt x="544759" y="309737"/>
                  <a:pt x="556753" y="313330"/>
                  <a:pt x="569946" y="313330"/>
                </a:cubicBezTo>
                <a:cubicBezTo>
                  <a:pt x="556753" y="325308"/>
                  <a:pt x="544759" y="313330"/>
                  <a:pt x="535164" y="306143"/>
                </a:cubicBezTo>
                <a:close/>
                <a:moveTo>
                  <a:pt x="623827" y="287986"/>
                </a:moveTo>
                <a:cubicBezTo>
                  <a:pt x="633461" y="291617"/>
                  <a:pt x="633461" y="296459"/>
                  <a:pt x="623827" y="300090"/>
                </a:cubicBezTo>
                <a:cubicBezTo>
                  <a:pt x="620215" y="300090"/>
                  <a:pt x="615398" y="300090"/>
                  <a:pt x="611785" y="300090"/>
                </a:cubicBezTo>
                <a:cubicBezTo>
                  <a:pt x="615398" y="296459"/>
                  <a:pt x="620215" y="291617"/>
                  <a:pt x="623827" y="287986"/>
                </a:cubicBezTo>
                <a:close/>
                <a:moveTo>
                  <a:pt x="633521" y="274873"/>
                </a:moveTo>
                <a:cubicBezTo>
                  <a:pt x="637123" y="288077"/>
                  <a:pt x="637123" y="288077"/>
                  <a:pt x="655137" y="283276"/>
                </a:cubicBezTo>
                <a:cubicBezTo>
                  <a:pt x="655137" y="288077"/>
                  <a:pt x="655137" y="291678"/>
                  <a:pt x="650333" y="291678"/>
                </a:cubicBezTo>
                <a:cubicBezTo>
                  <a:pt x="641927" y="308483"/>
                  <a:pt x="608302" y="334891"/>
                  <a:pt x="581882" y="325288"/>
                </a:cubicBezTo>
                <a:cubicBezTo>
                  <a:pt x="586685" y="316886"/>
                  <a:pt x="578279" y="316886"/>
                  <a:pt x="573475" y="316886"/>
                </a:cubicBezTo>
                <a:lnTo>
                  <a:pt x="573475" y="318152"/>
                </a:lnTo>
                <a:lnTo>
                  <a:pt x="573184" y="318443"/>
                </a:lnTo>
                <a:lnTo>
                  <a:pt x="573448" y="318247"/>
                </a:lnTo>
                <a:cubicBezTo>
                  <a:pt x="577030" y="318247"/>
                  <a:pt x="586581" y="318247"/>
                  <a:pt x="581806" y="325308"/>
                </a:cubicBezTo>
                <a:cubicBezTo>
                  <a:pt x="577030" y="325308"/>
                  <a:pt x="577030" y="325308"/>
                  <a:pt x="577030" y="325308"/>
                </a:cubicBezTo>
                <a:lnTo>
                  <a:pt x="577004" y="325308"/>
                </a:lnTo>
                <a:cubicBezTo>
                  <a:pt x="573398" y="331360"/>
                  <a:pt x="564983" y="331360"/>
                  <a:pt x="561377" y="331360"/>
                </a:cubicBezTo>
                <a:lnTo>
                  <a:pt x="561956" y="329659"/>
                </a:lnTo>
                <a:lnTo>
                  <a:pt x="560253" y="331361"/>
                </a:lnTo>
                <a:cubicBezTo>
                  <a:pt x="556646" y="331361"/>
                  <a:pt x="551838" y="331361"/>
                  <a:pt x="551838" y="331361"/>
                </a:cubicBezTo>
                <a:lnTo>
                  <a:pt x="550431" y="330850"/>
                </a:lnTo>
                <a:lnTo>
                  <a:pt x="539917" y="335143"/>
                </a:lnTo>
                <a:cubicBezTo>
                  <a:pt x="537838" y="337872"/>
                  <a:pt x="536947" y="341207"/>
                  <a:pt x="535164" y="343633"/>
                </a:cubicBezTo>
                <a:cubicBezTo>
                  <a:pt x="530411" y="352123"/>
                  <a:pt x="526847" y="355762"/>
                  <a:pt x="518529" y="360613"/>
                </a:cubicBezTo>
                <a:cubicBezTo>
                  <a:pt x="518529" y="353942"/>
                  <a:pt x="518529" y="349697"/>
                  <a:pt x="520014" y="346514"/>
                </a:cubicBezTo>
                <a:lnTo>
                  <a:pt x="523666" y="343798"/>
                </a:lnTo>
                <a:lnTo>
                  <a:pt x="520017" y="346223"/>
                </a:lnTo>
                <a:cubicBezTo>
                  <a:pt x="518367" y="349383"/>
                  <a:pt x="518367" y="353596"/>
                  <a:pt x="518367" y="360216"/>
                </a:cubicBezTo>
                <a:cubicBezTo>
                  <a:pt x="509969" y="381883"/>
                  <a:pt x="479974" y="403550"/>
                  <a:pt x="463177" y="415587"/>
                </a:cubicBezTo>
                <a:cubicBezTo>
                  <a:pt x="454779" y="415587"/>
                  <a:pt x="445180" y="415587"/>
                  <a:pt x="441581" y="415587"/>
                </a:cubicBezTo>
                <a:cubicBezTo>
                  <a:pt x="419985" y="415587"/>
                  <a:pt x="398389" y="411976"/>
                  <a:pt x="381592" y="407161"/>
                </a:cubicBezTo>
                <a:cubicBezTo>
                  <a:pt x="373193" y="403550"/>
                  <a:pt x="364795" y="407161"/>
                  <a:pt x="355197" y="398735"/>
                </a:cubicBezTo>
                <a:lnTo>
                  <a:pt x="330540" y="373997"/>
                </a:lnTo>
                <a:lnTo>
                  <a:pt x="328724" y="374735"/>
                </a:lnTo>
                <a:cubicBezTo>
                  <a:pt x="322083" y="372323"/>
                  <a:pt x="316649" y="368705"/>
                  <a:pt x="311819" y="366293"/>
                </a:cubicBezTo>
                <a:lnTo>
                  <a:pt x="299682" y="365191"/>
                </a:lnTo>
                <a:lnTo>
                  <a:pt x="285027" y="380448"/>
                </a:lnTo>
                <a:cubicBezTo>
                  <a:pt x="279616" y="383756"/>
                  <a:pt x="273304" y="384958"/>
                  <a:pt x="264887" y="383154"/>
                </a:cubicBezTo>
                <a:cubicBezTo>
                  <a:pt x="264887" y="383154"/>
                  <a:pt x="260078" y="383154"/>
                  <a:pt x="260078" y="386762"/>
                </a:cubicBezTo>
                <a:cubicBezTo>
                  <a:pt x="264887" y="386762"/>
                  <a:pt x="264887" y="386762"/>
                  <a:pt x="264887" y="386762"/>
                </a:cubicBezTo>
                <a:cubicBezTo>
                  <a:pt x="273304" y="391573"/>
                  <a:pt x="273304" y="395181"/>
                  <a:pt x="269697" y="395181"/>
                </a:cubicBezTo>
                <a:cubicBezTo>
                  <a:pt x="260078" y="395181"/>
                  <a:pt x="256471" y="404803"/>
                  <a:pt x="248054" y="404803"/>
                </a:cubicBezTo>
                <a:cubicBezTo>
                  <a:pt x="243245" y="399992"/>
                  <a:pt x="243245" y="399992"/>
                  <a:pt x="243245" y="404803"/>
                </a:cubicBezTo>
                <a:cubicBezTo>
                  <a:pt x="239638" y="413221"/>
                  <a:pt x="234828" y="413221"/>
                  <a:pt x="230019" y="413221"/>
                </a:cubicBezTo>
                <a:cubicBezTo>
                  <a:pt x="213186" y="421640"/>
                  <a:pt x="199960" y="421640"/>
                  <a:pt x="183126" y="413221"/>
                </a:cubicBezTo>
                <a:cubicBezTo>
                  <a:pt x="174710" y="413221"/>
                  <a:pt x="169900" y="408411"/>
                  <a:pt x="161484" y="413221"/>
                </a:cubicBezTo>
                <a:cubicBezTo>
                  <a:pt x="153067" y="416829"/>
                  <a:pt x="153067" y="408411"/>
                  <a:pt x="153067" y="404803"/>
                </a:cubicBezTo>
                <a:cubicBezTo>
                  <a:pt x="157877" y="404803"/>
                  <a:pt x="157877" y="399992"/>
                  <a:pt x="157877" y="395181"/>
                </a:cubicBezTo>
                <a:cubicBezTo>
                  <a:pt x="161484" y="395181"/>
                  <a:pt x="166293" y="395181"/>
                  <a:pt x="166293" y="391573"/>
                </a:cubicBezTo>
                <a:cubicBezTo>
                  <a:pt x="169900" y="391573"/>
                  <a:pt x="174710" y="391573"/>
                  <a:pt x="174710" y="391573"/>
                </a:cubicBezTo>
                <a:cubicBezTo>
                  <a:pt x="199960" y="404803"/>
                  <a:pt x="221602" y="395181"/>
                  <a:pt x="243245" y="383154"/>
                </a:cubicBezTo>
                <a:cubicBezTo>
                  <a:pt x="251661" y="373533"/>
                  <a:pt x="256471" y="369924"/>
                  <a:pt x="269697" y="373533"/>
                </a:cubicBezTo>
                <a:cubicBezTo>
                  <a:pt x="273304" y="369924"/>
                  <a:pt x="273304" y="369924"/>
                  <a:pt x="273304" y="369924"/>
                </a:cubicBezTo>
                <a:cubicBezTo>
                  <a:pt x="275709" y="363310"/>
                  <a:pt x="279015" y="358799"/>
                  <a:pt x="283374" y="354891"/>
                </a:cubicBezTo>
                <a:lnTo>
                  <a:pt x="298015" y="344680"/>
                </a:lnTo>
                <a:lnTo>
                  <a:pt x="298579" y="343465"/>
                </a:lnTo>
                <a:lnTo>
                  <a:pt x="299225" y="343836"/>
                </a:lnTo>
                <a:lnTo>
                  <a:pt x="299756" y="343465"/>
                </a:lnTo>
                <a:lnTo>
                  <a:pt x="299529" y="344010"/>
                </a:lnTo>
                <a:lnTo>
                  <a:pt x="314221" y="352438"/>
                </a:lnTo>
                <a:lnTo>
                  <a:pt x="315441" y="351820"/>
                </a:lnTo>
                <a:cubicBezTo>
                  <a:pt x="323894" y="346995"/>
                  <a:pt x="323894" y="346995"/>
                  <a:pt x="323894" y="346995"/>
                </a:cubicBezTo>
                <a:cubicBezTo>
                  <a:pt x="326309" y="353629"/>
                  <a:pt x="330837" y="356945"/>
                  <a:pt x="335214" y="360413"/>
                </a:cubicBezTo>
                <a:lnTo>
                  <a:pt x="343663" y="372033"/>
                </a:lnTo>
                <a:lnTo>
                  <a:pt x="346798" y="373457"/>
                </a:lnTo>
                <a:lnTo>
                  <a:pt x="350370" y="375129"/>
                </a:lnTo>
                <a:lnTo>
                  <a:pt x="357001" y="375681"/>
                </a:lnTo>
                <a:lnTo>
                  <a:pt x="363678" y="381361"/>
                </a:lnTo>
                <a:lnTo>
                  <a:pt x="364795" y="381883"/>
                </a:lnTo>
                <a:lnTo>
                  <a:pt x="364935" y="383920"/>
                </a:lnTo>
                <a:lnTo>
                  <a:pt x="370681" y="390406"/>
                </a:lnTo>
                <a:lnTo>
                  <a:pt x="373193" y="390309"/>
                </a:lnTo>
                <a:cubicBezTo>
                  <a:pt x="385191" y="398735"/>
                  <a:pt x="398389" y="393920"/>
                  <a:pt x="415186" y="398735"/>
                </a:cubicBezTo>
                <a:cubicBezTo>
                  <a:pt x="454779" y="407161"/>
                  <a:pt x="475175" y="377068"/>
                  <a:pt x="496771" y="355401"/>
                </a:cubicBezTo>
                <a:cubicBezTo>
                  <a:pt x="505170" y="346975"/>
                  <a:pt x="514768" y="338549"/>
                  <a:pt x="518367" y="330123"/>
                </a:cubicBezTo>
                <a:lnTo>
                  <a:pt x="518597" y="330123"/>
                </a:lnTo>
                <a:lnTo>
                  <a:pt x="526680" y="310087"/>
                </a:lnTo>
                <a:lnTo>
                  <a:pt x="526595" y="309746"/>
                </a:lnTo>
                <a:cubicBezTo>
                  <a:pt x="530201" y="309746"/>
                  <a:pt x="530201" y="309746"/>
                  <a:pt x="535009" y="306143"/>
                </a:cubicBezTo>
                <a:cubicBezTo>
                  <a:pt x="543424" y="314549"/>
                  <a:pt x="556646" y="326558"/>
                  <a:pt x="568667" y="314549"/>
                </a:cubicBezTo>
                <a:cubicBezTo>
                  <a:pt x="568667" y="309746"/>
                  <a:pt x="573475" y="314549"/>
                  <a:pt x="573475" y="314549"/>
                </a:cubicBezTo>
                <a:lnTo>
                  <a:pt x="573475" y="313285"/>
                </a:lnTo>
                <a:cubicBezTo>
                  <a:pt x="581882" y="308483"/>
                  <a:pt x="590288" y="300081"/>
                  <a:pt x="598694" y="308483"/>
                </a:cubicBezTo>
                <a:cubicBezTo>
                  <a:pt x="598694" y="308483"/>
                  <a:pt x="598694" y="308483"/>
                  <a:pt x="595092" y="313285"/>
                </a:cubicBezTo>
                <a:cubicBezTo>
                  <a:pt x="595092" y="313285"/>
                  <a:pt x="595092" y="313285"/>
                  <a:pt x="595092" y="316886"/>
                </a:cubicBezTo>
                <a:lnTo>
                  <a:pt x="595150" y="316885"/>
                </a:lnTo>
                <a:lnTo>
                  <a:pt x="595150" y="313344"/>
                </a:lnTo>
                <a:cubicBezTo>
                  <a:pt x="599958" y="308525"/>
                  <a:pt x="599958" y="308525"/>
                  <a:pt x="599958" y="308525"/>
                </a:cubicBezTo>
                <a:cubicBezTo>
                  <a:pt x="603564" y="308525"/>
                  <a:pt x="608373" y="304911"/>
                  <a:pt x="613181" y="300091"/>
                </a:cubicBezTo>
                <a:lnTo>
                  <a:pt x="625106" y="300091"/>
                </a:lnTo>
                <a:lnTo>
                  <a:pt x="625114" y="300081"/>
                </a:lnTo>
                <a:cubicBezTo>
                  <a:pt x="633521" y="296480"/>
                  <a:pt x="633521" y="291678"/>
                  <a:pt x="625114" y="288077"/>
                </a:cubicBezTo>
                <a:cubicBezTo>
                  <a:pt x="620311" y="279675"/>
                  <a:pt x="628717" y="279675"/>
                  <a:pt x="633521" y="274873"/>
                </a:cubicBezTo>
                <a:close/>
                <a:moveTo>
                  <a:pt x="54943" y="209857"/>
                </a:moveTo>
                <a:lnTo>
                  <a:pt x="38604" y="218829"/>
                </a:lnTo>
                <a:lnTo>
                  <a:pt x="54769" y="210618"/>
                </a:lnTo>
                <a:cubicBezTo>
                  <a:pt x="61323" y="208197"/>
                  <a:pt x="66684" y="208197"/>
                  <a:pt x="71003" y="210467"/>
                </a:cubicBezTo>
                <a:lnTo>
                  <a:pt x="72720" y="212783"/>
                </a:lnTo>
                <a:lnTo>
                  <a:pt x="71135" y="210310"/>
                </a:lnTo>
                <a:cubicBezTo>
                  <a:pt x="66937" y="208046"/>
                  <a:pt x="61540" y="208046"/>
                  <a:pt x="54943" y="209857"/>
                </a:cubicBezTo>
                <a:close/>
                <a:moveTo>
                  <a:pt x="676914" y="184089"/>
                </a:moveTo>
                <a:cubicBezTo>
                  <a:pt x="685382" y="196338"/>
                  <a:pt x="681753" y="201237"/>
                  <a:pt x="673284" y="209811"/>
                </a:cubicBezTo>
                <a:cubicBezTo>
                  <a:pt x="673284" y="201237"/>
                  <a:pt x="676914" y="192663"/>
                  <a:pt x="676914" y="184089"/>
                </a:cubicBezTo>
                <a:close/>
                <a:moveTo>
                  <a:pt x="114656" y="184089"/>
                </a:moveTo>
                <a:cubicBezTo>
                  <a:pt x="118285" y="187720"/>
                  <a:pt x="118285" y="192562"/>
                  <a:pt x="118285" y="192562"/>
                </a:cubicBezTo>
                <a:cubicBezTo>
                  <a:pt x="118285" y="192562"/>
                  <a:pt x="114656" y="192562"/>
                  <a:pt x="114656" y="196193"/>
                </a:cubicBezTo>
                <a:cubicBezTo>
                  <a:pt x="109817" y="192562"/>
                  <a:pt x="106187" y="192562"/>
                  <a:pt x="106187" y="187720"/>
                </a:cubicBezTo>
                <a:cubicBezTo>
                  <a:pt x="109817" y="187720"/>
                  <a:pt x="109817" y="187720"/>
                  <a:pt x="114656" y="184089"/>
                </a:cubicBezTo>
                <a:close/>
                <a:moveTo>
                  <a:pt x="653678" y="142225"/>
                </a:moveTo>
                <a:cubicBezTo>
                  <a:pt x="656833" y="142829"/>
                  <a:pt x="660139" y="144943"/>
                  <a:pt x="664947" y="149172"/>
                </a:cubicBezTo>
                <a:cubicBezTo>
                  <a:pt x="668553" y="154004"/>
                  <a:pt x="673362" y="157628"/>
                  <a:pt x="676968" y="167293"/>
                </a:cubicBezTo>
                <a:cubicBezTo>
                  <a:pt x="685382" y="170918"/>
                  <a:pt x="685382" y="175750"/>
                  <a:pt x="676968" y="179374"/>
                </a:cubicBezTo>
                <a:cubicBezTo>
                  <a:pt x="672761" y="179374"/>
                  <a:pt x="669755" y="179374"/>
                  <a:pt x="667802" y="181035"/>
                </a:cubicBezTo>
                <a:lnTo>
                  <a:pt x="667551" y="182060"/>
                </a:lnTo>
                <a:lnTo>
                  <a:pt x="676812" y="180559"/>
                </a:lnTo>
                <a:cubicBezTo>
                  <a:pt x="676812" y="184180"/>
                  <a:pt x="676812" y="184180"/>
                  <a:pt x="676812" y="184180"/>
                </a:cubicBezTo>
                <a:cubicBezTo>
                  <a:pt x="676812" y="193837"/>
                  <a:pt x="671995" y="202286"/>
                  <a:pt x="671995" y="210735"/>
                </a:cubicBezTo>
                <a:cubicBezTo>
                  <a:pt x="671995" y="219185"/>
                  <a:pt x="663566" y="227634"/>
                  <a:pt x="671995" y="240911"/>
                </a:cubicBezTo>
                <a:cubicBezTo>
                  <a:pt x="667179" y="244533"/>
                  <a:pt x="667179" y="244533"/>
                  <a:pt x="667179" y="244533"/>
                </a:cubicBezTo>
                <a:cubicBezTo>
                  <a:pt x="655137" y="257810"/>
                  <a:pt x="658749" y="269881"/>
                  <a:pt x="655137" y="283158"/>
                </a:cubicBezTo>
                <a:cubicBezTo>
                  <a:pt x="637074" y="287986"/>
                  <a:pt x="637074" y="287986"/>
                  <a:pt x="633461" y="274709"/>
                </a:cubicBezTo>
                <a:cubicBezTo>
                  <a:pt x="633461" y="269881"/>
                  <a:pt x="633461" y="269881"/>
                  <a:pt x="637074" y="266259"/>
                </a:cubicBezTo>
                <a:cubicBezTo>
                  <a:pt x="645503" y="257810"/>
                  <a:pt x="645503" y="249361"/>
                  <a:pt x="655137" y="240911"/>
                </a:cubicBezTo>
                <a:cubicBezTo>
                  <a:pt x="663566" y="222806"/>
                  <a:pt x="663566" y="210735"/>
                  <a:pt x="663566" y="193837"/>
                </a:cubicBezTo>
                <a:lnTo>
                  <a:pt x="664319" y="190928"/>
                </a:lnTo>
                <a:lnTo>
                  <a:pt x="660139" y="179374"/>
                </a:lnTo>
                <a:cubicBezTo>
                  <a:pt x="664947" y="162461"/>
                  <a:pt x="664947" y="162461"/>
                  <a:pt x="651725" y="157628"/>
                </a:cubicBezTo>
                <a:cubicBezTo>
                  <a:pt x="646916" y="154004"/>
                  <a:pt x="638502" y="154004"/>
                  <a:pt x="643310" y="144339"/>
                </a:cubicBezTo>
                <a:cubicBezTo>
                  <a:pt x="647518" y="142527"/>
                  <a:pt x="650523" y="141621"/>
                  <a:pt x="653678" y="142225"/>
                </a:cubicBezTo>
                <a:close/>
                <a:moveTo>
                  <a:pt x="252322" y="105836"/>
                </a:moveTo>
                <a:cubicBezTo>
                  <a:pt x="256506" y="106887"/>
                  <a:pt x="260690" y="108989"/>
                  <a:pt x="264874" y="110790"/>
                </a:cubicBezTo>
                <a:cubicBezTo>
                  <a:pt x="268460" y="115593"/>
                  <a:pt x="276828" y="115593"/>
                  <a:pt x="281609" y="115593"/>
                </a:cubicBezTo>
                <a:cubicBezTo>
                  <a:pt x="276828" y="127602"/>
                  <a:pt x="268460" y="127602"/>
                  <a:pt x="264874" y="119196"/>
                </a:cubicBezTo>
                <a:cubicBezTo>
                  <a:pt x="256506" y="110790"/>
                  <a:pt x="248138" y="110790"/>
                  <a:pt x="239770" y="110790"/>
                </a:cubicBezTo>
                <a:cubicBezTo>
                  <a:pt x="239770" y="107187"/>
                  <a:pt x="239770" y="107187"/>
                  <a:pt x="239770" y="107187"/>
                </a:cubicBezTo>
                <a:cubicBezTo>
                  <a:pt x="243954" y="104786"/>
                  <a:pt x="248138" y="104786"/>
                  <a:pt x="252322" y="105836"/>
                </a:cubicBezTo>
                <a:close/>
                <a:moveTo>
                  <a:pt x="206635" y="88297"/>
                </a:moveTo>
                <a:cubicBezTo>
                  <a:pt x="209349" y="89956"/>
                  <a:pt x="211460" y="93273"/>
                  <a:pt x="213269" y="97494"/>
                </a:cubicBezTo>
                <a:cubicBezTo>
                  <a:pt x="213269" y="102318"/>
                  <a:pt x="213269" y="102318"/>
                  <a:pt x="218094" y="107142"/>
                </a:cubicBezTo>
                <a:cubicBezTo>
                  <a:pt x="209651" y="111967"/>
                  <a:pt x="204826" y="107142"/>
                  <a:pt x="201207" y="107142"/>
                </a:cubicBezTo>
                <a:lnTo>
                  <a:pt x="199469" y="106149"/>
                </a:lnTo>
                <a:lnTo>
                  <a:pt x="193937" y="110049"/>
                </a:lnTo>
                <a:cubicBezTo>
                  <a:pt x="192434" y="112168"/>
                  <a:pt x="191533" y="114286"/>
                  <a:pt x="191533" y="114286"/>
                </a:cubicBezTo>
                <a:cubicBezTo>
                  <a:pt x="165087" y="127601"/>
                  <a:pt x="156673" y="149389"/>
                  <a:pt x="139844" y="166335"/>
                </a:cubicBezTo>
                <a:cubicBezTo>
                  <a:pt x="137440" y="168756"/>
                  <a:pt x="137440" y="169966"/>
                  <a:pt x="138041" y="171177"/>
                </a:cubicBezTo>
                <a:lnTo>
                  <a:pt x="139692" y="175609"/>
                </a:lnTo>
                <a:lnTo>
                  <a:pt x="139898" y="175774"/>
                </a:lnTo>
                <a:lnTo>
                  <a:pt x="143455" y="201061"/>
                </a:lnTo>
                <a:lnTo>
                  <a:pt x="143489" y="201064"/>
                </a:lnTo>
                <a:lnTo>
                  <a:pt x="143489" y="201302"/>
                </a:lnTo>
                <a:lnTo>
                  <a:pt x="143489" y="210194"/>
                </a:lnTo>
                <a:cubicBezTo>
                  <a:pt x="143489" y="214151"/>
                  <a:pt x="143489" y="218716"/>
                  <a:pt x="143489" y="222977"/>
                </a:cubicBezTo>
                <a:cubicBezTo>
                  <a:pt x="143489" y="226630"/>
                  <a:pt x="143489" y="231499"/>
                  <a:pt x="135088" y="226630"/>
                </a:cubicBezTo>
                <a:cubicBezTo>
                  <a:pt x="131487" y="222977"/>
                  <a:pt x="123086" y="222977"/>
                  <a:pt x="118285" y="222977"/>
                </a:cubicBezTo>
                <a:lnTo>
                  <a:pt x="122731" y="215085"/>
                </a:lnTo>
                <a:lnTo>
                  <a:pt x="121410" y="214413"/>
                </a:lnTo>
                <a:lnTo>
                  <a:pt x="118210" y="221916"/>
                </a:lnTo>
                <a:cubicBezTo>
                  <a:pt x="109804" y="221916"/>
                  <a:pt x="101397" y="221916"/>
                  <a:pt x="96594" y="221916"/>
                </a:cubicBezTo>
                <a:lnTo>
                  <a:pt x="85592" y="198699"/>
                </a:lnTo>
                <a:lnTo>
                  <a:pt x="89275" y="210461"/>
                </a:lnTo>
                <a:cubicBezTo>
                  <a:pt x="90925" y="214989"/>
                  <a:pt x="93323" y="219516"/>
                  <a:pt x="98121" y="224346"/>
                </a:cubicBezTo>
                <a:cubicBezTo>
                  <a:pt x="93323" y="224346"/>
                  <a:pt x="93323" y="224346"/>
                  <a:pt x="93323" y="227968"/>
                </a:cubicBezTo>
                <a:cubicBezTo>
                  <a:pt x="88526" y="224346"/>
                  <a:pt x="84928" y="224346"/>
                  <a:pt x="80130" y="224346"/>
                </a:cubicBezTo>
                <a:lnTo>
                  <a:pt x="80049" y="224220"/>
                </a:lnTo>
                <a:lnTo>
                  <a:pt x="41663" y="236037"/>
                </a:lnTo>
                <a:cubicBezTo>
                  <a:pt x="38089" y="236037"/>
                  <a:pt x="38089" y="236037"/>
                  <a:pt x="38089" y="236037"/>
                </a:cubicBezTo>
                <a:cubicBezTo>
                  <a:pt x="39876" y="231801"/>
                  <a:pt x="40770" y="229683"/>
                  <a:pt x="40174" y="228623"/>
                </a:cubicBezTo>
                <a:lnTo>
                  <a:pt x="39719" y="228553"/>
                </a:lnTo>
                <a:lnTo>
                  <a:pt x="36847" y="236038"/>
                </a:lnTo>
                <a:lnTo>
                  <a:pt x="41663" y="236038"/>
                </a:lnTo>
                <a:cubicBezTo>
                  <a:pt x="41663" y="240869"/>
                  <a:pt x="41663" y="240869"/>
                  <a:pt x="41663" y="244491"/>
                </a:cubicBezTo>
                <a:cubicBezTo>
                  <a:pt x="36846" y="244491"/>
                  <a:pt x="36846" y="249322"/>
                  <a:pt x="33234" y="249322"/>
                </a:cubicBezTo>
                <a:cubicBezTo>
                  <a:pt x="23600" y="249322"/>
                  <a:pt x="28417" y="254152"/>
                  <a:pt x="28417" y="257775"/>
                </a:cubicBezTo>
                <a:cubicBezTo>
                  <a:pt x="19987" y="262606"/>
                  <a:pt x="23600" y="271059"/>
                  <a:pt x="23600" y="274682"/>
                </a:cubicBezTo>
                <a:cubicBezTo>
                  <a:pt x="19385" y="278908"/>
                  <a:pt x="18482" y="283135"/>
                  <a:pt x="18633" y="286909"/>
                </a:cubicBezTo>
                <a:lnTo>
                  <a:pt x="19778" y="294952"/>
                </a:lnTo>
                <a:lnTo>
                  <a:pt x="21332" y="295148"/>
                </a:lnTo>
                <a:lnTo>
                  <a:pt x="38097" y="331380"/>
                </a:lnTo>
                <a:lnTo>
                  <a:pt x="38118" y="331361"/>
                </a:lnTo>
                <a:cubicBezTo>
                  <a:pt x="46485" y="331361"/>
                  <a:pt x="51265" y="331361"/>
                  <a:pt x="54851" y="335018"/>
                </a:cubicBezTo>
                <a:cubicBezTo>
                  <a:pt x="59631" y="339893"/>
                  <a:pt x="63217" y="335018"/>
                  <a:pt x="67998" y="335018"/>
                </a:cubicBezTo>
                <a:lnTo>
                  <a:pt x="88544" y="331526"/>
                </a:lnTo>
                <a:lnTo>
                  <a:pt x="88544" y="330178"/>
                </a:lnTo>
                <a:cubicBezTo>
                  <a:pt x="93333" y="330178"/>
                  <a:pt x="96924" y="326578"/>
                  <a:pt x="101713" y="326578"/>
                </a:cubicBezTo>
                <a:cubicBezTo>
                  <a:pt x="108298" y="324178"/>
                  <a:pt x="114883" y="324178"/>
                  <a:pt x="120869" y="326278"/>
                </a:cubicBezTo>
                <a:cubicBezTo>
                  <a:pt x="126855" y="328378"/>
                  <a:pt x="132242" y="332578"/>
                  <a:pt x="136432" y="338579"/>
                </a:cubicBezTo>
                <a:cubicBezTo>
                  <a:pt x="136432" y="343379"/>
                  <a:pt x="132841" y="348179"/>
                  <a:pt x="136432" y="356579"/>
                </a:cubicBezTo>
                <a:cubicBezTo>
                  <a:pt x="129848" y="356579"/>
                  <a:pt x="123263" y="354479"/>
                  <a:pt x="116678" y="352379"/>
                </a:cubicBezTo>
                <a:lnTo>
                  <a:pt x="97877" y="348382"/>
                </a:lnTo>
                <a:lnTo>
                  <a:pt x="97877" y="351016"/>
                </a:lnTo>
                <a:cubicBezTo>
                  <a:pt x="98475" y="352692"/>
                  <a:pt x="98475" y="353910"/>
                  <a:pt x="94292" y="352082"/>
                </a:cubicBezTo>
                <a:cubicBezTo>
                  <a:pt x="84730" y="347207"/>
                  <a:pt x="81145" y="347207"/>
                  <a:pt x="72778" y="355739"/>
                </a:cubicBezTo>
                <a:cubicBezTo>
                  <a:pt x="63217" y="360614"/>
                  <a:pt x="54851" y="355739"/>
                  <a:pt x="46485" y="352082"/>
                </a:cubicBezTo>
                <a:cubicBezTo>
                  <a:pt x="38118" y="352082"/>
                  <a:pt x="33338" y="343550"/>
                  <a:pt x="28557" y="339893"/>
                </a:cubicBezTo>
                <a:lnTo>
                  <a:pt x="29252" y="339273"/>
                </a:lnTo>
                <a:lnTo>
                  <a:pt x="16531" y="321777"/>
                </a:lnTo>
                <a:cubicBezTo>
                  <a:pt x="16531" y="313304"/>
                  <a:pt x="12931" y="308463"/>
                  <a:pt x="12931" y="299989"/>
                </a:cubicBezTo>
                <a:lnTo>
                  <a:pt x="14909" y="295377"/>
                </a:lnTo>
                <a:lnTo>
                  <a:pt x="13364" y="295060"/>
                </a:lnTo>
                <a:cubicBezTo>
                  <a:pt x="11558" y="294909"/>
                  <a:pt x="10354" y="295815"/>
                  <a:pt x="10354" y="300041"/>
                </a:cubicBezTo>
                <a:cubicBezTo>
                  <a:pt x="10354" y="308495"/>
                  <a:pt x="15171" y="313325"/>
                  <a:pt x="15171" y="321778"/>
                </a:cubicBezTo>
                <a:cubicBezTo>
                  <a:pt x="-1688" y="304872"/>
                  <a:pt x="-1688" y="287965"/>
                  <a:pt x="1924" y="271059"/>
                </a:cubicBezTo>
                <a:cubicBezTo>
                  <a:pt x="6741" y="262606"/>
                  <a:pt x="10354" y="249322"/>
                  <a:pt x="19987" y="240869"/>
                </a:cubicBezTo>
                <a:lnTo>
                  <a:pt x="36838" y="236041"/>
                </a:lnTo>
                <a:lnTo>
                  <a:pt x="19988" y="239569"/>
                </a:lnTo>
                <a:cubicBezTo>
                  <a:pt x="19988" y="231331"/>
                  <a:pt x="19988" y="221916"/>
                  <a:pt x="28417" y="221916"/>
                </a:cubicBezTo>
                <a:lnTo>
                  <a:pt x="29183" y="222665"/>
                </a:lnTo>
                <a:lnTo>
                  <a:pt x="34854" y="207443"/>
                </a:lnTo>
                <a:cubicBezTo>
                  <a:pt x="38752" y="203519"/>
                  <a:pt x="44149" y="201406"/>
                  <a:pt x="50146" y="201406"/>
                </a:cubicBezTo>
                <a:cubicBezTo>
                  <a:pt x="58541" y="196576"/>
                  <a:pt x="71735" y="192954"/>
                  <a:pt x="80130" y="188124"/>
                </a:cubicBezTo>
                <a:cubicBezTo>
                  <a:pt x="84928" y="188124"/>
                  <a:pt x="84928" y="188124"/>
                  <a:pt x="88526" y="188124"/>
                </a:cubicBezTo>
                <a:cubicBezTo>
                  <a:pt x="86727" y="190539"/>
                  <a:pt x="84628" y="192652"/>
                  <a:pt x="83578" y="194161"/>
                </a:cubicBezTo>
                <a:lnTo>
                  <a:pt x="84757" y="196270"/>
                </a:lnTo>
                <a:lnTo>
                  <a:pt x="89388" y="188124"/>
                </a:lnTo>
                <a:cubicBezTo>
                  <a:pt x="92991" y="196572"/>
                  <a:pt x="96594" y="188124"/>
                  <a:pt x="105000" y="188124"/>
                </a:cubicBezTo>
                <a:cubicBezTo>
                  <a:pt x="105000" y="192952"/>
                  <a:pt x="109804" y="192952"/>
                  <a:pt x="113407" y="196572"/>
                </a:cubicBezTo>
                <a:cubicBezTo>
                  <a:pt x="107402" y="198986"/>
                  <a:pt x="104400" y="200193"/>
                  <a:pt x="104400" y="201852"/>
                </a:cubicBezTo>
                <a:lnTo>
                  <a:pt x="112953" y="209445"/>
                </a:lnTo>
                <a:lnTo>
                  <a:pt x="105659" y="202890"/>
                </a:lnTo>
                <a:cubicBezTo>
                  <a:pt x="105659" y="201211"/>
                  <a:pt x="108659" y="199990"/>
                  <a:pt x="114660" y="197547"/>
                </a:cubicBezTo>
                <a:cubicBezTo>
                  <a:pt x="114660" y="192663"/>
                  <a:pt x="119461" y="192663"/>
                  <a:pt x="119461" y="192663"/>
                </a:cubicBezTo>
                <a:cubicBezTo>
                  <a:pt x="119461" y="197548"/>
                  <a:pt x="121561" y="199990"/>
                  <a:pt x="123662" y="202279"/>
                </a:cubicBezTo>
                <a:lnTo>
                  <a:pt x="126994" y="209181"/>
                </a:lnTo>
                <a:lnTo>
                  <a:pt x="127371" y="208685"/>
                </a:lnTo>
                <a:lnTo>
                  <a:pt x="123735" y="201302"/>
                </a:lnTo>
                <a:cubicBezTo>
                  <a:pt x="121640" y="199175"/>
                  <a:pt x="119545" y="197047"/>
                  <a:pt x="119545" y="192793"/>
                </a:cubicBezTo>
                <a:cubicBezTo>
                  <a:pt x="119545" y="192793"/>
                  <a:pt x="119545" y="187930"/>
                  <a:pt x="114756" y="184283"/>
                </a:cubicBezTo>
                <a:cubicBezTo>
                  <a:pt x="117151" y="181852"/>
                  <a:pt x="117151" y="178509"/>
                  <a:pt x="117599" y="174710"/>
                </a:cubicBezTo>
                <a:lnTo>
                  <a:pt x="122705" y="163362"/>
                </a:lnTo>
                <a:lnTo>
                  <a:pt x="121813" y="162704"/>
                </a:lnTo>
                <a:cubicBezTo>
                  <a:pt x="126621" y="154231"/>
                  <a:pt x="135036" y="144547"/>
                  <a:pt x="139844" y="136074"/>
                </a:cubicBezTo>
                <a:cubicBezTo>
                  <a:pt x="148258" y="119128"/>
                  <a:pt x="165087" y="114286"/>
                  <a:pt x="169896" y="100971"/>
                </a:cubicBezTo>
                <a:cubicBezTo>
                  <a:pt x="173502" y="97340"/>
                  <a:pt x="178310" y="97340"/>
                  <a:pt x="183118" y="97340"/>
                </a:cubicBezTo>
                <a:lnTo>
                  <a:pt x="190966" y="101291"/>
                </a:lnTo>
                <a:lnTo>
                  <a:pt x="184320" y="97494"/>
                </a:lnTo>
                <a:cubicBezTo>
                  <a:pt x="187939" y="93875"/>
                  <a:pt x="192764" y="93875"/>
                  <a:pt x="196382" y="89051"/>
                </a:cubicBezTo>
                <a:cubicBezTo>
                  <a:pt x="200604" y="86639"/>
                  <a:pt x="203921" y="86639"/>
                  <a:pt x="206635" y="88297"/>
                </a:cubicBezTo>
                <a:close/>
                <a:moveTo>
                  <a:pt x="481525" y="56968"/>
                </a:moveTo>
                <a:lnTo>
                  <a:pt x="487276" y="63801"/>
                </a:lnTo>
                <a:lnTo>
                  <a:pt x="487276" y="62657"/>
                </a:lnTo>
                <a:lnTo>
                  <a:pt x="487129" y="62614"/>
                </a:lnTo>
                <a:close/>
                <a:moveTo>
                  <a:pt x="315512" y="46242"/>
                </a:moveTo>
                <a:cubicBezTo>
                  <a:pt x="319261" y="47299"/>
                  <a:pt x="322561" y="49413"/>
                  <a:pt x="324960" y="51828"/>
                </a:cubicBezTo>
                <a:cubicBezTo>
                  <a:pt x="311763" y="60283"/>
                  <a:pt x="308164" y="72361"/>
                  <a:pt x="294967" y="77192"/>
                </a:cubicBezTo>
                <a:cubicBezTo>
                  <a:pt x="294967" y="72361"/>
                  <a:pt x="303365" y="68737"/>
                  <a:pt x="299766" y="63906"/>
                </a:cubicBezTo>
                <a:lnTo>
                  <a:pt x="298202" y="65481"/>
                </a:lnTo>
                <a:lnTo>
                  <a:pt x="297617" y="69159"/>
                </a:lnTo>
                <a:cubicBezTo>
                  <a:pt x="295963" y="71266"/>
                  <a:pt x="293859" y="73372"/>
                  <a:pt x="293859" y="75779"/>
                </a:cubicBezTo>
                <a:cubicBezTo>
                  <a:pt x="290251" y="89018"/>
                  <a:pt x="281833" y="102258"/>
                  <a:pt x="281833" y="115497"/>
                </a:cubicBezTo>
                <a:cubicBezTo>
                  <a:pt x="277022" y="115497"/>
                  <a:pt x="268604" y="115497"/>
                  <a:pt x="264996" y="110682"/>
                </a:cubicBezTo>
                <a:cubicBezTo>
                  <a:pt x="256578" y="105868"/>
                  <a:pt x="248159" y="102258"/>
                  <a:pt x="239741" y="105868"/>
                </a:cubicBezTo>
                <a:cubicBezTo>
                  <a:pt x="234931" y="105868"/>
                  <a:pt x="226512" y="102258"/>
                  <a:pt x="221702" y="97443"/>
                </a:cubicBezTo>
                <a:cubicBezTo>
                  <a:pt x="218094" y="92629"/>
                  <a:pt x="218094" y="92629"/>
                  <a:pt x="218094" y="92629"/>
                </a:cubicBezTo>
                <a:cubicBezTo>
                  <a:pt x="221702" y="89018"/>
                  <a:pt x="221702" y="89018"/>
                  <a:pt x="226512" y="89018"/>
                </a:cubicBezTo>
                <a:cubicBezTo>
                  <a:pt x="239741" y="92629"/>
                  <a:pt x="248159" y="89018"/>
                  <a:pt x="260186" y="92629"/>
                </a:cubicBezTo>
                <a:cubicBezTo>
                  <a:pt x="264996" y="92629"/>
                  <a:pt x="268604" y="92629"/>
                  <a:pt x="268604" y="89018"/>
                </a:cubicBezTo>
                <a:lnTo>
                  <a:pt x="269372" y="88562"/>
                </a:lnTo>
                <a:lnTo>
                  <a:pt x="264974" y="80815"/>
                </a:lnTo>
                <a:cubicBezTo>
                  <a:pt x="269773" y="72361"/>
                  <a:pt x="278171" y="63906"/>
                  <a:pt x="278171" y="55452"/>
                </a:cubicBezTo>
                <a:cubicBezTo>
                  <a:pt x="281770" y="51828"/>
                  <a:pt x="286569" y="46997"/>
                  <a:pt x="290168" y="51828"/>
                </a:cubicBezTo>
                <a:cubicBezTo>
                  <a:pt x="299766" y="60283"/>
                  <a:pt x="303365" y="55452"/>
                  <a:pt x="303365" y="46997"/>
                </a:cubicBezTo>
                <a:cubicBezTo>
                  <a:pt x="307564" y="45186"/>
                  <a:pt x="311763" y="45186"/>
                  <a:pt x="315512" y="46242"/>
                </a:cubicBezTo>
                <a:close/>
                <a:moveTo>
                  <a:pt x="336869" y="23587"/>
                </a:moveTo>
                <a:lnTo>
                  <a:pt x="335063" y="24686"/>
                </a:lnTo>
                <a:cubicBezTo>
                  <a:pt x="334459" y="26195"/>
                  <a:pt x="335365" y="28307"/>
                  <a:pt x="337176" y="32531"/>
                </a:cubicBezTo>
                <a:lnTo>
                  <a:pt x="338121" y="33070"/>
                </a:lnTo>
                <a:lnTo>
                  <a:pt x="335180" y="24691"/>
                </a:lnTo>
                <a:close/>
                <a:moveTo>
                  <a:pt x="385140" y="0"/>
                </a:moveTo>
                <a:cubicBezTo>
                  <a:pt x="393554" y="12008"/>
                  <a:pt x="406777" y="8406"/>
                  <a:pt x="415192" y="0"/>
                </a:cubicBezTo>
                <a:lnTo>
                  <a:pt x="418720" y="0"/>
                </a:lnTo>
                <a:lnTo>
                  <a:pt x="420000" y="0"/>
                </a:lnTo>
                <a:lnTo>
                  <a:pt x="420111" y="133"/>
                </a:lnTo>
                <a:lnTo>
                  <a:pt x="443985" y="2415"/>
                </a:lnTo>
                <a:lnTo>
                  <a:pt x="463740" y="7700"/>
                </a:lnTo>
                <a:lnTo>
                  <a:pt x="465631" y="6052"/>
                </a:lnTo>
                <a:cubicBezTo>
                  <a:pt x="473991" y="10866"/>
                  <a:pt x="487129" y="24104"/>
                  <a:pt x="491906" y="32528"/>
                </a:cubicBezTo>
                <a:cubicBezTo>
                  <a:pt x="500266" y="40952"/>
                  <a:pt x="503849" y="49376"/>
                  <a:pt x="513403" y="59004"/>
                </a:cubicBezTo>
                <a:cubicBezTo>
                  <a:pt x="525346" y="75852"/>
                  <a:pt x="521763" y="92701"/>
                  <a:pt x="530123" y="110752"/>
                </a:cubicBezTo>
                <a:lnTo>
                  <a:pt x="530123" y="127500"/>
                </a:lnTo>
                <a:lnTo>
                  <a:pt x="531368" y="127500"/>
                </a:lnTo>
                <a:cubicBezTo>
                  <a:pt x="534983" y="127500"/>
                  <a:pt x="539804" y="132342"/>
                  <a:pt x="539804" y="127500"/>
                </a:cubicBezTo>
                <a:cubicBezTo>
                  <a:pt x="548239" y="123263"/>
                  <a:pt x="556976" y="122356"/>
                  <a:pt x="565110" y="123566"/>
                </a:cubicBezTo>
                <a:lnTo>
                  <a:pt x="585405" y="131777"/>
                </a:lnTo>
                <a:lnTo>
                  <a:pt x="585441" y="131132"/>
                </a:lnTo>
                <a:lnTo>
                  <a:pt x="598758" y="131132"/>
                </a:lnTo>
                <a:lnTo>
                  <a:pt x="599906" y="131132"/>
                </a:lnTo>
                <a:lnTo>
                  <a:pt x="599845" y="131393"/>
                </a:lnTo>
                <a:lnTo>
                  <a:pt x="613191" y="134598"/>
                </a:lnTo>
                <a:cubicBezTo>
                  <a:pt x="616499" y="136858"/>
                  <a:pt x="618604" y="140173"/>
                  <a:pt x="620408" y="144393"/>
                </a:cubicBezTo>
                <a:lnTo>
                  <a:pt x="621076" y="144680"/>
                </a:lnTo>
                <a:lnTo>
                  <a:pt x="623929" y="140815"/>
                </a:lnTo>
                <a:cubicBezTo>
                  <a:pt x="626312" y="135974"/>
                  <a:pt x="628695" y="135974"/>
                  <a:pt x="630482" y="137789"/>
                </a:cubicBezTo>
                <a:lnTo>
                  <a:pt x="633128" y="144776"/>
                </a:lnTo>
                <a:lnTo>
                  <a:pt x="633638" y="144393"/>
                </a:lnTo>
                <a:cubicBezTo>
                  <a:pt x="638449" y="144393"/>
                  <a:pt x="638449" y="144393"/>
                  <a:pt x="642057" y="144393"/>
                </a:cubicBezTo>
                <a:cubicBezTo>
                  <a:pt x="638449" y="154037"/>
                  <a:pt x="646868" y="154037"/>
                  <a:pt x="650476" y="157654"/>
                </a:cubicBezTo>
                <a:cubicBezTo>
                  <a:pt x="663706" y="162476"/>
                  <a:pt x="663706" y="162476"/>
                  <a:pt x="658895" y="180559"/>
                </a:cubicBezTo>
                <a:lnTo>
                  <a:pt x="603591" y="154047"/>
                </a:lnTo>
                <a:lnTo>
                  <a:pt x="585441" y="154047"/>
                </a:lnTo>
                <a:cubicBezTo>
                  <a:pt x="577003" y="158872"/>
                  <a:pt x="577003" y="154047"/>
                  <a:pt x="577003" y="149223"/>
                </a:cubicBezTo>
                <a:lnTo>
                  <a:pt x="577088" y="149145"/>
                </a:lnTo>
                <a:lnTo>
                  <a:pt x="566165" y="147926"/>
                </a:lnTo>
                <a:lnTo>
                  <a:pt x="557620" y="149152"/>
                </a:lnTo>
                <a:lnTo>
                  <a:pt x="557848" y="149446"/>
                </a:lnTo>
                <a:cubicBezTo>
                  <a:pt x="544635" y="153087"/>
                  <a:pt x="531421" y="149446"/>
                  <a:pt x="527817" y="161582"/>
                </a:cubicBezTo>
                <a:cubicBezTo>
                  <a:pt x="523012" y="166437"/>
                  <a:pt x="509799" y="166437"/>
                  <a:pt x="506195" y="157942"/>
                </a:cubicBezTo>
                <a:cubicBezTo>
                  <a:pt x="501390" y="153087"/>
                  <a:pt x="501390" y="136097"/>
                  <a:pt x="509799" y="132456"/>
                </a:cubicBezTo>
                <a:cubicBezTo>
                  <a:pt x="509799" y="127602"/>
                  <a:pt x="514604" y="132456"/>
                  <a:pt x="514604" y="132456"/>
                </a:cubicBezTo>
                <a:lnTo>
                  <a:pt x="522634" y="134774"/>
                </a:lnTo>
                <a:lnTo>
                  <a:pt x="514497" y="132342"/>
                </a:lnTo>
                <a:lnTo>
                  <a:pt x="518037" y="127601"/>
                </a:lnTo>
                <a:lnTo>
                  <a:pt x="516986" y="127601"/>
                </a:lnTo>
                <a:cubicBezTo>
                  <a:pt x="508626" y="123990"/>
                  <a:pt x="500266" y="105939"/>
                  <a:pt x="495489" y="97514"/>
                </a:cubicBezTo>
                <a:cubicBezTo>
                  <a:pt x="495489" y="92701"/>
                  <a:pt x="495489" y="89090"/>
                  <a:pt x="495489" y="84276"/>
                </a:cubicBezTo>
                <a:lnTo>
                  <a:pt x="496110" y="84404"/>
                </a:lnTo>
                <a:lnTo>
                  <a:pt x="487276" y="67400"/>
                </a:lnTo>
                <a:lnTo>
                  <a:pt x="487276" y="68592"/>
                </a:lnTo>
                <a:lnTo>
                  <a:pt x="477165" y="52574"/>
                </a:lnTo>
                <a:lnTo>
                  <a:pt x="473991" y="49376"/>
                </a:lnTo>
                <a:cubicBezTo>
                  <a:pt x="473991" y="49376"/>
                  <a:pt x="470409" y="49376"/>
                  <a:pt x="470409" y="45766"/>
                </a:cubicBezTo>
                <a:lnTo>
                  <a:pt x="470477" y="45677"/>
                </a:lnTo>
                <a:lnTo>
                  <a:pt x="423504" y="33818"/>
                </a:lnTo>
                <a:cubicBezTo>
                  <a:pt x="418720" y="33818"/>
                  <a:pt x="418720" y="28987"/>
                  <a:pt x="418720" y="25363"/>
                </a:cubicBezTo>
                <a:lnTo>
                  <a:pt x="418994" y="25218"/>
                </a:lnTo>
                <a:lnTo>
                  <a:pt x="406777" y="25218"/>
                </a:lnTo>
                <a:lnTo>
                  <a:pt x="405280" y="24295"/>
                </a:lnTo>
                <a:lnTo>
                  <a:pt x="394812" y="30160"/>
                </a:lnTo>
                <a:cubicBezTo>
                  <a:pt x="390012" y="30160"/>
                  <a:pt x="384611" y="28950"/>
                  <a:pt x="380410" y="28950"/>
                </a:cubicBezTo>
                <a:cubicBezTo>
                  <a:pt x="385211" y="24108"/>
                  <a:pt x="385211" y="24108"/>
                  <a:pt x="385211" y="20477"/>
                </a:cubicBezTo>
                <a:lnTo>
                  <a:pt x="386446" y="20337"/>
                </a:lnTo>
                <a:lnTo>
                  <a:pt x="385140" y="20414"/>
                </a:lnTo>
                <a:lnTo>
                  <a:pt x="381446" y="18833"/>
                </a:lnTo>
                <a:lnTo>
                  <a:pt x="383939" y="20278"/>
                </a:lnTo>
                <a:cubicBezTo>
                  <a:pt x="383939" y="23930"/>
                  <a:pt x="383939" y="23930"/>
                  <a:pt x="380338" y="28800"/>
                </a:cubicBezTo>
                <a:cubicBezTo>
                  <a:pt x="371937" y="28800"/>
                  <a:pt x="363535" y="37322"/>
                  <a:pt x="350333" y="28800"/>
                </a:cubicBezTo>
                <a:cubicBezTo>
                  <a:pt x="346732" y="28800"/>
                  <a:pt x="346732" y="33670"/>
                  <a:pt x="346732" y="37322"/>
                </a:cubicBezTo>
                <a:lnTo>
                  <a:pt x="341843" y="35197"/>
                </a:lnTo>
                <a:lnTo>
                  <a:pt x="345628" y="37358"/>
                </a:lnTo>
                <a:cubicBezTo>
                  <a:pt x="337176" y="40979"/>
                  <a:pt x="328724" y="45806"/>
                  <a:pt x="323894" y="49427"/>
                </a:cubicBezTo>
                <a:cubicBezTo>
                  <a:pt x="320271" y="45806"/>
                  <a:pt x="311819" y="40979"/>
                  <a:pt x="302159" y="45806"/>
                </a:cubicBezTo>
                <a:cubicBezTo>
                  <a:pt x="293707" y="45806"/>
                  <a:pt x="293707" y="45806"/>
                  <a:pt x="293707" y="45806"/>
                </a:cubicBezTo>
                <a:cubicBezTo>
                  <a:pt x="293707" y="37358"/>
                  <a:pt x="293707" y="28910"/>
                  <a:pt x="302159" y="28910"/>
                </a:cubicBezTo>
                <a:cubicBezTo>
                  <a:pt x="315441" y="28910"/>
                  <a:pt x="323894" y="24083"/>
                  <a:pt x="333553" y="15635"/>
                </a:cubicBezTo>
                <a:cubicBezTo>
                  <a:pt x="333553" y="15635"/>
                  <a:pt x="342006" y="15635"/>
                  <a:pt x="345628" y="15635"/>
                </a:cubicBezTo>
                <a:lnTo>
                  <a:pt x="342821" y="19376"/>
                </a:lnTo>
                <a:lnTo>
                  <a:pt x="346732" y="15408"/>
                </a:lnTo>
                <a:cubicBezTo>
                  <a:pt x="358735" y="6886"/>
                  <a:pt x="358735" y="6886"/>
                  <a:pt x="380338" y="2017"/>
                </a:cubicBezTo>
                <a:cubicBezTo>
                  <a:pt x="380338" y="2017"/>
                  <a:pt x="380338" y="6886"/>
                  <a:pt x="375538" y="6886"/>
                </a:cubicBezTo>
                <a:cubicBezTo>
                  <a:pt x="373737" y="9321"/>
                  <a:pt x="371637" y="10539"/>
                  <a:pt x="371037" y="11604"/>
                </a:cubicBezTo>
                <a:lnTo>
                  <a:pt x="372442" y="12792"/>
                </a:lnTo>
                <a:lnTo>
                  <a:pt x="371767" y="12158"/>
                </a:lnTo>
                <a:cubicBezTo>
                  <a:pt x="372218" y="11108"/>
                  <a:pt x="374322" y="10207"/>
                  <a:pt x="376726" y="8406"/>
                </a:cubicBezTo>
                <a:cubicBezTo>
                  <a:pt x="381534" y="8406"/>
                  <a:pt x="381534" y="3602"/>
                  <a:pt x="381534" y="3602"/>
                </a:cubicBezTo>
                <a:cubicBezTo>
                  <a:pt x="381534" y="0"/>
                  <a:pt x="385140" y="0"/>
                  <a:pt x="385140" y="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a:lnSpc>
                <a:spcPct val="120000"/>
              </a:lnSpc>
            </a:pPr>
            <a:endParaRPr lang="zh-CN" altLang="en-US" sz="1200">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643" name="文本框 1642"/>
          <p:cNvSpPr txBox="1"/>
          <p:nvPr>
            <p:custDataLst>
              <p:tags r:id="rId18"/>
            </p:custDataLst>
          </p:nvPr>
        </p:nvSpPr>
        <p:spPr>
          <a:xfrm>
            <a:off x="5541071" y="4638710"/>
            <a:ext cx="412292" cy="360612"/>
          </a:xfrm>
          <a:prstGeom prst="rect">
            <a:avLst/>
          </a:prstGeom>
          <a:noFill/>
        </p:spPr>
        <p:txBody>
          <a:bodyPr wrap="square" rtlCol="0" anchor="ctr" anchorCtr="1">
            <a:normAutofit fontScale="90000"/>
          </a:bodyPr>
          <a:lstStyle/>
          <a:p>
            <a:pPr algn="l">
              <a:lnSpc>
                <a:spcPct val="120000"/>
              </a:lnSpc>
            </a:pPr>
            <a:r>
              <a:rPr lang="en-US" altLang="zh-CN" sz="1600" b="1" dirty="0">
                <a:solidFill>
                  <a:schemeClr val="dk1">
                    <a:lumMod val="75000"/>
                    <a:lumOff val="25000"/>
                  </a:schemeClr>
                </a:solidFill>
                <a:latin typeface="微软雅黑" panose="020B0503020204020204" charset="-122"/>
                <a:ea typeface="微软雅黑" panose="020B0503020204020204" charset="-122"/>
                <a:cs typeface="Arial" panose="020B0604020202020204" pitchFamily="34" charset="0"/>
                <a:sym typeface="Arial" panose="020B0604020202020204" pitchFamily="34" charset="0"/>
              </a:rPr>
              <a:t>02</a:t>
            </a:r>
            <a:endParaRPr lang="en-US" altLang="zh-CN" sz="1600" b="1" dirty="0">
              <a:solidFill>
                <a:schemeClr val="dk1">
                  <a:lumMod val="75000"/>
                  <a:lumOff val="25000"/>
                </a:schemeClr>
              </a:solidFill>
              <a:latin typeface="微软雅黑" panose="020B0503020204020204" charset="-122"/>
              <a:ea typeface="微软雅黑" panose="020B0503020204020204" charset="-122"/>
              <a:cs typeface="Arial" panose="020B0604020202020204" pitchFamily="34" charset="0"/>
              <a:sym typeface="Arial" panose="020B0604020202020204" pitchFamily="34" charset="0"/>
            </a:endParaRPr>
          </a:p>
        </p:txBody>
      </p:sp>
      <p:sp>
        <p:nvSpPr>
          <p:cNvPr id="109" name="内容占位符 6"/>
          <p:cNvSpPr>
            <a:spLocks noGrp="1"/>
          </p:cNvSpPr>
          <p:nvPr>
            <p:custDataLst>
              <p:tags r:id="rId19"/>
            </p:custDataLst>
          </p:nvPr>
        </p:nvSpPr>
        <p:spPr>
          <a:xfrm>
            <a:off x="6276340" y="3859848"/>
            <a:ext cx="4789170" cy="389255"/>
          </a:xfrm>
          <a:prstGeom prst="rect">
            <a:avLst/>
          </a:prstGeom>
        </p:spPr>
        <p:txBody>
          <a:bodyPr vert="horz" lIns="90000" tIns="46800" rIns="90000" bIns="46800" rtlCol="0" anchor="b" anchorCtr="0">
            <a:normAutofit fontScale="90000" lnSpcReduction="20000"/>
          </a:bodyPr>
          <a:lstStyle>
            <a:lvl1pPr marL="285750" indent="-28575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spcAft>
                <a:spcPts val="0"/>
              </a:spcAft>
              <a:buNone/>
            </a:pPr>
            <a:r>
              <a:rPr lang="zh-CN" altLang="en-US" sz="1900" b="1" spc="300">
                <a:solidFill>
                  <a:schemeClr val="dk1">
                    <a:lumMod val="85000"/>
                    <a:lumOff val="15000"/>
                  </a:schemeClr>
                </a:solidFill>
                <a:uFillTx/>
                <a:latin typeface="微软雅黑" panose="020B0503020204020204" charset="-122"/>
                <a:cs typeface="微软雅黑" panose="020B0503020204020204" charset="-122"/>
                <a:sym typeface="Arial" panose="020B0604020202020204" pitchFamily="34" charset="0"/>
              </a:rPr>
              <a:t>“信息孤岛”现象严重</a:t>
            </a:r>
            <a:endParaRPr lang="zh-CN" altLang="en-US" sz="1900" b="1" spc="300">
              <a:solidFill>
                <a:schemeClr val="dk1">
                  <a:lumMod val="85000"/>
                  <a:lumOff val="15000"/>
                </a:schemeClr>
              </a:solidFill>
              <a:uFillTx/>
              <a:latin typeface="微软雅黑" panose="020B0503020204020204" charset="-122"/>
              <a:cs typeface="微软雅黑" panose="020B0503020204020204" charset="-122"/>
              <a:sym typeface="Arial" panose="020B0604020202020204" pitchFamily="34" charset="0"/>
            </a:endParaRPr>
          </a:p>
        </p:txBody>
      </p:sp>
      <p:sp>
        <p:nvSpPr>
          <p:cNvPr id="110" name="内容占位符 6"/>
          <p:cNvSpPr>
            <a:spLocks noGrp="1"/>
          </p:cNvSpPr>
          <p:nvPr>
            <p:custDataLst>
              <p:tags r:id="rId20"/>
            </p:custDataLst>
          </p:nvPr>
        </p:nvSpPr>
        <p:spPr>
          <a:xfrm>
            <a:off x="6276340" y="4265295"/>
            <a:ext cx="4789170" cy="1530985"/>
          </a:xfrm>
          <a:prstGeom prst="rect">
            <a:avLst/>
          </a:prstGeom>
        </p:spPr>
        <p:txBody>
          <a:bodyPr vert="horz" lIns="90000" tIns="46800" rIns="90000" bIns="46800" rtlCol="0" anchor="t" anchorCtr="0">
            <a:normAutofit lnSpcReduction="20000"/>
          </a:bodyPr>
          <a:lstStyle>
            <a:lvl1pPr marL="285750" indent="-28575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Aft>
                <a:spcPts val="0"/>
              </a:spcAft>
              <a:buNone/>
            </a:pPr>
            <a:r>
              <a:rPr lang="zh-CN" altLang="en-US" sz="1500">
                <a:solidFill>
                  <a:schemeClr val="dk1">
                    <a:lumMod val="75000"/>
                    <a:lumOff val="25000"/>
                  </a:schemeClr>
                </a:solidFill>
                <a:latin typeface="微软雅黑" panose="020B0503020204020204" charset="-122"/>
                <a:cs typeface="微软雅黑" panose="020B0503020204020204" charset="-122"/>
                <a:sym typeface="Arial" panose="020B0604020202020204" pitchFamily="34" charset="0"/>
              </a:rPr>
              <a:t>我国许多矿山在进行信息化建设时，往往十分重视硬件设备的投资，而对软件的投资却很少。根据相关统计，应用软件中煤炭行业的投入仅占信息投入的20%左右，导致对所获取的大量信息资源的合理有效利用，不仅造成了严重的信息资源浪费，在矿山的生产经营中也没有更好的服务。</a:t>
            </a:r>
            <a:endParaRPr lang="zh-CN" altLang="en-US" sz="1500">
              <a:solidFill>
                <a:schemeClr val="dk1">
                  <a:lumMod val="75000"/>
                  <a:lumOff val="25000"/>
                </a:schemeClr>
              </a:solidFill>
              <a:latin typeface="微软雅黑" panose="020B0503020204020204" charset="-122"/>
              <a:cs typeface="微软雅黑" panose="020B0503020204020204" charset="-122"/>
              <a:sym typeface="Arial" panose="020B0604020202020204" pitchFamily="34" charset="0"/>
            </a:endParaRPr>
          </a:p>
        </p:txBody>
      </p:sp>
      <p:sp>
        <p:nvSpPr>
          <p:cNvPr id="112" name="内容占位符 6"/>
          <p:cNvSpPr>
            <a:spLocks noGrp="1"/>
          </p:cNvSpPr>
          <p:nvPr>
            <p:custDataLst>
              <p:tags r:id="rId21"/>
            </p:custDataLst>
          </p:nvPr>
        </p:nvSpPr>
        <p:spPr>
          <a:xfrm>
            <a:off x="6276340" y="2020569"/>
            <a:ext cx="4789170" cy="1530985"/>
          </a:xfrm>
          <a:prstGeom prst="rect">
            <a:avLst/>
          </a:prstGeom>
        </p:spPr>
        <p:txBody>
          <a:bodyPr vert="horz" lIns="90000" tIns="46800" rIns="90000" bIns="46800" rtlCol="0" anchor="t" anchorCtr="0">
            <a:normAutofit/>
          </a:bodyPr>
          <a:lstStyle>
            <a:lvl1pPr marL="285750" indent="-28575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Aft>
                <a:spcPts val="0"/>
              </a:spcAft>
              <a:buNone/>
            </a:pPr>
            <a:r>
              <a:rPr lang="zh-CN" altLang="en-US" sz="1500">
                <a:solidFill>
                  <a:schemeClr val="dk1">
                    <a:lumMod val="75000"/>
                    <a:lumOff val="25000"/>
                  </a:schemeClr>
                </a:solidFill>
                <a:latin typeface="微软雅黑" panose="020B0503020204020204" charset="-122"/>
                <a:cs typeface="微软雅黑" panose="020B0503020204020204" charset="-122"/>
                <a:sym typeface="Arial" panose="020B0604020202020204" pitchFamily="34" charset="0"/>
              </a:rPr>
              <a:t>我国矿山信息化建设已经发展到今天。各种子系统基本实现了网络集成，但系统获取的海量数据无法有效共享，集成分析还远未进行。各系统的个体作战模式使得“信息岛”现象在矿业中十分突出，现代信息技术的强大优势有待进一步探索。</a:t>
            </a:r>
            <a:endParaRPr lang="zh-CN" altLang="en-US" sz="1500">
              <a:solidFill>
                <a:schemeClr val="dk1">
                  <a:lumMod val="75000"/>
                  <a:lumOff val="25000"/>
                </a:schemeClr>
              </a:solidFill>
              <a:latin typeface="微软雅黑" panose="020B0503020204020204" charset="-122"/>
              <a:cs typeface="微软雅黑" panose="020B0503020204020204" charset="-122"/>
              <a:sym typeface="Arial" panose="020B0604020202020204" pitchFamily="34" charset="0"/>
            </a:endParaRPr>
          </a:p>
        </p:txBody>
      </p:sp>
      <p:sp>
        <p:nvSpPr>
          <p:cNvPr id="113" name="内容占位符 6"/>
          <p:cNvSpPr>
            <a:spLocks noGrp="1"/>
          </p:cNvSpPr>
          <p:nvPr>
            <p:custDataLst>
              <p:tags r:id="rId22"/>
            </p:custDataLst>
          </p:nvPr>
        </p:nvSpPr>
        <p:spPr>
          <a:xfrm>
            <a:off x="6276340" y="1615123"/>
            <a:ext cx="4789170" cy="389255"/>
          </a:xfrm>
          <a:prstGeom prst="rect">
            <a:avLst/>
          </a:prstGeom>
        </p:spPr>
        <p:txBody>
          <a:bodyPr vert="horz" lIns="90000" tIns="46800" rIns="90000" bIns="46800" rtlCol="0" anchor="b" anchorCtr="0">
            <a:normAutofit fontScale="90000" lnSpcReduction="20000"/>
          </a:bodyPr>
          <a:lstStyle>
            <a:lvl1pPr marL="285750" indent="-28575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spcAft>
                <a:spcPts val="0"/>
              </a:spcAft>
              <a:buNone/>
            </a:pPr>
            <a:r>
              <a:rPr lang="zh-CN" altLang="en-US" sz="1900" b="1" spc="300">
                <a:solidFill>
                  <a:schemeClr val="dk1">
                    <a:lumMod val="85000"/>
                    <a:lumOff val="15000"/>
                  </a:schemeClr>
                </a:solidFill>
                <a:uFillTx/>
                <a:latin typeface="微软雅黑" panose="020B0503020204020204" charset="-122"/>
                <a:sym typeface="Arial" panose="020B0604020202020204" pitchFamily="34" charset="0"/>
              </a:rPr>
              <a:t>强调硬件而不是软件</a:t>
            </a:r>
            <a:endParaRPr lang="zh-CN" altLang="en-US" sz="1900" b="1" spc="300">
              <a:solidFill>
                <a:schemeClr val="dk1">
                  <a:lumMod val="85000"/>
                  <a:lumOff val="15000"/>
                </a:schemeClr>
              </a:solidFill>
              <a:uFillTx/>
              <a:latin typeface="微软雅黑" panose="020B0503020204020204" charset="-122"/>
              <a:sym typeface="Arial" panose="020B0604020202020204" pitchFamily="34" charset="0"/>
            </a:endParaRPr>
          </a:p>
        </p:txBody>
      </p:sp>
    </p:spTree>
    <p:custDataLst>
      <p:tags r:id="rId23"/>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8" name="图片 27"/>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26" name="图片 25"/>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6" name="矩形 5"/>
          <p:cNvSpPr/>
          <p:nvPr>
            <p:custDataLst>
              <p:tags r:id="rId5"/>
            </p:custDataLst>
          </p:nvPr>
        </p:nvSpPr>
        <p:spPr>
          <a:xfrm>
            <a:off x="762006" y="4114833"/>
            <a:ext cx="2286018" cy="101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0" i="0" u="none" strike="noStrike" kern="1200" cap="none" spc="0" normalizeH="0" baseline="0" noProof="1">
              <a:ln>
                <a:noFill/>
              </a:ln>
              <a:solidFill>
                <a:schemeClr val="dk1">
                  <a:lumMod val="85000"/>
                  <a:lumOff val="15000"/>
                </a:schemeClr>
              </a:solidFill>
              <a:effectLst/>
              <a:uLnTx/>
              <a:uFillTx/>
              <a:latin typeface="微软雅黑" panose="020B0503020204020204" charset="-122"/>
              <a:ea typeface="微软雅黑" panose="020B0503020204020204" charset="-122"/>
              <a:sym typeface="Arial" panose="020B0604020202020204" pitchFamily="34" charset="0"/>
            </a:endParaRPr>
          </a:p>
        </p:txBody>
      </p:sp>
      <p:sp>
        <p:nvSpPr>
          <p:cNvPr id="7" name="任意多边形 6"/>
          <p:cNvSpPr/>
          <p:nvPr>
            <p:custDataLst>
              <p:tags r:id="rId6"/>
            </p:custDataLst>
          </p:nvPr>
        </p:nvSpPr>
        <p:spPr>
          <a:xfrm>
            <a:off x="1828815" y="914380"/>
            <a:ext cx="9448876" cy="5029240"/>
          </a:xfrm>
          <a:custGeom>
            <a:avLst/>
            <a:gdLst>
              <a:gd name="connsiteX0" fmla="*/ 5 w 14004"/>
              <a:gd name="connsiteY0" fmla="*/ 1622 h 7822"/>
              <a:gd name="connsiteX1" fmla="*/ 0 w 14004"/>
              <a:gd name="connsiteY1" fmla="*/ 0 h 7822"/>
              <a:gd name="connsiteX2" fmla="*/ 14004 w 14004"/>
              <a:gd name="connsiteY2" fmla="*/ 0 h 7822"/>
              <a:gd name="connsiteX3" fmla="*/ 14004 w 14004"/>
              <a:gd name="connsiteY3" fmla="*/ 7822 h 7822"/>
              <a:gd name="connsiteX4" fmla="*/ 0 w 14004"/>
              <a:gd name="connsiteY4" fmla="*/ 7822 h 7822"/>
              <a:gd name="connsiteX5" fmla="*/ 5 w 14004"/>
              <a:gd name="connsiteY5" fmla="*/ 6212 h 7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04" h="7822">
                <a:moveTo>
                  <a:pt x="5" y="1622"/>
                </a:moveTo>
                <a:lnTo>
                  <a:pt x="0" y="0"/>
                </a:lnTo>
                <a:lnTo>
                  <a:pt x="14004" y="0"/>
                </a:lnTo>
                <a:lnTo>
                  <a:pt x="14004" y="7822"/>
                </a:lnTo>
                <a:lnTo>
                  <a:pt x="0" y="7822"/>
                </a:lnTo>
                <a:lnTo>
                  <a:pt x="5" y="6212"/>
                </a:lnTo>
              </a:path>
            </a:pathLst>
          </a:custGeom>
          <a:noFill/>
          <a:ln w="19050">
            <a:solidFill>
              <a:schemeClr val="lt1">
                <a:lumMod val="85000"/>
                <a:alpha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0" i="0" u="none" strike="noStrike" kern="1200" cap="none" spc="0" normalizeH="0" baseline="0" noProof="1">
              <a:ln>
                <a:noFill/>
              </a:ln>
              <a:solidFill>
                <a:prstClr val="white"/>
              </a:solidFill>
              <a:effectLst/>
              <a:uLnTx/>
              <a:uFillTx/>
              <a:latin typeface="微软雅黑" panose="020B0503020204020204" charset="-122"/>
              <a:ea typeface="微软雅黑" panose="020B0503020204020204" charset="-122"/>
              <a:sym typeface="Arial" panose="020B0604020202020204" pitchFamily="34" charset="0"/>
            </a:endParaRPr>
          </a:p>
        </p:txBody>
      </p:sp>
      <p:sp>
        <p:nvSpPr>
          <p:cNvPr id="3" name="文本框 2"/>
          <p:cNvSpPr txBox="1"/>
          <p:nvPr>
            <p:custDataLst>
              <p:tags r:id="rId7"/>
            </p:custDataLst>
          </p:nvPr>
        </p:nvSpPr>
        <p:spPr>
          <a:xfrm>
            <a:off x="609600" y="2437765"/>
            <a:ext cx="2590800" cy="1524635"/>
          </a:xfrm>
          <a:prstGeom prst="rect">
            <a:avLst/>
          </a:prstGeom>
          <a:noFill/>
        </p:spPr>
        <p:txBody>
          <a:bodyPr wrap="square" lIns="63500" tIns="25400" rIns="63500" bIns="25400" rtlCol="0" anchor="ctr" anchorCtr="0">
            <a:normAutofit/>
          </a:bodyPr>
          <a:p>
            <a:pPr algn="ctr"/>
            <a:r>
              <a:rPr lang="zh-CN" altLang="zh-CN" sz="4400" b="1" spc="160" dirty="0">
                <a:solidFill>
                  <a:schemeClr val="dk1"/>
                </a:solidFill>
                <a:uFillTx/>
                <a:latin typeface="微软雅黑" panose="020B0503020204020204" charset="-122"/>
                <a:ea typeface="微软雅黑" panose="020B0503020204020204" charset="-122"/>
              </a:rPr>
              <a:t>智慧矿山的前景</a:t>
            </a:r>
            <a:endParaRPr lang="zh-CN" altLang="zh-CN" sz="4400" b="1" spc="160" dirty="0">
              <a:solidFill>
                <a:schemeClr val="dk1"/>
              </a:solidFill>
              <a:uFillTx/>
              <a:latin typeface="微软雅黑" panose="020B0503020204020204" charset="-122"/>
              <a:ea typeface="微软雅黑" panose="020B0503020204020204" charset="-122"/>
            </a:endParaRPr>
          </a:p>
        </p:txBody>
      </p:sp>
      <p:sp>
        <p:nvSpPr>
          <p:cNvPr id="11" name="Title 6"/>
          <p:cNvSpPr txBox="1"/>
          <p:nvPr>
            <p:custDataLst>
              <p:tags r:id="rId8"/>
            </p:custDataLst>
          </p:nvPr>
        </p:nvSpPr>
        <p:spPr>
          <a:xfrm>
            <a:off x="4191038" y="1706886"/>
            <a:ext cx="6096038" cy="3444227"/>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物联网技术在智能矿山应用的总体目标是以矿井生产需求为驱动，将生产、机电、安全、调度等信息数字化，大量应用智能传感器技术、智能控制技术、数据传输、处理技术、信息管理技术，结合智能矿井生产实际，形成全矿井人与人、人与物、物与物相连的网络，实现矿井生产全过程的智能化、数字化感知，在详尽描述矿井生产过程的基础上，做出辅助决策、指导矿井经营管理工作，不断提高矿井经营效益，带动产业的发展。</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9"/>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9" name="直接连接符 8"/>
          <p:cNvCxnSpPr/>
          <p:nvPr>
            <p:custDataLst>
              <p:tags r:id="rId1"/>
            </p:custDataLst>
          </p:nvPr>
        </p:nvCxnSpPr>
        <p:spPr>
          <a:xfrm>
            <a:off x="792486" y="3846567"/>
            <a:ext cx="1328947" cy="0"/>
          </a:xfrm>
          <a:prstGeom prst="line">
            <a:avLst/>
          </a:prstGeom>
          <a:ln w="12700">
            <a:solidFill>
              <a:schemeClr val="dk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标题 3"/>
          <p:cNvSpPr/>
          <p:nvPr>
            <p:ph type="title"/>
            <p:custDataLst>
              <p:tags r:id="rId2"/>
            </p:custDataLst>
          </p:nvPr>
        </p:nvSpPr>
        <p:spPr/>
        <p:txBody>
          <a:bodyPr/>
          <a:p>
            <a:r>
              <a:rPr lang="zh-CN" altLang="en-US">
                <a:solidFill>
                  <a:schemeClr val="dk1">
                    <a:lumMod val="85000"/>
                    <a:lumOff val="15000"/>
                  </a:schemeClr>
                </a:solidFill>
              </a:rPr>
              <a:t>感谢聆听</a:t>
            </a:r>
            <a:endParaRPr lang="zh-CN" altLang="en-US">
              <a:solidFill>
                <a:schemeClr val="dk1">
                  <a:lumMod val="85000"/>
                  <a:lumOff val="15000"/>
                </a:schemeClr>
              </a:solidFill>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2" name="图片 1"/>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38" name="文本框 37"/>
          <p:cNvSpPr txBox="1"/>
          <p:nvPr>
            <p:custDataLst>
              <p:tags r:id="rId5"/>
            </p:custDataLst>
          </p:nvPr>
        </p:nvSpPr>
        <p:spPr>
          <a:xfrm>
            <a:off x="940411" y="2895431"/>
            <a:ext cx="3288080" cy="769313"/>
          </a:xfrm>
          <a:prstGeom prst="rect">
            <a:avLst/>
          </a:prstGeom>
          <a:noFill/>
        </p:spPr>
        <p:txBody>
          <a:bodyPr wrap="square" lIns="90000" tIns="46800" rIns="90000" bIns="46800" rtlCol="0">
            <a:normAutofit fontScale="90000"/>
            <a:scene3d>
              <a:camera prst="orthographicFront"/>
              <a:lightRig rig="threePt" dir="t"/>
            </a:scene3d>
            <a:sp3d contourW="12700"/>
          </a:bodyPr>
          <a:lstStyle/>
          <a:p>
            <a:pPr algn="ctr" defTabSz="913765"/>
            <a:r>
              <a:rPr lang="en-US" altLang="zh-CN" sz="4400" b="1" dirty="0">
                <a:solidFill>
                  <a:schemeClr val="dk1"/>
                </a:solidFill>
                <a:latin typeface="微软雅黑" panose="020B0503020204020204" charset="-122"/>
                <a:ea typeface="微软雅黑" panose="020B0503020204020204" charset="-122"/>
              </a:rPr>
              <a:t>CONTENTS</a:t>
            </a:r>
            <a:endParaRPr lang="en-US" altLang="zh-CN" sz="4400" b="1" dirty="0">
              <a:solidFill>
                <a:schemeClr val="dk1"/>
              </a:solidFill>
              <a:latin typeface="微软雅黑" panose="020B0503020204020204" charset="-122"/>
              <a:ea typeface="微软雅黑" panose="020B0503020204020204" charset="-122"/>
            </a:endParaRPr>
          </a:p>
        </p:txBody>
      </p:sp>
      <p:sp>
        <p:nvSpPr>
          <p:cNvPr id="5" name="文本框 4"/>
          <p:cNvSpPr txBox="1"/>
          <p:nvPr>
            <p:custDataLst>
              <p:tags r:id="rId6"/>
            </p:custDataLst>
          </p:nvPr>
        </p:nvSpPr>
        <p:spPr>
          <a:xfrm>
            <a:off x="7228637" y="1715058"/>
            <a:ext cx="3521139" cy="573404"/>
          </a:xfrm>
          <a:prstGeom prst="rect">
            <a:avLst/>
          </a:prstGeom>
          <a:noFill/>
        </p:spPr>
        <p:txBody>
          <a:bodyPr wrap="square" lIns="90000" tIns="46800" rIns="90000" bIns="46800" rtlCol="0" anchor="ctr" anchorCtr="0">
            <a:normAutofit/>
            <a:scene3d>
              <a:camera prst="orthographicFront"/>
              <a:lightRig rig="threePt" dir="t"/>
            </a:scene3d>
            <a:sp3d contourW="12700"/>
          </a:bodyPr>
          <a:lstStyle/>
          <a:p>
            <a:pPr defTabSz="913765"/>
            <a:r>
              <a:rPr lang="zh-CN" altLang="en-US" sz="2400" b="1" dirty="0">
                <a:solidFill>
                  <a:schemeClr val="dk1">
                    <a:lumMod val="65000"/>
                    <a:lumOff val="35000"/>
                  </a:schemeClr>
                </a:solidFill>
                <a:latin typeface="微软雅黑" panose="020B0503020204020204" charset="-122"/>
                <a:ea typeface="微软雅黑" panose="020B0503020204020204" charset="-122"/>
              </a:rPr>
              <a:t>物联网概述</a:t>
            </a:r>
            <a:endParaRPr lang="zh-CN" altLang="en-US" sz="2400" b="1" dirty="0">
              <a:solidFill>
                <a:schemeClr val="dk1">
                  <a:lumMod val="65000"/>
                  <a:lumOff val="35000"/>
                </a:schemeClr>
              </a:solidFill>
              <a:latin typeface="微软雅黑" panose="020B0503020204020204" charset="-122"/>
              <a:ea typeface="微软雅黑" panose="020B0503020204020204" charset="-122"/>
            </a:endParaRPr>
          </a:p>
        </p:txBody>
      </p:sp>
      <p:grpSp>
        <p:nvGrpSpPr>
          <p:cNvPr id="3" name="组合 2"/>
          <p:cNvGrpSpPr/>
          <p:nvPr>
            <p:custDataLst>
              <p:tags r:id="rId7"/>
            </p:custDataLst>
          </p:nvPr>
        </p:nvGrpSpPr>
        <p:grpSpPr>
          <a:xfrm>
            <a:off x="6431915" y="1692831"/>
            <a:ext cx="572770" cy="572770"/>
            <a:chOff x="10129" y="937"/>
            <a:chExt cx="902" cy="902"/>
          </a:xfrm>
        </p:grpSpPr>
        <p:sp>
          <p:nvSpPr>
            <p:cNvPr id="26" name="矩形 25"/>
            <p:cNvSpPr/>
            <p:nvPr>
              <p:custDataLst>
                <p:tags r:id="rId8"/>
              </p:custDataLst>
            </p:nvPr>
          </p:nvSpPr>
          <p:spPr>
            <a:xfrm>
              <a:off x="10129" y="937"/>
              <a:ext cx="903" cy="903"/>
            </a:xfrm>
            <a:prstGeom prst="rect">
              <a:avLst/>
            </a:prstGeom>
            <a:solidFill>
              <a:schemeClr val="accent1"/>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ctr">
              <a:normAutofit/>
            </a:bodyPr>
            <a:lstStyle/>
            <a:p>
              <a:pPr algn="ctr"/>
              <a:endParaRPr lang="zh-CN" altLang="en-US" sz="1800">
                <a:solidFill>
                  <a:schemeClr val="lt1"/>
                </a:solidFill>
                <a:latin typeface="微软雅黑" panose="020B0503020204020204" charset="-122"/>
                <a:ea typeface="微软雅黑" panose="020B0503020204020204" charset="-122"/>
              </a:endParaRPr>
            </a:p>
          </p:txBody>
        </p:sp>
        <p:sp>
          <p:nvSpPr>
            <p:cNvPr id="43" name="矩形 29"/>
            <p:cNvSpPr/>
            <p:nvPr>
              <p:custDataLst>
                <p:tags r:id="rId9"/>
              </p:custDataLst>
            </p:nvPr>
          </p:nvSpPr>
          <p:spPr>
            <a:xfrm>
              <a:off x="10377" y="1237"/>
              <a:ext cx="408" cy="303"/>
            </a:xfrm>
            <a:custGeom>
              <a:avLst/>
              <a:gdLst>
                <a:gd name="connsiteX0" fmla="*/ 9246 w 338138"/>
                <a:gd name="connsiteY0" fmla="*/ 217487 h 250825"/>
                <a:gd name="connsiteX1" fmla="*/ 328892 w 338138"/>
                <a:gd name="connsiteY1" fmla="*/ 217487 h 250825"/>
                <a:gd name="connsiteX2" fmla="*/ 338138 w 338138"/>
                <a:gd name="connsiteY2" fmla="*/ 226822 h 250825"/>
                <a:gd name="connsiteX3" fmla="*/ 314363 w 338138"/>
                <a:gd name="connsiteY3" fmla="*/ 250825 h 250825"/>
                <a:gd name="connsiteX4" fmla="*/ 23775 w 338138"/>
                <a:gd name="connsiteY4" fmla="*/ 250825 h 250825"/>
                <a:gd name="connsiteX5" fmla="*/ 0 w 338138"/>
                <a:gd name="connsiteY5" fmla="*/ 226822 h 250825"/>
                <a:gd name="connsiteX6" fmla="*/ 9246 w 338138"/>
                <a:gd name="connsiteY6" fmla="*/ 217487 h 250825"/>
                <a:gd name="connsiteX7" fmla="*/ 100182 w 338138"/>
                <a:gd name="connsiteY7" fmla="*/ 100012 h 250825"/>
                <a:gd name="connsiteX8" fmla="*/ 123655 w 338138"/>
                <a:gd name="connsiteY8" fmla="*/ 100012 h 250825"/>
                <a:gd name="connsiteX9" fmla="*/ 130175 w 338138"/>
                <a:gd name="connsiteY9" fmla="*/ 106705 h 250825"/>
                <a:gd name="connsiteX10" fmla="*/ 130175 w 338138"/>
                <a:gd name="connsiteY10" fmla="*/ 161583 h 250825"/>
                <a:gd name="connsiteX11" fmla="*/ 123655 w 338138"/>
                <a:gd name="connsiteY11" fmla="*/ 168275 h 250825"/>
                <a:gd name="connsiteX12" fmla="*/ 100182 w 338138"/>
                <a:gd name="connsiteY12" fmla="*/ 168275 h 250825"/>
                <a:gd name="connsiteX13" fmla="*/ 93662 w 338138"/>
                <a:gd name="connsiteY13" fmla="*/ 161583 h 250825"/>
                <a:gd name="connsiteX14" fmla="*/ 93662 w 338138"/>
                <a:gd name="connsiteY14" fmla="*/ 106705 h 250825"/>
                <a:gd name="connsiteX15" fmla="*/ 100182 w 338138"/>
                <a:gd name="connsiteY15" fmla="*/ 100012 h 250825"/>
                <a:gd name="connsiteX16" fmla="*/ 157332 w 338138"/>
                <a:gd name="connsiteY16" fmla="*/ 77787 h 250825"/>
                <a:gd name="connsiteX17" fmla="*/ 180805 w 338138"/>
                <a:gd name="connsiteY17" fmla="*/ 77787 h 250825"/>
                <a:gd name="connsiteX18" fmla="*/ 187325 w 338138"/>
                <a:gd name="connsiteY18" fmla="*/ 84441 h 250825"/>
                <a:gd name="connsiteX19" fmla="*/ 187325 w 338138"/>
                <a:gd name="connsiteY19" fmla="*/ 161622 h 250825"/>
                <a:gd name="connsiteX20" fmla="*/ 180805 w 338138"/>
                <a:gd name="connsiteY20" fmla="*/ 168275 h 250825"/>
                <a:gd name="connsiteX21" fmla="*/ 157332 w 338138"/>
                <a:gd name="connsiteY21" fmla="*/ 168275 h 250825"/>
                <a:gd name="connsiteX22" fmla="*/ 150812 w 338138"/>
                <a:gd name="connsiteY22" fmla="*/ 161622 h 250825"/>
                <a:gd name="connsiteX23" fmla="*/ 150812 w 338138"/>
                <a:gd name="connsiteY23" fmla="*/ 84441 h 250825"/>
                <a:gd name="connsiteX24" fmla="*/ 157332 w 338138"/>
                <a:gd name="connsiteY24" fmla="*/ 77787 h 250825"/>
                <a:gd name="connsiteX25" fmla="*/ 216070 w 338138"/>
                <a:gd name="connsiteY25" fmla="*/ 49212 h 250825"/>
                <a:gd name="connsiteX26" fmla="*/ 239543 w 338138"/>
                <a:gd name="connsiteY26" fmla="*/ 49212 h 250825"/>
                <a:gd name="connsiteX27" fmla="*/ 246063 w 338138"/>
                <a:gd name="connsiteY27" fmla="*/ 55827 h 250825"/>
                <a:gd name="connsiteX28" fmla="*/ 246063 w 338138"/>
                <a:gd name="connsiteY28" fmla="*/ 161661 h 250825"/>
                <a:gd name="connsiteX29" fmla="*/ 239543 w 338138"/>
                <a:gd name="connsiteY29" fmla="*/ 168275 h 250825"/>
                <a:gd name="connsiteX30" fmla="*/ 216070 w 338138"/>
                <a:gd name="connsiteY30" fmla="*/ 168275 h 250825"/>
                <a:gd name="connsiteX31" fmla="*/ 209550 w 338138"/>
                <a:gd name="connsiteY31" fmla="*/ 161661 h 250825"/>
                <a:gd name="connsiteX32" fmla="*/ 209550 w 338138"/>
                <a:gd name="connsiteY32" fmla="*/ 55827 h 250825"/>
                <a:gd name="connsiteX33" fmla="*/ 216070 w 338138"/>
                <a:gd name="connsiteY33" fmla="*/ 49212 h 250825"/>
                <a:gd name="connsiteX34" fmla="*/ 53428 w 338138"/>
                <a:gd name="connsiteY34" fmla="*/ 22225 h 250825"/>
                <a:gd name="connsiteX35" fmla="*/ 50800 w 338138"/>
                <a:gd name="connsiteY35" fmla="*/ 24858 h 250825"/>
                <a:gd name="connsiteX36" fmla="*/ 50800 w 338138"/>
                <a:gd name="connsiteY36" fmla="*/ 182834 h 250825"/>
                <a:gd name="connsiteX37" fmla="*/ 53428 w 338138"/>
                <a:gd name="connsiteY37" fmla="*/ 184150 h 250825"/>
                <a:gd name="connsiteX38" fmla="*/ 284710 w 338138"/>
                <a:gd name="connsiteY38" fmla="*/ 184150 h 250825"/>
                <a:gd name="connsiteX39" fmla="*/ 287338 w 338138"/>
                <a:gd name="connsiteY39" fmla="*/ 182834 h 250825"/>
                <a:gd name="connsiteX40" fmla="*/ 287338 w 338138"/>
                <a:gd name="connsiteY40" fmla="*/ 24858 h 250825"/>
                <a:gd name="connsiteX41" fmla="*/ 284710 w 338138"/>
                <a:gd name="connsiteY41" fmla="*/ 22225 h 250825"/>
                <a:gd name="connsiteX42" fmla="*/ 53428 w 338138"/>
                <a:gd name="connsiteY42" fmla="*/ 22225 h 250825"/>
                <a:gd name="connsiteX43" fmla="*/ 53663 w 338138"/>
                <a:gd name="connsiteY43" fmla="*/ 0 h 250825"/>
                <a:gd name="connsiteX44" fmla="*/ 286062 w 338138"/>
                <a:gd name="connsiteY44" fmla="*/ 0 h 250825"/>
                <a:gd name="connsiteX45" fmla="*/ 311150 w 338138"/>
                <a:gd name="connsiteY45" fmla="*/ 25008 h 250825"/>
                <a:gd name="connsiteX46" fmla="*/ 311150 w 338138"/>
                <a:gd name="connsiteY46" fmla="*/ 182955 h 250825"/>
                <a:gd name="connsiteX47" fmla="*/ 286062 w 338138"/>
                <a:gd name="connsiteY47" fmla="*/ 207963 h 250825"/>
                <a:gd name="connsiteX48" fmla="*/ 53663 w 338138"/>
                <a:gd name="connsiteY48" fmla="*/ 207963 h 250825"/>
                <a:gd name="connsiteX49" fmla="*/ 28575 w 338138"/>
                <a:gd name="connsiteY49" fmla="*/ 182955 h 250825"/>
                <a:gd name="connsiteX50" fmla="*/ 28575 w 338138"/>
                <a:gd name="connsiteY50" fmla="*/ 25008 h 250825"/>
                <a:gd name="connsiteX51" fmla="*/ 53663 w 338138"/>
                <a:gd name="connsiteY51" fmla="*/ 0 h 25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250825">
                  <a:moveTo>
                    <a:pt x="9246" y="217487"/>
                  </a:moveTo>
                  <a:cubicBezTo>
                    <a:pt x="9246" y="217487"/>
                    <a:pt x="9246" y="217487"/>
                    <a:pt x="328892" y="217487"/>
                  </a:cubicBezTo>
                  <a:cubicBezTo>
                    <a:pt x="334176" y="217487"/>
                    <a:pt x="338138" y="221488"/>
                    <a:pt x="338138" y="226822"/>
                  </a:cubicBezTo>
                  <a:cubicBezTo>
                    <a:pt x="338138" y="240157"/>
                    <a:pt x="327571" y="250825"/>
                    <a:pt x="314363" y="250825"/>
                  </a:cubicBezTo>
                  <a:cubicBezTo>
                    <a:pt x="314363" y="250825"/>
                    <a:pt x="314363" y="250825"/>
                    <a:pt x="23775" y="250825"/>
                  </a:cubicBezTo>
                  <a:cubicBezTo>
                    <a:pt x="10567" y="250825"/>
                    <a:pt x="0" y="240157"/>
                    <a:pt x="0" y="226822"/>
                  </a:cubicBezTo>
                  <a:cubicBezTo>
                    <a:pt x="0" y="221488"/>
                    <a:pt x="3962" y="217487"/>
                    <a:pt x="9246" y="217487"/>
                  </a:cubicBezTo>
                  <a:close/>
                  <a:moveTo>
                    <a:pt x="100182" y="100012"/>
                  </a:moveTo>
                  <a:cubicBezTo>
                    <a:pt x="100182" y="100012"/>
                    <a:pt x="100182" y="100012"/>
                    <a:pt x="123655" y="100012"/>
                  </a:cubicBezTo>
                  <a:cubicBezTo>
                    <a:pt x="127567" y="100012"/>
                    <a:pt x="130175" y="102689"/>
                    <a:pt x="130175" y="106705"/>
                  </a:cubicBezTo>
                  <a:cubicBezTo>
                    <a:pt x="130175" y="106705"/>
                    <a:pt x="130175" y="106705"/>
                    <a:pt x="130175" y="161583"/>
                  </a:cubicBezTo>
                  <a:cubicBezTo>
                    <a:pt x="130175" y="165598"/>
                    <a:pt x="127567" y="168275"/>
                    <a:pt x="123655" y="168275"/>
                  </a:cubicBezTo>
                  <a:cubicBezTo>
                    <a:pt x="123655" y="168275"/>
                    <a:pt x="123655" y="168275"/>
                    <a:pt x="100182" y="168275"/>
                  </a:cubicBezTo>
                  <a:cubicBezTo>
                    <a:pt x="96270" y="168275"/>
                    <a:pt x="93662" y="165598"/>
                    <a:pt x="93662" y="161583"/>
                  </a:cubicBezTo>
                  <a:cubicBezTo>
                    <a:pt x="93662" y="161583"/>
                    <a:pt x="93662" y="161583"/>
                    <a:pt x="93662" y="106705"/>
                  </a:cubicBezTo>
                  <a:cubicBezTo>
                    <a:pt x="93662" y="102689"/>
                    <a:pt x="96270" y="100012"/>
                    <a:pt x="100182" y="100012"/>
                  </a:cubicBezTo>
                  <a:close/>
                  <a:moveTo>
                    <a:pt x="157332" y="77787"/>
                  </a:moveTo>
                  <a:cubicBezTo>
                    <a:pt x="157332" y="77787"/>
                    <a:pt x="157332" y="77787"/>
                    <a:pt x="180805" y="77787"/>
                  </a:cubicBezTo>
                  <a:cubicBezTo>
                    <a:pt x="184717" y="77787"/>
                    <a:pt x="187325" y="81779"/>
                    <a:pt x="187325" y="84441"/>
                  </a:cubicBezTo>
                  <a:cubicBezTo>
                    <a:pt x="187325" y="84441"/>
                    <a:pt x="187325" y="84441"/>
                    <a:pt x="187325" y="161622"/>
                  </a:cubicBezTo>
                  <a:cubicBezTo>
                    <a:pt x="187325" y="165614"/>
                    <a:pt x="184717" y="168275"/>
                    <a:pt x="180805" y="168275"/>
                  </a:cubicBezTo>
                  <a:cubicBezTo>
                    <a:pt x="180805" y="168275"/>
                    <a:pt x="180805" y="168275"/>
                    <a:pt x="157332" y="168275"/>
                  </a:cubicBezTo>
                  <a:cubicBezTo>
                    <a:pt x="153420" y="168275"/>
                    <a:pt x="150812" y="165614"/>
                    <a:pt x="150812" y="161622"/>
                  </a:cubicBezTo>
                  <a:cubicBezTo>
                    <a:pt x="150812" y="161622"/>
                    <a:pt x="150812" y="161622"/>
                    <a:pt x="150812" y="84441"/>
                  </a:cubicBezTo>
                  <a:cubicBezTo>
                    <a:pt x="150812" y="81779"/>
                    <a:pt x="153420" y="77787"/>
                    <a:pt x="157332" y="77787"/>
                  </a:cubicBezTo>
                  <a:close/>
                  <a:moveTo>
                    <a:pt x="216070" y="49212"/>
                  </a:moveTo>
                  <a:cubicBezTo>
                    <a:pt x="216070" y="49212"/>
                    <a:pt x="216070" y="49212"/>
                    <a:pt x="239543" y="49212"/>
                  </a:cubicBezTo>
                  <a:cubicBezTo>
                    <a:pt x="243455" y="49212"/>
                    <a:pt x="246063" y="51858"/>
                    <a:pt x="246063" y="55827"/>
                  </a:cubicBezTo>
                  <a:cubicBezTo>
                    <a:pt x="246063" y="55827"/>
                    <a:pt x="246063" y="55827"/>
                    <a:pt x="246063" y="161661"/>
                  </a:cubicBezTo>
                  <a:cubicBezTo>
                    <a:pt x="246063" y="165629"/>
                    <a:pt x="243455" y="168275"/>
                    <a:pt x="239543" y="168275"/>
                  </a:cubicBezTo>
                  <a:cubicBezTo>
                    <a:pt x="239543" y="168275"/>
                    <a:pt x="239543" y="168275"/>
                    <a:pt x="216070" y="168275"/>
                  </a:cubicBezTo>
                  <a:cubicBezTo>
                    <a:pt x="212158" y="168275"/>
                    <a:pt x="209550" y="165629"/>
                    <a:pt x="209550" y="161661"/>
                  </a:cubicBezTo>
                  <a:cubicBezTo>
                    <a:pt x="209550" y="161661"/>
                    <a:pt x="209550" y="161661"/>
                    <a:pt x="209550" y="55827"/>
                  </a:cubicBezTo>
                  <a:cubicBezTo>
                    <a:pt x="209550" y="51858"/>
                    <a:pt x="212158" y="49212"/>
                    <a:pt x="216070" y="49212"/>
                  </a:cubicBezTo>
                  <a:close/>
                  <a:moveTo>
                    <a:pt x="53428" y="22225"/>
                  </a:moveTo>
                  <a:cubicBezTo>
                    <a:pt x="52114" y="22225"/>
                    <a:pt x="50800" y="23541"/>
                    <a:pt x="50800" y="24858"/>
                  </a:cubicBezTo>
                  <a:lnTo>
                    <a:pt x="50800" y="182834"/>
                  </a:lnTo>
                  <a:cubicBezTo>
                    <a:pt x="50800" y="184150"/>
                    <a:pt x="52114" y="184150"/>
                    <a:pt x="53428" y="184150"/>
                  </a:cubicBezTo>
                  <a:cubicBezTo>
                    <a:pt x="53428" y="184150"/>
                    <a:pt x="53428" y="184150"/>
                    <a:pt x="284710" y="184150"/>
                  </a:cubicBezTo>
                  <a:cubicBezTo>
                    <a:pt x="286024" y="184150"/>
                    <a:pt x="287338" y="184150"/>
                    <a:pt x="287338" y="182834"/>
                  </a:cubicBezTo>
                  <a:cubicBezTo>
                    <a:pt x="287338" y="182834"/>
                    <a:pt x="287338" y="182834"/>
                    <a:pt x="287338" y="24858"/>
                  </a:cubicBezTo>
                  <a:cubicBezTo>
                    <a:pt x="287338" y="23541"/>
                    <a:pt x="286024" y="22225"/>
                    <a:pt x="284710" y="22225"/>
                  </a:cubicBezTo>
                  <a:cubicBezTo>
                    <a:pt x="284710" y="22225"/>
                    <a:pt x="284710" y="22225"/>
                    <a:pt x="53428" y="22225"/>
                  </a:cubicBezTo>
                  <a:close/>
                  <a:moveTo>
                    <a:pt x="53663" y="0"/>
                  </a:moveTo>
                  <a:cubicBezTo>
                    <a:pt x="53663" y="0"/>
                    <a:pt x="53663" y="0"/>
                    <a:pt x="286062" y="0"/>
                  </a:cubicBezTo>
                  <a:cubicBezTo>
                    <a:pt x="300587" y="0"/>
                    <a:pt x="311150" y="10530"/>
                    <a:pt x="311150" y="25008"/>
                  </a:cubicBezTo>
                  <a:cubicBezTo>
                    <a:pt x="311150" y="25008"/>
                    <a:pt x="311150" y="25008"/>
                    <a:pt x="311150" y="182955"/>
                  </a:cubicBezTo>
                  <a:cubicBezTo>
                    <a:pt x="311150" y="196117"/>
                    <a:pt x="300587" y="207963"/>
                    <a:pt x="286062" y="207963"/>
                  </a:cubicBezTo>
                  <a:cubicBezTo>
                    <a:pt x="286062" y="207963"/>
                    <a:pt x="286062" y="207963"/>
                    <a:pt x="53663" y="207963"/>
                  </a:cubicBezTo>
                  <a:cubicBezTo>
                    <a:pt x="39138" y="207963"/>
                    <a:pt x="28575" y="196117"/>
                    <a:pt x="28575" y="182955"/>
                  </a:cubicBezTo>
                  <a:cubicBezTo>
                    <a:pt x="28575" y="182955"/>
                    <a:pt x="28575" y="182955"/>
                    <a:pt x="28575" y="25008"/>
                  </a:cubicBezTo>
                  <a:cubicBezTo>
                    <a:pt x="28575" y="10530"/>
                    <a:pt x="39138" y="0"/>
                    <a:pt x="53663" y="0"/>
                  </a:cubicBezTo>
                  <a:close/>
                </a:path>
              </a:pathLst>
            </a:custGeom>
            <a:solidFill>
              <a:schemeClr val="l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6800" rIns="90000" bIns="46800" numCol="1" spcCol="0" rtlCol="0" fromWordArt="0" anchor="ctr" anchorCtr="0" forceAA="0" compatLnSpc="1">
              <a:normAutofit fontScale="3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a:solidFill>
                  <a:schemeClr val="lt1"/>
                </a:solidFill>
                <a:latin typeface="微软雅黑" panose="020B0503020204020204" charset="-122"/>
                <a:ea typeface="微软雅黑" panose="020B0503020204020204" charset="-122"/>
              </a:endParaRPr>
            </a:p>
          </p:txBody>
        </p:sp>
      </p:grpSp>
      <p:sp>
        <p:nvSpPr>
          <p:cNvPr id="17" name="文本框 16"/>
          <p:cNvSpPr txBox="1"/>
          <p:nvPr>
            <p:custDataLst>
              <p:tags r:id="rId10"/>
            </p:custDataLst>
          </p:nvPr>
        </p:nvSpPr>
        <p:spPr>
          <a:xfrm>
            <a:off x="7228637" y="3164526"/>
            <a:ext cx="3521139" cy="573404"/>
          </a:xfrm>
          <a:prstGeom prst="rect">
            <a:avLst/>
          </a:prstGeom>
          <a:noFill/>
        </p:spPr>
        <p:txBody>
          <a:bodyPr wrap="square" lIns="90000" tIns="46800" rIns="90000" bIns="46800" rtlCol="0" anchor="ctr" anchorCtr="0">
            <a:normAutofit/>
            <a:scene3d>
              <a:camera prst="orthographicFront"/>
              <a:lightRig rig="threePt" dir="t"/>
            </a:scene3d>
            <a:sp3d contourW="12700"/>
          </a:bodyPr>
          <a:lstStyle/>
          <a:p>
            <a:pPr defTabSz="913765"/>
            <a:r>
              <a:rPr lang="zh-CN" altLang="en-US" sz="2400" b="1" dirty="0">
                <a:solidFill>
                  <a:schemeClr val="dk1">
                    <a:lumMod val="65000"/>
                    <a:lumOff val="35000"/>
                  </a:schemeClr>
                </a:solidFill>
                <a:latin typeface="微软雅黑" panose="020B0503020204020204" charset="-122"/>
                <a:ea typeface="微软雅黑" panose="020B0503020204020204" charset="-122"/>
              </a:rPr>
              <a:t>传统矿山介绍</a:t>
            </a:r>
            <a:endParaRPr lang="zh-CN" altLang="en-US" sz="2400" b="1" dirty="0">
              <a:solidFill>
                <a:schemeClr val="dk1">
                  <a:lumMod val="65000"/>
                  <a:lumOff val="35000"/>
                </a:schemeClr>
              </a:solidFill>
              <a:latin typeface="微软雅黑" panose="020B0503020204020204" charset="-122"/>
              <a:ea typeface="微软雅黑" panose="020B0503020204020204" charset="-122"/>
            </a:endParaRPr>
          </a:p>
        </p:txBody>
      </p:sp>
      <p:grpSp>
        <p:nvGrpSpPr>
          <p:cNvPr id="8" name="组合 7"/>
          <p:cNvGrpSpPr/>
          <p:nvPr>
            <p:custDataLst>
              <p:tags r:id="rId11"/>
            </p:custDataLst>
          </p:nvPr>
        </p:nvGrpSpPr>
        <p:grpSpPr>
          <a:xfrm>
            <a:off x="6431915" y="3142299"/>
            <a:ext cx="572770" cy="572770"/>
            <a:chOff x="10129" y="2377"/>
            <a:chExt cx="902" cy="902"/>
          </a:xfrm>
        </p:grpSpPr>
        <p:sp>
          <p:nvSpPr>
            <p:cNvPr id="27" name="矩形 26"/>
            <p:cNvSpPr/>
            <p:nvPr>
              <p:custDataLst>
                <p:tags r:id="rId12"/>
              </p:custDataLst>
            </p:nvPr>
          </p:nvSpPr>
          <p:spPr>
            <a:xfrm>
              <a:off x="10129" y="2377"/>
              <a:ext cx="903" cy="903"/>
            </a:xfrm>
            <a:prstGeom prst="rect">
              <a:avLst/>
            </a:prstGeom>
            <a:solidFill>
              <a:schemeClr val="accent2"/>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ctr">
              <a:normAutofit/>
            </a:bodyPr>
            <a:lstStyle/>
            <a:p>
              <a:pPr algn="ctr"/>
              <a:endParaRPr lang="zh-CN" altLang="en-US" sz="1800">
                <a:solidFill>
                  <a:schemeClr val="lt1"/>
                </a:solidFill>
                <a:latin typeface="微软雅黑" panose="020B0503020204020204" charset="-122"/>
                <a:ea typeface="微软雅黑" panose="020B0503020204020204" charset="-122"/>
              </a:endParaRPr>
            </a:p>
          </p:txBody>
        </p:sp>
        <p:sp>
          <p:nvSpPr>
            <p:cNvPr id="44" name="矩形 30"/>
            <p:cNvSpPr/>
            <p:nvPr>
              <p:custDataLst>
                <p:tags r:id="rId13"/>
              </p:custDataLst>
            </p:nvPr>
          </p:nvSpPr>
          <p:spPr>
            <a:xfrm>
              <a:off x="10377" y="2641"/>
              <a:ext cx="408" cy="375"/>
            </a:xfrm>
            <a:custGeom>
              <a:avLst/>
              <a:gdLst>
                <a:gd name="connsiteX0" fmla="*/ 117399 w 337212"/>
                <a:gd name="connsiteY0" fmla="*/ 192088 h 309563"/>
                <a:gd name="connsiteX1" fmla="*/ 130099 w 337212"/>
                <a:gd name="connsiteY1" fmla="*/ 196036 h 309563"/>
                <a:gd name="connsiteX2" fmla="*/ 130099 w 337212"/>
                <a:gd name="connsiteY2" fmla="*/ 278941 h 309563"/>
                <a:gd name="connsiteX3" fmla="*/ 117399 w 337212"/>
                <a:gd name="connsiteY3" fmla="*/ 292101 h 309563"/>
                <a:gd name="connsiteX4" fmla="*/ 176137 w 337212"/>
                <a:gd name="connsiteY4" fmla="*/ 187325 h 309563"/>
                <a:gd name="connsiteX5" fmla="*/ 187250 w 337212"/>
                <a:gd name="connsiteY5" fmla="*/ 191271 h 309563"/>
                <a:gd name="connsiteX6" fmla="*/ 187250 w 337212"/>
                <a:gd name="connsiteY6" fmla="*/ 267562 h 309563"/>
                <a:gd name="connsiteX7" fmla="*/ 176137 w 337212"/>
                <a:gd name="connsiteY7" fmla="*/ 279400 h 309563"/>
                <a:gd name="connsiteX8" fmla="*/ 176137 w 337212"/>
                <a:gd name="connsiteY8" fmla="*/ 187325 h 309563"/>
                <a:gd name="connsiteX9" fmla="*/ 231699 w 337212"/>
                <a:gd name="connsiteY9" fmla="*/ 180975 h 309563"/>
                <a:gd name="connsiteX10" fmla="*/ 239637 w 337212"/>
                <a:gd name="connsiteY10" fmla="*/ 184982 h 309563"/>
                <a:gd name="connsiteX11" fmla="*/ 239637 w 337212"/>
                <a:gd name="connsiteY11" fmla="*/ 254429 h 309563"/>
                <a:gd name="connsiteX12" fmla="*/ 231699 w 337212"/>
                <a:gd name="connsiteY12" fmla="*/ 265113 h 309563"/>
                <a:gd name="connsiteX13" fmla="*/ 277737 w 337212"/>
                <a:gd name="connsiteY13" fmla="*/ 177800 h 309563"/>
                <a:gd name="connsiteX14" fmla="*/ 287262 w 337212"/>
                <a:gd name="connsiteY14" fmla="*/ 180398 h 309563"/>
                <a:gd name="connsiteX15" fmla="*/ 287262 w 337212"/>
                <a:gd name="connsiteY15" fmla="*/ 238847 h 309563"/>
                <a:gd name="connsiteX16" fmla="*/ 277737 w 337212"/>
                <a:gd name="connsiteY16" fmla="*/ 249238 h 309563"/>
                <a:gd name="connsiteX17" fmla="*/ 280912 w 337212"/>
                <a:gd name="connsiteY17" fmla="*/ 92075 h 309563"/>
                <a:gd name="connsiteX18" fmla="*/ 307493 w 337212"/>
                <a:gd name="connsiteY18" fmla="*/ 92075 h 309563"/>
                <a:gd name="connsiteX19" fmla="*/ 315468 w 337212"/>
                <a:gd name="connsiteY19" fmla="*/ 97314 h 309563"/>
                <a:gd name="connsiteX20" fmla="*/ 336733 w 337212"/>
                <a:gd name="connsiteY20" fmla="*/ 158869 h 309563"/>
                <a:gd name="connsiteX21" fmla="*/ 331417 w 337212"/>
                <a:gd name="connsiteY21" fmla="*/ 169347 h 309563"/>
                <a:gd name="connsiteX22" fmla="*/ 320784 w 337212"/>
                <a:gd name="connsiteY22" fmla="*/ 164108 h 309563"/>
                <a:gd name="connsiteX23" fmla="*/ 314139 w 337212"/>
                <a:gd name="connsiteY23" fmla="*/ 145772 h 309563"/>
                <a:gd name="connsiteX24" fmla="*/ 314139 w 337212"/>
                <a:gd name="connsiteY24" fmla="*/ 238761 h 309563"/>
                <a:gd name="connsiteX25" fmla="*/ 304835 w 337212"/>
                <a:gd name="connsiteY25" fmla="*/ 249238 h 309563"/>
                <a:gd name="connsiteX26" fmla="*/ 294203 w 337212"/>
                <a:gd name="connsiteY26" fmla="*/ 238761 h 309563"/>
                <a:gd name="connsiteX27" fmla="*/ 294203 w 337212"/>
                <a:gd name="connsiteY27" fmla="*/ 179824 h 309563"/>
                <a:gd name="connsiteX28" fmla="*/ 288886 w 337212"/>
                <a:gd name="connsiteY28" fmla="*/ 179824 h 309563"/>
                <a:gd name="connsiteX29" fmla="*/ 294203 w 337212"/>
                <a:gd name="connsiteY29" fmla="*/ 178515 h 309563"/>
                <a:gd name="connsiteX30" fmla="*/ 304835 w 337212"/>
                <a:gd name="connsiteY30" fmla="*/ 157560 h 309563"/>
                <a:gd name="connsiteX31" fmla="*/ 280912 w 337212"/>
                <a:gd name="connsiteY31" fmla="*/ 92075 h 309563"/>
                <a:gd name="connsiteX32" fmla="*/ 231699 w 337212"/>
                <a:gd name="connsiteY32" fmla="*/ 82550 h 309563"/>
                <a:gd name="connsiteX33" fmla="*/ 243745 w 337212"/>
                <a:gd name="connsiteY33" fmla="*/ 82550 h 309563"/>
                <a:gd name="connsiteX34" fmla="*/ 262484 w 337212"/>
                <a:gd name="connsiteY34" fmla="*/ 82550 h 309563"/>
                <a:gd name="connsiteX35" fmla="*/ 273192 w 337212"/>
                <a:gd name="connsiteY35" fmla="*/ 89117 h 309563"/>
                <a:gd name="connsiteX36" fmla="*/ 297285 w 337212"/>
                <a:gd name="connsiteY36" fmla="*/ 160041 h 309563"/>
                <a:gd name="connsiteX37" fmla="*/ 291931 w 337212"/>
                <a:gd name="connsiteY37" fmla="*/ 171861 h 309563"/>
                <a:gd name="connsiteX38" fmla="*/ 279885 w 337212"/>
                <a:gd name="connsiteY38" fmla="*/ 166608 h 309563"/>
                <a:gd name="connsiteX39" fmla="*/ 271854 w 337212"/>
                <a:gd name="connsiteY39" fmla="*/ 144280 h 309563"/>
                <a:gd name="connsiteX40" fmla="*/ 271854 w 337212"/>
                <a:gd name="connsiteY40" fmla="*/ 253292 h 309563"/>
                <a:gd name="connsiteX41" fmla="*/ 259807 w 337212"/>
                <a:gd name="connsiteY41" fmla="*/ 265113 h 309563"/>
                <a:gd name="connsiteX42" fmla="*/ 247761 w 337212"/>
                <a:gd name="connsiteY42" fmla="*/ 253292 h 309563"/>
                <a:gd name="connsiteX43" fmla="*/ 247761 w 337212"/>
                <a:gd name="connsiteY43" fmla="*/ 183682 h 309563"/>
                <a:gd name="connsiteX44" fmla="*/ 258469 w 337212"/>
                <a:gd name="connsiteY44" fmla="*/ 160041 h 309563"/>
                <a:gd name="connsiteX45" fmla="*/ 231699 w 337212"/>
                <a:gd name="connsiteY45" fmla="*/ 82550 h 309563"/>
                <a:gd name="connsiteX46" fmla="*/ 177724 w 337212"/>
                <a:gd name="connsiteY46" fmla="*/ 77788 h 309563"/>
                <a:gd name="connsiteX47" fmla="*/ 214510 w 337212"/>
                <a:gd name="connsiteY47" fmla="*/ 77788 h 309563"/>
                <a:gd name="connsiteX48" fmla="*/ 225021 w 337212"/>
                <a:gd name="connsiteY48" fmla="*/ 85643 h 309563"/>
                <a:gd name="connsiteX49" fmla="*/ 252610 w 337212"/>
                <a:gd name="connsiteY49" fmla="*/ 162884 h 309563"/>
                <a:gd name="connsiteX50" fmla="*/ 246041 w 337212"/>
                <a:gd name="connsiteY50" fmla="*/ 175976 h 309563"/>
                <a:gd name="connsiteX51" fmla="*/ 231590 w 337212"/>
                <a:gd name="connsiteY51" fmla="*/ 169430 h 309563"/>
                <a:gd name="connsiteX52" fmla="*/ 223707 w 337212"/>
                <a:gd name="connsiteY52" fmla="*/ 145865 h 309563"/>
                <a:gd name="connsiteX53" fmla="*/ 223707 w 337212"/>
                <a:gd name="connsiteY53" fmla="*/ 266309 h 309563"/>
                <a:gd name="connsiteX54" fmla="*/ 210569 w 337212"/>
                <a:gd name="connsiteY54" fmla="*/ 279401 h 309563"/>
                <a:gd name="connsiteX55" fmla="*/ 198745 w 337212"/>
                <a:gd name="connsiteY55" fmla="*/ 266309 h 309563"/>
                <a:gd name="connsiteX56" fmla="*/ 198745 w 337212"/>
                <a:gd name="connsiteY56" fmla="*/ 189068 h 309563"/>
                <a:gd name="connsiteX57" fmla="*/ 197759 w 337212"/>
                <a:gd name="connsiteY57" fmla="*/ 189068 h 309563"/>
                <a:gd name="connsiteX58" fmla="*/ 194803 w 337212"/>
                <a:gd name="connsiteY58" fmla="*/ 189068 h 309563"/>
                <a:gd name="connsiteX59" fmla="*/ 206628 w 337212"/>
                <a:gd name="connsiteY59" fmla="*/ 178595 h 309563"/>
                <a:gd name="connsiteX60" fmla="*/ 206628 w 337212"/>
                <a:gd name="connsiteY60" fmla="*/ 162884 h 309563"/>
                <a:gd name="connsiteX61" fmla="*/ 177724 w 337212"/>
                <a:gd name="connsiteY61" fmla="*/ 79097 h 309563"/>
                <a:gd name="connsiteX62" fmla="*/ 177724 w 337212"/>
                <a:gd name="connsiteY62" fmla="*/ 77788 h 309563"/>
                <a:gd name="connsiteX63" fmla="*/ 120574 w 337212"/>
                <a:gd name="connsiteY63" fmla="*/ 73025 h 309563"/>
                <a:gd name="connsiteX64" fmla="*/ 157008 w 337212"/>
                <a:gd name="connsiteY64" fmla="*/ 73025 h 309563"/>
                <a:gd name="connsiteX65" fmla="*/ 168720 w 337212"/>
                <a:gd name="connsiteY65" fmla="*/ 80953 h 309563"/>
                <a:gd name="connsiteX66" fmla="*/ 197347 w 337212"/>
                <a:gd name="connsiteY66" fmla="*/ 166840 h 309563"/>
                <a:gd name="connsiteX67" fmla="*/ 190840 w 337212"/>
                <a:gd name="connsiteY67" fmla="*/ 181375 h 309563"/>
                <a:gd name="connsiteX68" fmla="*/ 176527 w 337212"/>
                <a:gd name="connsiteY68" fmla="*/ 173447 h 309563"/>
                <a:gd name="connsiteX69" fmla="*/ 167418 w 337212"/>
                <a:gd name="connsiteY69" fmla="*/ 148341 h 309563"/>
                <a:gd name="connsiteX70" fmla="*/ 167418 w 337212"/>
                <a:gd name="connsiteY70" fmla="*/ 279153 h 309563"/>
                <a:gd name="connsiteX71" fmla="*/ 153105 w 337212"/>
                <a:gd name="connsiteY71" fmla="*/ 293688 h 309563"/>
                <a:gd name="connsiteX72" fmla="*/ 140093 w 337212"/>
                <a:gd name="connsiteY72" fmla="*/ 279153 h 309563"/>
                <a:gd name="connsiteX73" fmla="*/ 140093 w 337212"/>
                <a:gd name="connsiteY73" fmla="*/ 195909 h 309563"/>
                <a:gd name="connsiteX74" fmla="*/ 133586 w 337212"/>
                <a:gd name="connsiteY74" fmla="*/ 195909 h 309563"/>
                <a:gd name="connsiteX75" fmla="*/ 138791 w 337212"/>
                <a:gd name="connsiteY75" fmla="*/ 194588 h 309563"/>
                <a:gd name="connsiteX76" fmla="*/ 151804 w 337212"/>
                <a:gd name="connsiteY76" fmla="*/ 166840 h 309563"/>
                <a:gd name="connsiteX77" fmla="*/ 120574 w 337212"/>
                <a:gd name="connsiteY77" fmla="*/ 73025 h 309563"/>
                <a:gd name="connsiteX78" fmla="*/ 46220 w 337212"/>
                <a:gd name="connsiteY78" fmla="*/ 66675 h 309563"/>
                <a:gd name="connsiteX79" fmla="*/ 72821 w 337212"/>
                <a:gd name="connsiteY79" fmla="*/ 66675 h 309563"/>
                <a:gd name="connsiteX80" fmla="*/ 98092 w 337212"/>
                <a:gd name="connsiteY80" fmla="*/ 66675 h 309563"/>
                <a:gd name="connsiteX81" fmla="*/ 111393 w 337212"/>
                <a:gd name="connsiteY81" fmla="*/ 74595 h 309563"/>
                <a:gd name="connsiteX82" fmla="*/ 143315 w 337212"/>
                <a:gd name="connsiteY82" fmla="*/ 169638 h 309563"/>
                <a:gd name="connsiteX83" fmla="*/ 135334 w 337212"/>
                <a:gd name="connsiteY83" fmla="*/ 185479 h 309563"/>
                <a:gd name="connsiteX84" fmla="*/ 119374 w 337212"/>
                <a:gd name="connsiteY84" fmla="*/ 177559 h 309563"/>
                <a:gd name="connsiteX85" fmla="*/ 108733 w 337212"/>
                <a:gd name="connsiteY85" fmla="*/ 148518 h 309563"/>
                <a:gd name="connsiteX86" fmla="*/ 108733 w 337212"/>
                <a:gd name="connsiteY86" fmla="*/ 295043 h 309563"/>
                <a:gd name="connsiteX87" fmla="*/ 94102 w 337212"/>
                <a:gd name="connsiteY87" fmla="*/ 309563 h 309563"/>
                <a:gd name="connsiteX88" fmla="*/ 78141 w 337212"/>
                <a:gd name="connsiteY88" fmla="*/ 295043 h 309563"/>
                <a:gd name="connsiteX89" fmla="*/ 78141 w 337212"/>
                <a:gd name="connsiteY89" fmla="*/ 202640 h 309563"/>
                <a:gd name="connsiteX90" fmla="*/ 66171 w 337212"/>
                <a:gd name="connsiteY90" fmla="*/ 202640 h 309563"/>
                <a:gd name="connsiteX91" fmla="*/ 66171 w 337212"/>
                <a:gd name="connsiteY91" fmla="*/ 295043 h 309563"/>
                <a:gd name="connsiteX92" fmla="*/ 50210 w 337212"/>
                <a:gd name="connsiteY92" fmla="*/ 309563 h 309563"/>
                <a:gd name="connsiteX93" fmla="*/ 35579 w 337212"/>
                <a:gd name="connsiteY93" fmla="*/ 295043 h 309563"/>
                <a:gd name="connsiteX94" fmla="*/ 35579 w 337212"/>
                <a:gd name="connsiteY94" fmla="*/ 148518 h 309563"/>
                <a:gd name="connsiteX95" fmla="*/ 24938 w 337212"/>
                <a:gd name="connsiteY95" fmla="*/ 177559 h 309563"/>
                <a:gd name="connsiteX96" fmla="*/ 8978 w 337212"/>
                <a:gd name="connsiteY96" fmla="*/ 185479 h 309563"/>
                <a:gd name="connsiteX97" fmla="*/ 997 w 337212"/>
                <a:gd name="connsiteY97" fmla="*/ 169638 h 309563"/>
                <a:gd name="connsiteX98" fmla="*/ 32919 w 337212"/>
                <a:gd name="connsiteY98" fmla="*/ 74595 h 309563"/>
                <a:gd name="connsiteX99" fmla="*/ 46220 w 337212"/>
                <a:gd name="connsiteY99" fmla="*/ 66675 h 309563"/>
                <a:gd name="connsiteX100" fmla="*/ 289643 w 337212"/>
                <a:gd name="connsiteY100" fmla="*/ 49213 h 309563"/>
                <a:gd name="connsiteX101" fmla="*/ 309487 w 337212"/>
                <a:gd name="connsiteY101" fmla="*/ 68263 h 309563"/>
                <a:gd name="connsiteX102" fmla="*/ 289643 w 337212"/>
                <a:gd name="connsiteY102" fmla="*/ 87313 h 309563"/>
                <a:gd name="connsiteX103" fmla="*/ 269799 w 337212"/>
                <a:gd name="connsiteY103" fmla="*/ 68263 h 309563"/>
                <a:gd name="connsiteX104" fmla="*/ 271122 w 337212"/>
                <a:gd name="connsiteY104" fmla="*/ 68263 h 309563"/>
                <a:gd name="connsiteX105" fmla="*/ 272445 w 337212"/>
                <a:gd name="connsiteY105" fmla="*/ 59373 h 309563"/>
                <a:gd name="connsiteX106" fmla="*/ 289643 w 337212"/>
                <a:gd name="connsiteY106" fmla="*/ 49213 h 309563"/>
                <a:gd name="connsiteX107" fmla="*/ 244544 w 337212"/>
                <a:gd name="connsiteY107" fmla="*/ 33338 h 309563"/>
                <a:gd name="connsiteX108" fmla="*/ 266625 w 337212"/>
                <a:gd name="connsiteY108" fmla="*/ 55699 h 309563"/>
                <a:gd name="connsiteX109" fmla="*/ 244544 w 337212"/>
                <a:gd name="connsiteY109" fmla="*/ 79376 h 309563"/>
                <a:gd name="connsiteX110" fmla="*/ 223762 w 337212"/>
                <a:gd name="connsiteY110" fmla="*/ 63592 h 309563"/>
                <a:gd name="connsiteX111" fmla="*/ 226360 w 337212"/>
                <a:gd name="connsiteY111" fmla="*/ 49123 h 309563"/>
                <a:gd name="connsiteX112" fmla="*/ 226360 w 337212"/>
                <a:gd name="connsiteY112" fmla="*/ 43861 h 309563"/>
                <a:gd name="connsiteX113" fmla="*/ 244544 w 337212"/>
                <a:gd name="connsiteY113" fmla="*/ 33338 h 309563"/>
                <a:gd name="connsiteX114" fmla="*/ 192806 w 337212"/>
                <a:gd name="connsiteY114" fmla="*/ 23813 h 309563"/>
                <a:gd name="connsiteX115" fmla="*/ 217412 w 337212"/>
                <a:gd name="connsiteY115" fmla="*/ 48420 h 309563"/>
                <a:gd name="connsiteX116" fmla="*/ 192806 w 337212"/>
                <a:gd name="connsiteY116" fmla="*/ 73026 h 309563"/>
                <a:gd name="connsiteX117" fmla="*/ 168199 w 337212"/>
                <a:gd name="connsiteY117" fmla="*/ 51010 h 309563"/>
                <a:gd name="connsiteX118" fmla="*/ 170789 w 337212"/>
                <a:gd name="connsiteY118" fmla="*/ 39354 h 309563"/>
                <a:gd name="connsiteX119" fmla="*/ 170789 w 337212"/>
                <a:gd name="connsiteY119" fmla="*/ 38059 h 309563"/>
                <a:gd name="connsiteX120" fmla="*/ 192806 w 337212"/>
                <a:gd name="connsiteY120" fmla="*/ 23813 h 309563"/>
                <a:gd name="connsiteX121" fmla="*/ 133275 w 337212"/>
                <a:gd name="connsiteY121" fmla="*/ 12700 h 309563"/>
                <a:gd name="connsiteX122" fmla="*/ 160262 w 337212"/>
                <a:gd name="connsiteY122" fmla="*/ 39029 h 309563"/>
                <a:gd name="connsiteX123" fmla="*/ 133275 w 337212"/>
                <a:gd name="connsiteY123" fmla="*/ 66675 h 309563"/>
                <a:gd name="connsiteX124" fmla="*/ 106287 w 337212"/>
                <a:gd name="connsiteY124" fmla="*/ 48245 h 309563"/>
                <a:gd name="connsiteX125" fmla="*/ 111685 w 337212"/>
                <a:gd name="connsiteY125" fmla="*/ 29814 h 309563"/>
                <a:gd name="connsiteX126" fmla="*/ 110335 w 337212"/>
                <a:gd name="connsiteY126" fmla="*/ 23232 h 309563"/>
                <a:gd name="connsiteX127" fmla="*/ 133275 w 337212"/>
                <a:gd name="connsiteY127" fmla="*/ 12700 h 309563"/>
                <a:gd name="connsiteX128" fmla="*/ 72809 w 337212"/>
                <a:gd name="connsiteY128" fmla="*/ 0 h 309563"/>
                <a:gd name="connsiteX129" fmla="*/ 101525 w 337212"/>
                <a:gd name="connsiteY129" fmla="*/ 30163 h 309563"/>
                <a:gd name="connsiteX130" fmla="*/ 72809 w 337212"/>
                <a:gd name="connsiteY130" fmla="*/ 60325 h 309563"/>
                <a:gd name="connsiteX131" fmla="*/ 42787 w 337212"/>
                <a:gd name="connsiteY131" fmla="*/ 30163 h 309563"/>
                <a:gd name="connsiteX132" fmla="*/ 72809 w 337212"/>
                <a:gd name="connsiteY132" fmla="*/ 0 h 30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337212" h="309563">
                  <a:moveTo>
                    <a:pt x="117399" y="192088"/>
                  </a:moveTo>
                  <a:cubicBezTo>
                    <a:pt x="121632" y="194720"/>
                    <a:pt x="125866" y="196036"/>
                    <a:pt x="130099" y="196036"/>
                  </a:cubicBezTo>
                  <a:cubicBezTo>
                    <a:pt x="130099" y="196036"/>
                    <a:pt x="130099" y="196036"/>
                    <a:pt x="130099" y="278941"/>
                  </a:cubicBezTo>
                  <a:cubicBezTo>
                    <a:pt x="130099" y="285521"/>
                    <a:pt x="124455" y="290785"/>
                    <a:pt x="117399" y="292101"/>
                  </a:cubicBezTo>
                  <a:close/>
                  <a:moveTo>
                    <a:pt x="176137" y="187325"/>
                  </a:moveTo>
                  <a:cubicBezTo>
                    <a:pt x="179841" y="189956"/>
                    <a:pt x="183546" y="191271"/>
                    <a:pt x="187250" y="191271"/>
                  </a:cubicBezTo>
                  <a:cubicBezTo>
                    <a:pt x="187250" y="191271"/>
                    <a:pt x="187250" y="191271"/>
                    <a:pt x="187250" y="267562"/>
                  </a:cubicBezTo>
                  <a:cubicBezTo>
                    <a:pt x="187250" y="274139"/>
                    <a:pt x="182311" y="279400"/>
                    <a:pt x="176137" y="279400"/>
                  </a:cubicBezTo>
                  <a:cubicBezTo>
                    <a:pt x="176137" y="279400"/>
                    <a:pt x="176137" y="279400"/>
                    <a:pt x="176137" y="187325"/>
                  </a:cubicBezTo>
                  <a:close/>
                  <a:moveTo>
                    <a:pt x="231699" y="180975"/>
                  </a:moveTo>
                  <a:cubicBezTo>
                    <a:pt x="233967" y="183646"/>
                    <a:pt x="236235" y="183646"/>
                    <a:pt x="239637" y="184982"/>
                  </a:cubicBezTo>
                  <a:cubicBezTo>
                    <a:pt x="239637" y="184982"/>
                    <a:pt x="239637" y="184982"/>
                    <a:pt x="239637" y="254429"/>
                  </a:cubicBezTo>
                  <a:cubicBezTo>
                    <a:pt x="239637" y="259771"/>
                    <a:pt x="236235" y="263778"/>
                    <a:pt x="231699" y="265113"/>
                  </a:cubicBezTo>
                  <a:close/>
                  <a:moveTo>
                    <a:pt x="277737" y="177800"/>
                  </a:moveTo>
                  <a:cubicBezTo>
                    <a:pt x="280458" y="179099"/>
                    <a:pt x="283180" y="180398"/>
                    <a:pt x="287262" y="180398"/>
                  </a:cubicBezTo>
                  <a:cubicBezTo>
                    <a:pt x="287262" y="180398"/>
                    <a:pt x="287262" y="180398"/>
                    <a:pt x="287262" y="238847"/>
                  </a:cubicBezTo>
                  <a:cubicBezTo>
                    <a:pt x="287262" y="244043"/>
                    <a:pt x="283180" y="247939"/>
                    <a:pt x="277737" y="249238"/>
                  </a:cubicBezTo>
                  <a:close/>
                  <a:moveTo>
                    <a:pt x="280912" y="92075"/>
                  </a:moveTo>
                  <a:cubicBezTo>
                    <a:pt x="282241" y="92075"/>
                    <a:pt x="306164" y="92075"/>
                    <a:pt x="307493" y="92075"/>
                  </a:cubicBezTo>
                  <a:cubicBezTo>
                    <a:pt x="311481" y="92075"/>
                    <a:pt x="314139" y="94694"/>
                    <a:pt x="315468" y="97314"/>
                  </a:cubicBezTo>
                  <a:cubicBezTo>
                    <a:pt x="315468" y="97314"/>
                    <a:pt x="315468" y="97314"/>
                    <a:pt x="336733" y="158869"/>
                  </a:cubicBezTo>
                  <a:cubicBezTo>
                    <a:pt x="338062" y="162798"/>
                    <a:pt x="336733" y="168037"/>
                    <a:pt x="331417" y="169347"/>
                  </a:cubicBezTo>
                  <a:cubicBezTo>
                    <a:pt x="327430" y="170657"/>
                    <a:pt x="322113" y="168037"/>
                    <a:pt x="320784" y="164108"/>
                  </a:cubicBezTo>
                  <a:cubicBezTo>
                    <a:pt x="320784" y="164108"/>
                    <a:pt x="320784" y="164108"/>
                    <a:pt x="314139" y="145772"/>
                  </a:cubicBezTo>
                  <a:cubicBezTo>
                    <a:pt x="314139" y="145772"/>
                    <a:pt x="314139" y="145772"/>
                    <a:pt x="314139" y="238761"/>
                  </a:cubicBezTo>
                  <a:cubicBezTo>
                    <a:pt x="314139" y="243999"/>
                    <a:pt x="310152" y="249238"/>
                    <a:pt x="304835" y="249238"/>
                  </a:cubicBezTo>
                  <a:cubicBezTo>
                    <a:pt x="299519" y="249238"/>
                    <a:pt x="294203" y="243999"/>
                    <a:pt x="294203" y="238761"/>
                  </a:cubicBezTo>
                  <a:cubicBezTo>
                    <a:pt x="294203" y="238761"/>
                    <a:pt x="294203" y="238761"/>
                    <a:pt x="294203" y="179824"/>
                  </a:cubicBezTo>
                  <a:cubicBezTo>
                    <a:pt x="294203" y="179824"/>
                    <a:pt x="294203" y="179824"/>
                    <a:pt x="288886" y="179824"/>
                  </a:cubicBezTo>
                  <a:cubicBezTo>
                    <a:pt x="291545" y="179824"/>
                    <a:pt x="292874" y="179824"/>
                    <a:pt x="294203" y="178515"/>
                  </a:cubicBezTo>
                  <a:cubicBezTo>
                    <a:pt x="302177" y="175895"/>
                    <a:pt x="307493" y="166727"/>
                    <a:pt x="304835" y="157560"/>
                  </a:cubicBezTo>
                  <a:cubicBezTo>
                    <a:pt x="304835" y="157560"/>
                    <a:pt x="304835" y="157560"/>
                    <a:pt x="280912" y="92075"/>
                  </a:cubicBezTo>
                  <a:close/>
                  <a:moveTo>
                    <a:pt x="231699" y="82550"/>
                  </a:moveTo>
                  <a:cubicBezTo>
                    <a:pt x="235715" y="82550"/>
                    <a:pt x="239730" y="82550"/>
                    <a:pt x="243745" y="82550"/>
                  </a:cubicBezTo>
                  <a:cubicBezTo>
                    <a:pt x="253115" y="82550"/>
                    <a:pt x="262484" y="82550"/>
                    <a:pt x="262484" y="82550"/>
                  </a:cubicBezTo>
                  <a:cubicBezTo>
                    <a:pt x="267838" y="82550"/>
                    <a:pt x="271854" y="85177"/>
                    <a:pt x="273192" y="89117"/>
                  </a:cubicBezTo>
                  <a:cubicBezTo>
                    <a:pt x="273192" y="89117"/>
                    <a:pt x="273192" y="89117"/>
                    <a:pt x="297285" y="160041"/>
                  </a:cubicBezTo>
                  <a:cubicBezTo>
                    <a:pt x="299962" y="165294"/>
                    <a:pt x="297285" y="170548"/>
                    <a:pt x="291931" y="171861"/>
                  </a:cubicBezTo>
                  <a:cubicBezTo>
                    <a:pt x="286577" y="174488"/>
                    <a:pt x="281223" y="170548"/>
                    <a:pt x="279885" y="166608"/>
                  </a:cubicBezTo>
                  <a:cubicBezTo>
                    <a:pt x="279885" y="166608"/>
                    <a:pt x="279885" y="166608"/>
                    <a:pt x="271854" y="144280"/>
                  </a:cubicBezTo>
                  <a:cubicBezTo>
                    <a:pt x="271854" y="144280"/>
                    <a:pt x="271854" y="144280"/>
                    <a:pt x="271854" y="253292"/>
                  </a:cubicBezTo>
                  <a:cubicBezTo>
                    <a:pt x="271854" y="259859"/>
                    <a:pt x="266500" y="265113"/>
                    <a:pt x="259807" y="265113"/>
                  </a:cubicBezTo>
                  <a:cubicBezTo>
                    <a:pt x="253115" y="265113"/>
                    <a:pt x="247761" y="259859"/>
                    <a:pt x="247761" y="253292"/>
                  </a:cubicBezTo>
                  <a:cubicBezTo>
                    <a:pt x="247761" y="253292"/>
                    <a:pt x="247761" y="253292"/>
                    <a:pt x="247761" y="183682"/>
                  </a:cubicBezTo>
                  <a:cubicBezTo>
                    <a:pt x="257130" y="179742"/>
                    <a:pt x="262484" y="169235"/>
                    <a:pt x="258469" y="160041"/>
                  </a:cubicBezTo>
                  <a:cubicBezTo>
                    <a:pt x="258469" y="160041"/>
                    <a:pt x="258469" y="160041"/>
                    <a:pt x="231699" y="82550"/>
                  </a:cubicBezTo>
                  <a:close/>
                  <a:moveTo>
                    <a:pt x="177724" y="77788"/>
                  </a:moveTo>
                  <a:cubicBezTo>
                    <a:pt x="177724" y="77788"/>
                    <a:pt x="213196" y="77788"/>
                    <a:pt x="214510" y="77788"/>
                  </a:cubicBezTo>
                  <a:cubicBezTo>
                    <a:pt x="219765" y="77788"/>
                    <a:pt x="223707" y="80406"/>
                    <a:pt x="225021" y="85643"/>
                  </a:cubicBezTo>
                  <a:cubicBezTo>
                    <a:pt x="225021" y="85643"/>
                    <a:pt x="225021" y="85643"/>
                    <a:pt x="252610" y="162884"/>
                  </a:cubicBezTo>
                  <a:cubicBezTo>
                    <a:pt x="253924" y="168121"/>
                    <a:pt x="251296" y="174667"/>
                    <a:pt x="246041" y="175976"/>
                  </a:cubicBezTo>
                  <a:cubicBezTo>
                    <a:pt x="239472" y="178595"/>
                    <a:pt x="234217" y="175976"/>
                    <a:pt x="231590" y="169430"/>
                  </a:cubicBezTo>
                  <a:cubicBezTo>
                    <a:pt x="231590" y="169430"/>
                    <a:pt x="231590" y="169430"/>
                    <a:pt x="223707" y="145865"/>
                  </a:cubicBezTo>
                  <a:cubicBezTo>
                    <a:pt x="223707" y="145865"/>
                    <a:pt x="223707" y="145865"/>
                    <a:pt x="223707" y="266309"/>
                  </a:cubicBezTo>
                  <a:cubicBezTo>
                    <a:pt x="223707" y="272855"/>
                    <a:pt x="218452" y="279401"/>
                    <a:pt x="210569" y="279401"/>
                  </a:cubicBezTo>
                  <a:cubicBezTo>
                    <a:pt x="204000" y="279401"/>
                    <a:pt x="198745" y="272855"/>
                    <a:pt x="198745" y="266309"/>
                  </a:cubicBezTo>
                  <a:cubicBezTo>
                    <a:pt x="198745" y="266309"/>
                    <a:pt x="198745" y="266309"/>
                    <a:pt x="198745" y="189068"/>
                  </a:cubicBezTo>
                  <a:cubicBezTo>
                    <a:pt x="198745" y="189068"/>
                    <a:pt x="198745" y="189068"/>
                    <a:pt x="197759" y="189068"/>
                  </a:cubicBezTo>
                  <a:lnTo>
                    <a:pt x="194803" y="189068"/>
                  </a:lnTo>
                  <a:cubicBezTo>
                    <a:pt x="200059" y="187759"/>
                    <a:pt x="204000" y="183831"/>
                    <a:pt x="206628" y="178595"/>
                  </a:cubicBezTo>
                  <a:cubicBezTo>
                    <a:pt x="209255" y="173358"/>
                    <a:pt x="209255" y="168121"/>
                    <a:pt x="206628" y="162884"/>
                  </a:cubicBezTo>
                  <a:cubicBezTo>
                    <a:pt x="206628" y="162884"/>
                    <a:pt x="206628" y="162884"/>
                    <a:pt x="177724" y="79097"/>
                  </a:cubicBezTo>
                  <a:cubicBezTo>
                    <a:pt x="177724" y="79097"/>
                    <a:pt x="177724" y="77788"/>
                    <a:pt x="177724" y="77788"/>
                  </a:cubicBezTo>
                  <a:close/>
                  <a:moveTo>
                    <a:pt x="120574" y="73025"/>
                  </a:moveTo>
                  <a:cubicBezTo>
                    <a:pt x="120574" y="73025"/>
                    <a:pt x="157008" y="73025"/>
                    <a:pt x="157008" y="73025"/>
                  </a:cubicBezTo>
                  <a:cubicBezTo>
                    <a:pt x="162213" y="73025"/>
                    <a:pt x="167418" y="75668"/>
                    <a:pt x="168720" y="80953"/>
                  </a:cubicBezTo>
                  <a:cubicBezTo>
                    <a:pt x="168720" y="80953"/>
                    <a:pt x="168720" y="80953"/>
                    <a:pt x="197347" y="166840"/>
                  </a:cubicBezTo>
                  <a:cubicBezTo>
                    <a:pt x="199949" y="172125"/>
                    <a:pt x="197347" y="178732"/>
                    <a:pt x="190840" y="181375"/>
                  </a:cubicBezTo>
                  <a:cubicBezTo>
                    <a:pt x="184334" y="184017"/>
                    <a:pt x="177828" y="180053"/>
                    <a:pt x="176527" y="173447"/>
                  </a:cubicBezTo>
                  <a:lnTo>
                    <a:pt x="167418" y="148341"/>
                  </a:lnTo>
                  <a:cubicBezTo>
                    <a:pt x="167418" y="148341"/>
                    <a:pt x="167418" y="148341"/>
                    <a:pt x="167418" y="279153"/>
                  </a:cubicBezTo>
                  <a:cubicBezTo>
                    <a:pt x="167418" y="287081"/>
                    <a:pt x="160912" y="293688"/>
                    <a:pt x="153105" y="293688"/>
                  </a:cubicBezTo>
                  <a:cubicBezTo>
                    <a:pt x="145297" y="293688"/>
                    <a:pt x="140093" y="287081"/>
                    <a:pt x="140093" y="279153"/>
                  </a:cubicBezTo>
                  <a:cubicBezTo>
                    <a:pt x="140093" y="279153"/>
                    <a:pt x="140093" y="279153"/>
                    <a:pt x="140093" y="195909"/>
                  </a:cubicBezTo>
                  <a:cubicBezTo>
                    <a:pt x="140093" y="195909"/>
                    <a:pt x="140093" y="195909"/>
                    <a:pt x="133586" y="195909"/>
                  </a:cubicBezTo>
                  <a:cubicBezTo>
                    <a:pt x="134888" y="195909"/>
                    <a:pt x="136189" y="195909"/>
                    <a:pt x="138791" y="194588"/>
                  </a:cubicBezTo>
                  <a:cubicBezTo>
                    <a:pt x="150502" y="190624"/>
                    <a:pt x="155707" y="177411"/>
                    <a:pt x="151804" y="166840"/>
                  </a:cubicBezTo>
                  <a:cubicBezTo>
                    <a:pt x="151804" y="166840"/>
                    <a:pt x="151804" y="166840"/>
                    <a:pt x="120574" y="73025"/>
                  </a:cubicBezTo>
                  <a:close/>
                  <a:moveTo>
                    <a:pt x="46220" y="66675"/>
                  </a:moveTo>
                  <a:cubicBezTo>
                    <a:pt x="47550" y="66675"/>
                    <a:pt x="59520" y="66675"/>
                    <a:pt x="72821" y="66675"/>
                  </a:cubicBezTo>
                  <a:cubicBezTo>
                    <a:pt x="84792" y="66675"/>
                    <a:pt x="96762" y="66675"/>
                    <a:pt x="98092" y="66675"/>
                  </a:cubicBezTo>
                  <a:cubicBezTo>
                    <a:pt x="103413" y="66675"/>
                    <a:pt x="108733" y="69315"/>
                    <a:pt x="111393" y="74595"/>
                  </a:cubicBezTo>
                  <a:cubicBezTo>
                    <a:pt x="111393" y="74595"/>
                    <a:pt x="111393" y="74595"/>
                    <a:pt x="143315" y="169638"/>
                  </a:cubicBezTo>
                  <a:cubicBezTo>
                    <a:pt x="145975" y="176239"/>
                    <a:pt x="143315" y="184159"/>
                    <a:pt x="135334" y="185479"/>
                  </a:cubicBezTo>
                  <a:cubicBezTo>
                    <a:pt x="128684" y="188119"/>
                    <a:pt x="122034" y="184159"/>
                    <a:pt x="119374" y="177559"/>
                  </a:cubicBezTo>
                  <a:cubicBezTo>
                    <a:pt x="119374" y="177559"/>
                    <a:pt x="119374" y="177559"/>
                    <a:pt x="108733" y="148518"/>
                  </a:cubicBezTo>
                  <a:cubicBezTo>
                    <a:pt x="108733" y="148518"/>
                    <a:pt x="108733" y="148518"/>
                    <a:pt x="108733" y="295043"/>
                  </a:cubicBezTo>
                  <a:cubicBezTo>
                    <a:pt x="108733" y="302963"/>
                    <a:pt x="102083" y="309563"/>
                    <a:pt x="94102" y="309563"/>
                  </a:cubicBezTo>
                  <a:cubicBezTo>
                    <a:pt x="84792" y="309563"/>
                    <a:pt x="78141" y="302963"/>
                    <a:pt x="78141" y="295043"/>
                  </a:cubicBezTo>
                  <a:cubicBezTo>
                    <a:pt x="78141" y="295043"/>
                    <a:pt x="78141" y="295043"/>
                    <a:pt x="78141" y="202640"/>
                  </a:cubicBezTo>
                  <a:cubicBezTo>
                    <a:pt x="78141" y="202640"/>
                    <a:pt x="78141" y="202640"/>
                    <a:pt x="66171" y="202640"/>
                  </a:cubicBezTo>
                  <a:cubicBezTo>
                    <a:pt x="66171" y="202640"/>
                    <a:pt x="66171" y="202640"/>
                    <a:pt x="66171" y="295043"/>
                  </a:cubicBezTo>
                  <a:cubicBezTo>
                    <a:pt x="66171" y="302963"/>
                    <a:pt x="59520" y="309563"/>
                    <a:pt x="50210" y="309563"/>
                  </a:cubicBezTo>
                  <a:cubicBezTo>
                    <a:pt x="42229" y="309563"/>
                    <a:pt x="35579" y="302963"/>
                    <a:pt x="35579" y="295043"/>
                  </a:cubicBezTo>
                  <a:cubicBezTo>
                    <a:pt x="35579" y="295043"/>
                    <a:pt x="35579" y="295043"/>
                    <a:pt x="35579" y="148518"/>
                  </a:cubicBezTo>
                  <a:cubicBezTo>
                    <a:pt x="35579" y="148518"/>
                    <a:pt x="35579" y="148518"/>
                    <a:pt x="24938" y="177559"/>
                  </a:cubicBezTo>
                  <a:cubicBezTo>
                    <a:pt x="22278" y="184159"/>
                    <a:pt x="15628" y="188119"/>
                    <a:pt x="8978" y="185479"/>
                  </a:cubicBezTo>
                  <a:cubicBezTo>
                    <a:pt x="997" y="184159"/>
                    <a:pt x="-1663" y="176239"/>
                    <a:pt x="997" y="169638"/>
                  </a:cubicBezTo>
                  <a:cubicBezTo>
                    <a:pt x="997" y="169638"/>
                    <a:pt x="997" y="169638"/>
                    <a:pt x="32919" y="74595"/>
                  </a:cubicBezTo>
                  <a:cubicBezTo>
                    <a:pt x="35579" y="69315"/>
                    <a:pt x="40899" y="66675"/>
                    <a:pt x="46220" y="66675"/>
                  </a:cubicBezTo>
                  <a:close/>
                  <a:moveTo>
                    <a:pt x="289643" y="49213"/>
                  </a:moveTo>
                  <a:cubicBezTo>
                    <a:pt x="301549" y="49213"/>
                    <a:pt x="309487" y="58103"/>
                    <a:pt x="309487" y="68263"/>
                  </a:cubicBezTo>
                  <a:cubicBezTo>
                    <a:pt x="309487" y="79693"/>
                    <a:pt x="300227" y="87313"/>
                    <a:pt x="289643" y="87313"/>
                  </a:cubicBezTo>
                  <a:cubicBezTo>
                    <a:pt x="280383" y="87313"/>
                    <a:pt x="269799" y="79693"/>
                    <a:pt x="269799" y="68263"/>
                  </a:cubicBezTo>
                  <a:cubicBezTo>
                    <a:pt x="269799" y="68263"/>
                    <a:pt x="271122" y="68263"/>
                    <a:pt x="271122" y="68263"/>
                  </a:cubicBezTo>
                  <a:cubicBezTo>
                    <a:pt x="271122" y="65723"/>
                    <a:pt x="272445" y="63183"/>
                    <a:pt x="272445" y="59373"/>
                  </a:cubicBezTo>
                  <a:cubicBezTo>
                    <a:pt x="276414" y="54293"/>
                    <a:pt x="283028" y="49213"/>
                    <a:pt x="289643" y="49213"/>
                  </a:cubicBezTo>
                  <a:close/>
                  <a:moveTo>
                    <a:pt x="244544" y="33338"/>
                  </a:moveTo>
                  <a:cubicBezTo>
                    <a:pt x="257533" y="33338"/>
                    <a:pt x="266625" y="43861"/>
                    <a:pt x="266625" y="55699"/>
                  </a:cubicBezTo>
                  <a:cubicBezTo>
                    <a:pt x="266625" y="68853"/>
                    <a:pt x="256234" y="79376"/>
                    <a:pt x="244544" y="79376"/>
                  </a:cubicBezTo>
                  <a:cubicBezTo>
                    <a:pt x="235452" y="79376"/>
                    <a:pt x="226360" y="72799"/>
                    <a:pt x="223762" y="63592"/>
                  </a:cubicBezTo>
                  <a:cubicBezTo>
                    <a:pt x="225061" y="59645"/>
                    <a:pt x="226360" y="54384"/>
                    <a:pt x="226360" y="49123"/>
                  </a:cubicBezTo>
                  <a:cubicBezTo>
                    <a:pt x="226360" y="47807"/>
                    <a:pt x="226360" y="46492"/>
                    <a:pt x="226360" y="43861"/>
                  </a:cubicBezTo>
                  <a:cubicBezTo>
                    <a:pt x="230256" y="37284"/>
                    <a:pt x="236751" y="33338"/>
                    <a:pt x="244544" y="33338"/>
                  </a:cubicBezTo>
                  <a:close/>
                  <a:moveTo>
                    <a:pt x="192806" y="23813"/>
                  </a:moveTo>
                  <a:cubicBezTo>
                    <a:pt x="205756" y="23813"/>
                    <a:pt x="217412" y="35469"/>
                    <a:pt x="217412" y="48420"/>
                  </a:cubicBezTo>
                  <a:cubicBezTo>
                    <a:pt x="217412" y="62665"/>
                    <a:pt x="205756" y="73026"/>
                    <a:pt x="192806" y="73026"/>
                  </a:cubicBezTo>
                  <a:cubicBezTo>
                    <a:pt x="179855" y="73026"/>
                    <a:pt x="169494" y="63961"/>
                    <a:pt x="168199" y="51010"/>
                  </a:cubicBezTo>
                  <a:cubicBezTo>
                    <a:pt x="169494" y="48420"/>
                    <a:pt x="170789" y="44534"/>
                    <a:pt x="170789" y="39354"/>
                  </a:cubicBezTo>
                  <a:cubicBezTo>
                    <a:pt x="170789" y="39354"/>
                    <a:pt x="170789" y="39354"/>
                    <a:pt x="170789" y="38059"/>
                  </a:cubicBezTo>
                  <a:cubicBezTo>
                    <a:pt x="174674" y="30288"/>
                    <a:pt x="182445" y="23813"/>
                    <a:pt x="192806" y="23813"/>
                  </a:cubicBezTo>
                  <a:close/>
                  <a:moveTo>
                    <a:pt x="133275" y="12700"/>
                  </a:moveTo>
                  <a:cubicBezTo>
                    <a:pt x="148118" y="12700"/>
                    <a:pt x="160262" y="24548"/>
                    <a:pt x="160262" y="39029"/>
                  </a:cubicBezTo>
                  <a:cubicBezTo>
                    <a:pt x="160262" y="54827"/>
                    <a:pt x="148118" y="66675"/>
                    <a:pt x="133275" y="66675"/>
                  </a:cubicBezTo>
                  <a:cubicBezTo>
                    <a:pt x="121130" y="66675"/>
                    <a:pt x="110335" y="60093"/>
                    <a:pt x="106287" y="48245"/>
                  </a:cubicBezTo>
                  <a:cubicBezTo>
                    <a:pt x="108986" y="42979"/>
                    <a:pt x="111685" y="36396"/>
                    <a:pt x="111685" y="29814"/>
                  </a:cubicBezTo>
                  <a:cubicBezTo>
                    <a:pt x="111685" y="27181"/>
                    <a:pt x="110335" y="25865"/>
                    <a:pt x="110335" y="23232"/>
                  </a:cubicBezTo>
                  <a:cubicBezTo>
                    <a:pt x="115733" y="16649"/>
                    <a:pt x="123829" y="12700"/>
                    <a:pt x="133275" y="12700"/>
                  </a:cubicBezTo>
                  <a:close/>
                  <a:moveTo>
                    <a:pt x="72809" y="0"/>
                  </a:moveTo>
                  <a:cubicBezTo>
                    <a:pt x="88472" y="0"/>
                    <a:pt x="101525" y="14426"/>
                    <a:pt x="101525" y="30163"/>
                  </a:cubicBezTo>
                  <a:cubicBezTo>
                    <a:pt x="101525" y="47211"/>
                    <a:pt x="87167" y="60325"/>
                    <a:pt x="72809" y="60325"/>
                  </a:cubicBezTo>
                  <a:cubicBezTo>
                    <a:pt x="57145" y="60325"/>
                    <a:pt x="42787" y="47211"/>
                    <a:pt x="42787" y="30163"/>
                  </a:cubicBezTo>
                  <a:cubicBezTo>
                    <a:pt x="42787" y="14426"/>
                    <a:pt x="55840" y="0"/>
                    <a:pt x="72809" y="0"/>
                  </a:cubicBezTo>
                  <a:close/>
                </a:path>
              </a:pathLst>
            </a:custGeom>
            <a:solidFill>
              <a:schemeClr val="l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6800" rIns="90000" bIns="46800" numCol="1" spcCol="0" rtlCol="0" fromWordArt="0" anchor="ctr" anchorCtr="0" forceAA="0" compatLnSpc="1">
              <a:normAutofit fontScale="5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a:solidFill>
                  <a:schemeClr val="lt1"/>
                </a:solidFill>
                <a:latin typeface="微软雅黑" panose="020B0503020204020204" charset="-122"/>
                <a:ea typeface="微软雅黑" panose="020B0503020204020204" charset="-122"/>
              </a:endParaRPr>
            </a:p>
          </p:txBody>
        </p:sp>
      </p:grpSp>
      <p:sp>
        <p:nvSpPr>
          <p:cNvPr id="20" name="文本框 19"/>
          <p:cNvSpPr txBox="1"/>
          <p:nvPr>
            <p:custDataLst>
              <p:tags r:id="rId14"/>
            </p:custDataLst>
          </p:nvPr>
        </p:nvSpPr>
        <p:spPr>
          <a:xfrm>
            <a:off x="7228637" y="4591766"/>
            <a:ext cx="3521139" cy="573404"/>
          </a:xfrm>
          <a:prstGeom prst="rect">
            <a:avLst/>
          </a:prstGeom>
          <a:noFill/>
        </p:spPr>
        <p:txBody>
          <a:bodyPr wrap="square" lIns="90000" tIns="46800" rIns="90000" bIns="46800" rtlCol="0" anchor="ctr" anchorCtr="0">
            <a:normAutofit fontScale="90000"/>
            <a:scene3d>
              <a:camera prst="orthographicFront"/>
              <a:lightRig rig="threePt" dir="t"/>
            </a:scene3d>
            <a:sp3d contourW="12700"/>
          </a:bodyPr>
          <a:lstStyle/>
          <a:p>
            <a:pPr defTabSz="913765"/>
            <a:r>
              <a:rPr lang="zh-CN" altLang="en-US" sz="2355" b="1" dirty="0">
                <a:solidFill>
                  <a:schemeClr val="dk1">
                    <a:lumMod val="65000"/>
                    <a:lumOff val="35000"/>
                  </a:schemeClr>
                </a:solidFill>
                <a:latin typeface="微软雅黑" panose="020B0503020204020204" charset="-122"/>
                <a:ea typeface="微软雅黑" panose="020B0503020204020204" charset="-122"/>
              </a:rPr>
              <a:t>基于物联网技术的智慧矿山</a:t>
            </a:r>
            <a:endParaRPr lang="zh-CN" altLang="en-US" sz="2355" b="1" dirty="0">
              <a:solidFill>
                <a:schemeClr val="dk1">
                  <a:lumMod val="65000"/>
                  <a:lumOff val="35000"/>
                </a:schemeClr>
              </a:solidFill>
              <a:latin typeface="微软雅黑" panose="020B0503020204020204" charset="-122"/>
              <a:ea typeface="微软雅黑" panose="020B0503020204020204" charset="-122"/>
            </a:endParaRPr>
          </a:p>
        </p:txBody>
      </p:sp>
      <p:grpSp>
        <p:nvGrpSpPr>
          <p:cNvPr id="9" name="组合 8"/>
          <p:cNvGrpSpPr/>
          <p:nvPr>
            <p:custDataLst>
              <p:tags r:id="rId15"/>
            </p:custDataLst>
          </p:nvPr>
        </p:nvGrpSpPr>
        <p:grpSpPr>
          <a:xfrm>
            <a:off x="6431915" y="4592399"/>
            <a:ext cx="572770" cy="572770"/>
            <a:chOff x="10129" y="3935"/>
            <a:chExt cx="902" cy="902"/>
          </a:xfrm>
        </p:grpSpPr>
        <p:sp>
          <p:nvSpPr>
            <p:cNvPr id="28" name="矩形 27"/>
            <p:cNvSpPr/>
            <p:nvPr>
              <p:custDataLst>
                <p:tags r:id="rId16"/>
              </p:custDataLst>
            </p:nvPr>
          </p:nvSpPr>
          <p:spPr>
            <a:xfrm>
              <a:off x="10129" y="3935"/>
              <a:ext cx="903" cy="903"/>
            </a:xfrm>
            <a:prstGeom prst="rect">
              <a:avLst/>
            </a:prstGeom>
            <a:solidFill>
              <a:schemeClr val="accent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ctr">
              <a:normAutofit/>
            </a:bodyPr>
            <a:lstStyle/>
            <a:p>
              <a:pPr algn="ctr"/>
              <a:endParaRPr lang="zh-CN" altLang="en-US" sz="1800">
                <a:solidFill>
                  <a:schemeClr val="lt1"/>
                </a:solidFill>
                <a:latin typeface="微软雅黑" panose="020B0503020204020204" charset="-122"/>
                <a:ea typeface="微软雅黑" panose="020B0503020204020204" charset="-122"/>
              </a:endParaRPr>
            </a:p>
          </p:txBody>
        </p:sp>
        <p:sp>
          <p:nvSpPr>
            <p:cNvPr id="45" name="矩形 31"/>
            <p:cNvSpPr/>
            <p:nvPr>
              <p:custDataLst>
                <p:tags r:id="rId17"/>
              </p:custDataLst>
            </p:nvPr>
          </p:nvSpPr>
          <p:spPr>
            <a:xfrm>
              <a:off x="10377" y="4183"/>
              <a:ext cx="408" cy="408"/>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l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6800" rIns="90000" bIns="46800" numCol="1" spcCol="0" rtlCol="0" fromWordArt="0" anchor="ctr" anchorCtr="0" forceAA="0" compatLnSpc="1">
              <a:normAutofit fontScale="5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a:solidFill>
                  <a:schemeClr val="lt1"/>
                </a:solidFill>
                <a:latin typeface="微软雅黑" panose="020B0503020204020204" charset="-122"/>
                <a:ea typeface="微软雅黑" panose="020B0503020204020204" charset="-122"/>
              </a:endParaRPr>
            </a:p>
          </p:txBody>
        </p:sp>
      </p:grpSp>
      <p:sp>
        <p:nvSpPr>
          <p:cNvPr id="15" name="标题 4"/>
          <p:cNvSpPr txBox="1"/>
          <p:nvPr>
            <p:custDataLst>
              <p:tags r:id="rId18"/>
            </p:custDataLst>
          </p:nvPr>
        </p:nvSpPr>
        <p:spPr>
          <a:xfrm>
            <a:off x="1980611" y="1567278"/>
            <a:ext cx="1207680" cy="710067"/>
          </a:xfrm>
          <a:prstGeom prst="rect">
            <a:avLst/>
          </a:prstGeom>
        </p:spPr>
        <p:txBody>
          <a:bodyPr vert="horz" wrap="square" lIns="90000" tIns="46800" rIns="90000" bIns="46800" rtlCol="0" anchor="t" anchorCtr="0">
            <a:normAutofit fontScale="90000"/>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bg1"/>
                </a:solidFill>
                <a:uFillTx/>
                <a:latin typeface="Arial" panose="020B0604020202020204" pitchFamily="34" charset="0"/>
                <a:ea typeface="汉仪旗黑-85S" panose="00020600040101010101" pitchFamily="18" charset="-122"/>
                <a:cs typeface="+mj-cs"/>
                <a:sym typeface="+mn-ea"/>
              </a:defRPr>
            </a:lvl1pPr>
          </a:lstStyle>
          <a:p>
            <a:r>
              <a:rPr lang="zh-CN" altLang="en-US" sz="4000" spc="0" dirty="0">
                <a:solidFill>
                  <a:schemeClr val="dk1"/>
                </a:solidFill>
                <a:latin typeface="微软雅黑" panose="020B0503020204020204" charset="-122"/>
                <a:ea typeface="微软雅黑" panose="020B0503020204020204" charset="-122"/>
              </a:rPr>
              <a:t>目录</a:t>
            </a:r>
            <a:endParaRPr lang="zh-CN" altLang="en-US" sz="4000" spc="0" dirty="0">
              <a:solidFill>
                <a:schemeClr val="dk1"/>
              </a:solidFill>
              <a:latin typeface="微软雅黑" panose="020B0503020204020204" charset="-122"/>
              <a:ea typeface="微软雅黑" panose="020B0503020204020204" charset="-122"/>
            </a:endParaRPr>
          </a:p>
        </p:txBody>
      </p:sp>
    </p:spTree>
    <p:custDataLst>
      <p:tags r:id="rId19"/>
    </p:custDataLst>
  </p:cSld>
  <p:clrMapOvr>
    <a:masterClrMapping/>
  </p:clrMapOvr>
  <mc:AlternateContent xmlns:mc="http://schemas.openxmlformats.org/markup-compatibility/2006">
    <mc:Choice xmlns:p14="http://schemas.microsoft.com/office/powerpoint/2010/main" Requires="p14">
      <p:transition spd="slow" p14:dur="3000" advTm="0">
        <p14:reveal/>
      </p:transition>
    </mc:Choice>
    <mc:Fallback>
      <p:transition spd="slow" advTm="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2"/>
            <p:custDataLst>
              <p:tags r:id="rId1"/>
            </p:custDataLst>
          </p:nvPr>
        </p:nvSpPr>
        <p:spPr/>
        <p:txBody>
          <a:bodyPr/>
          <a:p>
            <a:r>
              <a:rPr lang="zh-CN" altLang="en-US">
                <a:solidFill>
                  <a:schemeClr val="dk1">
                    <a:lumMod val="85000"/>
                    <a:lumOff val="15000"/>
                  </a:schemeClr>
                </a:solidFill>
              </a:rPr>
              <a:t>物联网概述</a:t>
            </a:r>
            <a:endParaRPr lang="zh-CN" altLang="en-US">
              <a:solidFill>
                <a:schemeClr val="dk1">
                  <a:lumMod val="85000"/>
                  <a:lumOff val="15000"/>
                </a:schemeClr>
              </a:solidFill>
            </a:endParaRPr>
          </a:p>
        </p:txBody>
      </p:sp>
      <p:sp>
        <p:nvSpPr>
          <p:cNvPr id="3" name="矩形 2"/>
          <p:cNvSpPr/>
          <p:nvPr>
            <p:custDataLst>
              <p:tags r:id="rId2"/>
            </p:custDataLst>
          </p:nvPr>
        </p:nvSpPr>
        <p:spPr>
          <a:xfrm>
            <a:off x="812806" y="926631"/>
            <a:ext cx="4850765" cy="237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nchorCtr="0">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lnSpc>
                <a:spcPct val="100000"/>
              </a:lnSpc>
            </a:pPr>
            <a:r>
              <a:rPr lang="en-US" altLang="zh-CN" sz="8800" b="1" spc="200" dirty="0">
                <a:solidFill>
                  <a:schemeClr val="dk1">
                    <a:lumMod val="85000"/>
                    <a:lumOff val="15000"/>
                  </a:schemeClr>
                </a:solidFill>
                <a:uFillTx/>
                <a:latin typeface="Arial" panose="020B0604020202020204" pitchFamily="34" charset="0"/>
                <a:ea typeface="微软雅黑" panose="020B0503020204020204" charset="-122"/>
                <a:cs typeface="+mn-ea"/>
                <a:sym typeface="+mn-lt"/>
              </a:rPr>
              <a:t>01</a:t>
            </a:r>
            <a:endParaRPr lang="en-US" altLang="zh-CN" sz="8800" b="1" spc="200" dirty="0">
              <a:solidFill>
                <a:schemeClr val="dk1">
                  <a:lumMod val="85000"/>
                  <a:lumOff val="15000"/>
                </a:schemeClr>
              </a:solidFill>
              <a:uFillTx/>
              <a:latin typeface="Arial" panose="020B0604020202020204" pitchFamily="34" charset="0"/>
              <a:ea typeface="微软雅黑" panose="020B0503020204020204" charset="-122"/>
              <a:cs typeface="+mn-ea"/>
              <a:sym typeface="+mn-lt"/>
            </a:endParaRPr>
          </a:p>
        </p:txBody>
      </p:sp>
      <p:sp>
        <p:nvSpPr>
          <p:cNvPr id="7" name="文本占位符 8"/>
          <p:cNvSpPr>
            <a:spLocks noGrp="1"/>
          </p:cNvSpPr>
          <p:nvPr>
            <p:custDataLst>
              <p:tags r:id="rId3"/>
            </p:custDataLst>
          </p:nvPr>
        </p:nvSpPr>
        <p:spPr>
          <a:xfrm>
            <a:off x="813441" y="3305131"/>
            <a:ext cx="816610" cy="248285"/>
          </a:xfrm>
          <a:prstGeom prst="rect">
            <a:avLst/>
          </a:prstGeom>
          <a:solidFill>
            <a:schemeClr val="accent1">
              <a:lumMod val="40000"/>
              <a:lumOff val="60000"/>
            </a:schemeClr>
          </a:solidFill>
        </p:spPr>
        <p:txBody>
          <a:bodyPr vert="horz" wrap="square" lIns="0" tIns="0" rIns="0" bIns="0" rtlCol="0" anchor="ctr">
            <a:normAutofit fontScale="70000"/>
          </a:bodyPr>
          <a:lstStyle>
            <a:lvl1pPr marL="0" indent="0" algn="l" defTabSz="914400" rtl="0" eaLnBrk="1" fontAlgn="auto" latinLnBrk="0" hangingPunct="1">
              <a:lnSpc>
                <a:spcPct val="130000"/>
              </a:lnSpc>
              <a:spcBef>
                <a:spcPts val="0"/>
              </a:spcBef>
              <a:spcAft>
                <a:spcPts val="750"/>
              </a:spcAft>
              <a:buFont typeface="Arial" panose="020B0604020202020204" pitchFamily="34" charset="0"/>
              <a:buNone/>
              <a:defRPr sz="1600" b="1" u="none" strike="noStrike" kern="1200" cap="none" spc="110" normalizeH="0" baseline="0">
                <a:solidFill>
                  <a:schemeClr val="bg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750"/>
              </a:spcAft>
              <a:buFont typeface="Arial" panose="020B0604020202020204" pitchFamily="34" charset="0"/>
              <a:buChar char="•"/>
              <a:tabLst>
                <a:tab pos="1609725" algn="l"/>
              </a:tabLst>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pc="200" dirty="0">
                <a:solidFill>
                  <a:schemeClr val="dk1">
                    <a:lumMod val="85000"/>
                    <a:lumOff val="15000"/>
                  </a:schemeClr>
                </a:solidFill>
                <a:uFillTx/>
              </a:rPr>
              <a:t>Part One</a:t>
            </a:r>
            <a:endParaRPr lang="en-US" altLang="zh-CN" spc="200" dirty="0">
              <a:solidFill>
                <a:schemeClr val="dk1">
                  <a:lumMod val="85000"/>
                  <a:lumOff val="15000"/>
                </a:schemeClr>
              </a:solidFill>
              <a:uFillTx/>
            </a:endParaRPr>
          </a:p>
        </p:txBody>
      </p:sp>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8" name="图片 27"/>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26" name="图片 25"/>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cxnSp>
        <p:nvCxnSpPr>
          <p:cNvPr id="60" name="直接连接符 59"/>
          <p:cNvCxnSpPr/>
          <p:nvPr>
            <p:custDataLst>
              <p:tags r:id="rId5"/>
            </p:custDataLst>
          </p:nvPr>
        </p:nvCxnSpPr>
        <p:spPr>
          <a:xfrm>
            <a:off x="8010596" y="2331778"/>
            <a:ext cx="0" cy="3236206"/>
          </a:xfrm>
          <a:prstGeom prst="line">
            <a:avLst/>
          </a:prstGeom>
          <a:ln>
            <a:solidFill>
              <a:schemeClr val="lt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5" name="文本框 14"/>
          <p:cNvSpPr txBox="1"/>
          <p:nvPr>
            <p:custDataLst>
              <p:tags r:id="rId6"/>
            </p:custDataLst>
          </p:nvPr>
        </p:nvSpPr>
        <p:spPr>
          <a:xfrm>
            <a:off x="8457280" y="1566636"/>
            <a:ext cx="3414136" cy="5041058"/>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zh-CN" altLang="en-US" sz="2000" spc="-200" dirty="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sym typeface="+mn-ea"/>
              </a:rPr>
              <a:t>物联网的本质还是互联网，只不过终端不再是计算机（PC、服务器），而是嵌入式计算机系统及其配套的传感器。这是计算机科技发展的必然结果，为人类服务的计算机呈现出各种形态，如穿戴设备、环境监控设备、虚拟现实设备等等。只要有硬件或产品连上网，发生数据交互，就叫物联网。</a:t>
            </a:r>
            <a:endParaRPr lang="zh-CN" altLang="en-US" sz="2000" spc="-200" dirty="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16" name="文本框 15"/>
          <p:cNvSpPr txBox="1"/>
          <p:nvPr>
            <p:custDataLst>
              <p:tags r:id="rId7"/>
            </p:custDataLst>
          </p:nvPr>
        </p:nvSpPr>
        <p:spPr>
          <a:xfrm>
            <a:off x="4149775" y="1566636"/>
            <a:ext cx="3414136" cy="5041058"/>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zh-CN" altLang="en-US" sz="2000" spc="-200" dirty="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sym typeface="+mn-ea"/>
              </a:rPr>
              <a:t>物联网其实是互联网的一个延伸，互联网的终端是计算机（PC、服务器），我们运行的所有程序，无非都是计算机和网络中的数据处理和数据传输，除了计算机外，没有涉及任何其他的终端（硬件）。</a:t>
            </a:r>
            <a:endParaRPr lang="zh-CN" altLang="en-US" sz="2000" spc="-200" dirty="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12" name="文本框 11"/>
          <p:cNvSpPr txBox="1"/>
          <p:nvPr>
            <p:custDataLst>
              <p:tags r:id="rId8"/>
            </p:custDataLst>
          </p:nvPr>
        </p:nvSpPr>
        <p:spPr>
          <a:xfrm>
            <a:off x="498260" y="292083"/>
            <a:ext cx="10970895" cy="706755"/>
          </a:xfrm>
          <a:prstGeom prst="rect">
            <a:avLst/>
          </a:prstGeom>
        </p:spPr>
        <p:txBody>
          <a:bodyPr vert="horz"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pc="-200" dirty="0">
                <a:solidFill>
                  <a:schemeClr val="dk1">
                    <a:lumMod val="85000"/>
                    <a:lumOff val="15000"/>
                  </a:schemeClr>
                </a:solidFill>
              </a:rPr>
              <a:t>物联网的概念</a:t>
            </a:r>
            <a:endParaRPr lang="zh-CN" altLang="en-US" spc="-200" dirty="0">
              <a:solidFill>
                <a:schemeClr val="dk1">
                  <a:lumMod val="85000"/>
                  <a:lumOff val="15000"/>
                </a:schemeClr>
              </a:solidFill>
            </a:endParaRPr>
          </a:p>
        </p:txBody>
      </p:sp>
      <p:pic>
        <p:nvPicPr>
          <p:cNvPr id="8" name="图片 7" descr="D:\aiwppcache\download\20210916\ed5cd4cfc8fca71905b76761e52810b4.jpged5cd4cfc8fca71905b76761e52810b4"/>
          <p:cNvPicPr>
            <a:picLocks noChangeAspect="1"/>
          </p:cNvPicPr>
          <p:nvPr>
            <p:custDataLst>
              <p:tags r:id="rId9"/>
            </p:custDataLst>
          </p:nvPr>
        </p:nvPicPr>
        <p:blipFill>
          <a:blip r:embed="rId10"/>
          <a:srcRect/>
          <a:stretch>
            <a:fillRect/>
          </a:stretch>
        </p:blipFill>
        <p:spPr>
          <a:xfrm>
            <a:off x="499530" y="2846446"/>
            <a:ext cx="3204830" cy="2386965"/>
          </a:xfrm>
          <a:prstGeom prst="rect">
            <a:avLst/>
          </a:prstGeom>
        </p:spPr>
      </p:pic>
    </p:spTree>
    <p:custDataLst>
      <p:tags r:id="rId1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矩形 20"/>
          <p:cNvSpPr/>
          <p:nvPr>
            <p:custDataLst>
              <p:tags r:id="rId1"/>
            </p:custDataLst>
          </p:nvPr>
        </p:nvSpPr>
        <p:spPr>
          <a:xfrm>
            <a:off x="0" y="0"/>
            <a:ext cx="3505200" cy="68580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charset="-122"/>
              <a:ea typeface="微软雅黑" panose="020B0503020204020204" charset="-122"/>
            </a:endParaRPr>
          </a:p>
        </p:txBody>
      </p:sp>
      <p:pic>
        <p:nvPicPr>
          <p:cNvPr id="28" name="图片 27"/>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10800"/>
            <a:ext cx="720090" cy="720090"/>
          </a:xfrm>
          <a:prstGeom prst="rect">
            <a:avLst/>
          </a:prstGeom>
        </p:spPr>
      </p:pic>
      <p:pic>
        <p:nvPicPr>
          <p:cNvPr id="26" name="图片 25"/>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sp>
        <p:nvSpPr>
          <p:cNvPr id="17" name="矩形 16"/>
          <p:cNvSpPr/>
          <p:nvPr>
            <p:custDataLst>
              <p:tags r:id="rId6"/>
            </p:custDataLst>
          </p:nvPr>
        </p:nvSpPr>
        <p:spPr>
          <a:xfrm>
            <a:off x="304800" y="304800"/>
            <a:ext cx="3201035" cy="6096000"/>
          </a:xfrm>
          <a:prstGeom prst="rect">
            <a:avLst/>
          </a:prstGeom>
          <a:noFill/>
          <a:ln w="19050">
            <a:solidFill>
              <a:srgbClr val="FFFFFF"/>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18" name="矩形 17"/>
          <p:cNvSpPr/>
          <p:nvPr>
            <p:custDataLst>
              <p:tags r:id="rId7"/>
            </p:custDataLst>
          </p:nvPr>
        </p:nvSpPr>
        <p:spPr>
          <a:xfrm>
            <a:off x="3505835" y="304800"/>
            <a:ext cx="8228965" cy="6096000"/>
          </a:xfrm>
          <a:prstGeom prst="rect">
            <a:avLst/>
          </a:prstGeom>
          <a:noFill/>
          <a:ln w="19050">
            <a:solidFill>
              <a:schemeClr val="dk2"/>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19" name="任意多边形: 形状 6"/>
          <p:cNvSpPr>
            <a:spLocks noChangeAspect="1"/>
          </p:cNvSpPr>
          <p:nvPr>
            <p:custDataLst>
              <p:tags r:id="rId8"/>
            </p:custDataLst>
          </p:nvPr>
        </p:nvSpPr>
        <p:spPr>
          <a:xfrm rot="10800000">
            <a:off x="1291432" y="4690864"/>
            <a:ext cx="456285" cy="926465"/>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2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2" y="613739"/>
                </a:lnTo>
                <a:cubicBezTo>
                  <a:pt x="67726" y="597568"/>
                  <a:pt x="51617" y="582153"/>
                  <a:pt x="33054" y="568483"/>
                </a:cubicBezTo>
                <a:lnTo>
                  <a:pt x="20355" y="561364"/>
                </a:lnTo>
                <a:cubicBezTo>
                  <a:pt x="21645" y="561467"/>
                  <a:pt x="135315" y="475631"/>
                  <a:pt x="150652" y="311295"/>
                </a:cubicBezTo>
                <a:lnTo>
                  <a:pt x="0" y="311295"/>
                </a:lnTo>
                <a:close/>
              </a:path>
            </a:pathLst>
          </a:custGeom>
          <a:solidFill>
            <a:schemeClr val="lt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20000"/>
              </a:lnSpc>
              <a:buClrTx/>
              <a:buSzTx/>
              <a:buFontTx/>
              <a:buNone/>
            </a:pPr>
            <a:endParaRPr kumimoji="0" lang="zh-CN" altLang="en-US"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Arial" panose="020B0604020202020204" pitchFamily="34" charset="0"/>
            </a:endParaRPr>
          </a:p>
        </p:txBody>
      </p:sp>
      <p:sp>
        <p:nvSpPr>
          <p:cNvPr id="20" name="任意多边形: 形状 7"/>
          <p:cNvSpPr>
            <a:spLocks noChangeAspect="1"/>
          </p:cNvSpPr>
          <p:nvPr>
            <p:custDataLst>
              <p:tags r:id="rId9"/>
            </p:custDataLst>
          </p:nvPr>
        </p:nvSpPr>
        <p:spPr>
          <a:xfrm rot="10800000">
            <a:off x="686632" y="4690864"/>
            <a:ext cx="456285" cy="926465"/>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1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1" y="613739"/>
                </a:lnTo>
                <a:cubicBezTo>
                  <a:pt x="67726" y="597568"/>
                  <a:pt x="51617" y="582153"/>
                  <a:pt x="33054" y="568483"/>
                </a:cubicBezTo>
                <a:lnTo>
                  <a:pt x="20355" y="561364"/>
                </a:lnTo>
                <a:cubicBezTo>
                  <a:pt x="21645" y="561467"/>
                  <a:pt x="135315" y="475631"/>
                  <a:pt x="150652" y="311295"/>
                </a:cubicBezTo>
                <a:lnTo>
                  <a:pt x="0" y="311295"/>
                </a:lnTo>
                <a:close/>
              </a:path>
            </a:pathLst>
          </a:custGeom>
          <a:solidFill>
            <a:schemeClr val="l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20000"/>
              </a:lnSpc>
              <a:buClrTx/>
              <a:buSzTx/>
              <a:buFontTx/>
              <a:buNone/>
            </a:pPr>
            <a:endParaRPr kumimoji="0" lang="zh-CN" altLang="en-US"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Arial" panose="020B0604020202020204" pitchFamily="34" charset="0"/>
            </a:endParaRPr>
          </a:p>
        </p:txBody>
      </p:sp>
      <p:sp>
        <p:nvSpPr>
          <p:cNvPr id="3" name="文本框 2"/>
          <p:cNvSpPr txBox="1"/>
          <p:nvPr>
            <p:custDataLst>
              <p:tags r:id="rId10"/>
            </p:custDataLst>
          </p:nvPr>
        </p:nvSpPr>
        <p:spPr>
          <a:xfrm>
            <a:off x="609600" y="1219200"/>
            <a:ext cx="2590800" cy="1371600"/>
          </a:xfrm>
          <a:prstGeom prst="rect">
            <a:avLst/>
          </a:prstGeom>
          <a:noFill/>
        </p:spPr>
        <p:txBody>
          <a:bodyPr wrap="square" lIns="63500" tIns="25400" rIns="63500" bIns="25400" rtlCol="0" anchor="t" anchorCtr="0">
            <a:normAutofit fontScale="90000"/>
          </a:bodyPr>
          <a:p>
            <a:pPr algn="l"/>
            <a:r>
              <a:rPr lang="zh-CN" altLang="zh-CN" sz="4000" b="1" spc="160" dirty="0">
                <a:solidFill>
                  <a:schemeClr val="dk1"/>
                </a:solidFill>
                <a:uFillTx/>
                <a:latin typeface="微软雅黑" panose="020B0503020204020204" charset="-122"/>
                <a:ea typeface="微软雅黑" panose="020B0503020204020204" charset="-122"/>
              </a:rPr>
              <a:t>物联网的起源与发展</a:t>
            </a:r>
            <a:endParaRPr lang="zh-CN" altLang="zh-CN" sz="4000" b="1" spc="160" dirty="0">
              <a:solidFill>
                <a:schemeClr val="dk1"/>
              </a:solidFill>
              <a:uFillTx/>
              <a:latin typeface="微软雅黑" panose="020B0503020204020204" charset="-122"/>
              <a:ea typeface="微软雅黑" panose="020B0503020204020204" charset="-122"/>
            </a:endParaRPr>
          </a:p>
        </p:txBody>
      </p:sp>
      <p:sp>
        <p:nvSpPr>
          <p:cNvPr id="5" name="Rounded Rectangle 1"/>
          <p:cNvSpPr/>
          <p:nvPr>
            <p:custDataLst>
              <p:tags r:id="rId11"/>
            </p:custDataLst>
          </p:nvPr>
        </p:nvSpPr>
        <p:spPr>
          <a:xfrm>
            <a:off x="5330191" y="1433628"/>
            <a:ext cx="530225" cy="53022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tr-TR" sz="1600">
              <a:solidFill>
                <a:prstClr val="white"/>
              </a:solidFill>
              <a:latin typeface="微软雅黑" panose="020B0503020204020204" charset="-122"/>
              <a:ea typeface="微软雅黑" panose="020B0503020204020204" charset="-122"/>
              <a:cs typeface="Open Sans" panose="020B0606030504020204" pitchFamily="34" charset="0"/>
            </a:endParaRPr>
          </a:p>
        </p:txBody>
      </p:sp>
      <p:sp>
        <p:nvSpPr>
          <p:cNvPr id="6" name="TextBox 21"/>
          <p:cNvSpPr txBox="1"/>
          <p:nvPr>
            <p:custDataLst>
              <p:tags r:id="rId12"/>
            </p:custDataLst>
          </p:nvPr>
        </p:nvSpPr>
        <p:spPr>
          <a:xfrm>
            <a:off x="6095366" y="1352983"/>
            <a:ext cx="3813810" cy="732155"/>
          </a:xfrm>
          <a:prstGeom prst="rect">
            <a:avLst/>
          </a:prstGeom>
          <a:noFill/>
        </p:spPr>
        <p:txBody>
          <a:bodyPr wrap="square" rtlCol="0" anchor="ctr">
            <a:normAutofit fontScale="90000" lnSpcReduction="20000"/>
          </a:bodyPr>
          <a:p>
            <a:pPr>
              <a:lnSpc>
                <a:spcPct val="130000"/>
              </a:lnSpc>
            </a:pPr>
            <a:r>
              <a:rPr lang="zh-CN" altLang="en-US" sz="1335"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物联网的实践最早可以追溯到1990年施乐公司的网络可乐贩售——Networked Coke Machine。</a:t>
            </a:r>
            <a:endParaRPr lang="zh-CN" altLang="en-US" sz="1335"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7"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13"/>
            </p:custDataLst>
          </p:nvPr>
        </p:nvSpPr>
        <p:spPr>
          <a:xfrm>
            <a:off x="5330191" y="1480618"/>
            <a:ext cx="504190" cy="436880"/>
          </a:xfrm>
          <a:prstGeom prst="rect">
            <a:avLst/>
          </a:prstGeom>
          <a:noFill/>
        </p:spPr>
        <p:txBody>
          <a:bodyPr wrap="square" rtlCol="0" anchor="ctr">
            <a:normAutofit/>
          </a:bodyPr>
          <a:p>
            <a:pPr algn="ctr"/>
            <a:r>
              <a:rPr lang="en-US" sz="2000" spc="300" dirty="0">
                <a:solidFill>
                  <a:schemeClr val="lt1"/>
                </a:solidFill>
                <a:latin typeface="微软雅黑" panose="020B0503020204020204" charset="-122"/>
                <a:ea typeface="微软雅黑" panose="020B0503020204020204" charset="-122"/>
                <a:cs typeface="Montserrat Black"/>
              </a:rPr>
              <a:t>1</a:t>
            </a:r>
            <a:endParaRPr lang="en-US" sz="2000" spc="300" dirty="0">
              <a:solidFill>
                <a:schemeClr val="lt1"/>
              </a:solidFill>
              <a:latin typeface="微软雅黑" panose="020B0503020204020204" charset="-122"/>
              <a:ea typeface="微软雅黑" panose="020B0503020204020204" charset="-122"/>
              <a:cs typeface="Montserrat Black"/>
            </a:endParaRPr>
          </a:p>
        </p:txBody>
      </p:sp>
      <p:sp>
        <p:nvSpPr>
          <p:cNvPr id="2" name="Rounded Rectangle 1"/>
          <p:cNvSpPr/>
          <p:nvPr>
            <p:custDataLst>
              <p:tags r:id="rId14"/>
            </p:custDataLst>
          </p:nvPr>
        </p:nvSpPr>
        <p:spPr>
          <a:xfrm>
            <a:off x="5330191" y="2523000"/>
            <a:ext cx="530225" cy="53022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tr-TR" sz="1600">
              <a:solidFill>
                <a:prstClr val="white"/>
              </a:solidFill>
              <a:latin typeface="微软雅黑" panose="020B0503020204020204" charset="-122"/>
              <a:ea typeface="微软雅黑" panose="020B0503020204020204" charset="-122"/>
              <a:cs typeface="Open Sans" panose="020B0606030504020204" pitchFamily="34" charset="0"/>
            </a:endParaRPr>
          </a:p>
        </p:txBody>
      </p:sp>
      <p:sp>
        <p:nvSpPr>
          <p:cNvPr id="9" name="TextBox 21"/>
          <p:cNvSpPr txBox="1"/>
          <p:nvPr>
            <p:custDataLst>
              <p:tags r:id="rId15"/>
            </p:custDataLst>
          </p:nvPr>
        </p:nvSpPr>
        <p:spPr>
          <a:xfrm>
            <a:off x="6095366" y="2442355"/>
            <a:ext cx="3813810" cy="732155"/>
          </a:xfrm>
          <a:prstGeom prst="rect">
            <a:avLst/>
          </a:prstGeom>
          <a:noFill/>
        </p:spPr>
        <p:txBody>
          <a:bodyPr wrap="square" rtlCol="0" anchor="ctr">
            <a:normAutofit/>
          </a:bodyPr>
          <a:p>
            <a:pPr>
              <a:lnSpc>
                <a:spcPct val="130000"/>
              </a:lnSpc>
            </a:pPr>
            <a:r>
              <a:rPr lang="zh-CN" altLang="en-US" sz="13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1991年美国麻省理工学院（MIT）的Kevin Ash-ton教授首次提出物联网的概念。 </a:t>
            </a:r>
            <a:endParaRPr lang="zh-CN" altLang="en-US" sz="13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10"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16"/>
            </p:custDataLst>
          </p:nvPr>
        </p:nvSpPr>
        <p:spPr>
          <a:xfrm>
            <a:off x="5330191" y="2569990"/>
            <a:ext cx="504190" cy="436880"/>
          </a:xfrm>
          <a:prstGeom prst="rect">
            <a:avLst/>
          </a:prstGeom>
          <a:noFill/>
        </p:spPr>
        <p:txBody>
          <a:bodyPr wrap="square" rtlCol="0" anchor="ctr">
            <a:normAutofit/>
          </a:bodyPr>
          <a:p>
            <a:pPr algn="ctr"/>
            <a:r>
              <a:rPr lang="en-US" sz="2000" spc="300" dirty="0">
                <a:solidFill>
                  <a:schemeClr val="lt1"/>
                </a:solidFill>
                <a:latin typeface="微软雅黑" panose="020B0503020204020204" charset="-122"/>
                <a:ea typeface="微软雅黑" panose="020B0503020204020204" charset="-122"/>
                <a:cs typeface="Montserrat Black"/>
              </a:rPr>
              <a:t>2</a:t>
            </a:r>
            <a:endParaRPr lang="en-US" sz="2000" spc="300" dirty="0">
              <a:solidFill>
                <a:schemeClr val="lt1"/>
              </a:solidFill>
              <a:latin typeface="微软雅黑" panose="020B0503020204020204" charset="-122"/>
              <a:ea typeface="微软雅黑" panose="020B0503020204020204" charset="-122"/>
              <a:cs typeface="Montserrat Black"/>
            </a:endParaRPr>
          </a:p>
        </p:txBody>
      </p:sp>
      <p:sp>
        <p:nvSpPr>
          <p:cNvPr id="11" name="Rounded Rectangle 1"/>
          <p:cNvSpPr/>
          <p:nvPr>
            <p:custDataLst>
              <p:tags r:id="rId17"/>
            </p:custDataLst>
          </p:nvPr>
        </p:nvSpPr>
        <p:spPr>
          <a:xfrm>
            <a:off x="5330191" y="3612371"/>
            <a:ext cx="530225" cy="530225"/>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tr-TR" sz="1600">
              <a:solidFill>
                <a:prstClr val="white"/>
              </a:solidFill>
              <a:latin typeface="微软雅黑" panose="020B0503020204020204" charset="-122"/>
              <a:ea typeface="微软雅黑" panose="020B0503020204020204" charset="-122"/>
              <a:cs typeface="Open Sans" panose="020B0606030504020204" pitchFamily="34" charset="0"/>
            </a:endParaRPr>
          </a:p>
        </p:txBody>
      </p:sp>
      <p:sp>
        <p:nvSpPr>
          <p:cNvPr id="12" name="TextBox 21"/>
          <p:cNvSpPr txBox="1"/>
          <p:nvPr>
            <p:custDataLst>
              <p:tags r:id="rId18"/>
            </p:custDataLst>
          </p:nvPr>
        </p:nvSpPr>
        <p:spPr>
          <a:xfrm>
            <a:off x="6095366" y="3531726"/>
            <a:ext cx="3813810" cy="732155"/>
          </a:xfrm>
          <a:prstGeom prst="rect">
            <a:avLst/>
          </a:prstGeom>
          <a:noFill/>
        </p:spPr>
        <p:txBody>
          <a:bodyPr wrap="square" rtlCol="0" anchor="ctr">
            <a:normAutofit/>
          </a:bodyPr>
          <a:p>
            <a:pPr>
              <a:lnSpc>
                <a:spcPct val="130000"/>
              </a:lnSpc>
            </a:pPr>
            <a:r>
              <a:rPr lang="zh-CN" altLang="en-US" sz="13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1995年比尔盖茨在《 未来之路》一书中也曾提及物联网，但未引起广泛重视。</a:t>
            </a:r>
            <a:endParaRPr lang="zh-CN" altLang="en-US" sz="13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13"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19"/>
            </p:custDataLst>
          </p:nvPr>
        </p:nvSpPr>
        <p:spPr>
          <a:xfrm>
            <a:off x="5330191" y="3659361"/>
            <a:ext cx="504190" cy="436880"/>
          </a:xfrm>
          <a:prstGeom prst="rect">
            <a:avLst/>
          </a:prstGeom>
          <a:noFill/>
        </p:spPr>
        <p:txBody>
          <a:bodyPr wrap="square" rtlCol="0" anchor="ctr">
            <a:normAutofit/>
          </a:bodyPr>
          <a:p>
            <a:pPr algn="ctr"/>
            <a:r>
              <a:rPr lang="en-US" sz="2000" spc="300" dirty="0">
                <a:solidFill>
                  <a:schemeClr val="lt1"/>
                </a:solidFill>
                <a:latin typeface="微软雅黑" panose="020B0503020204020204" charset="-122"/>
                <a:ea typeface="微软雅黑" panose="020B0503020204020204" charset="-122"/>
                <a:cs typeface="Montserrat Black"/>
              </a:rPr>
              <a:t>3</a:t>
            </a:r>
            <a:endParaRPr lang="en-US" sz="2000" spc="300" dirty="0">
              <a:solidFill>
                <a:schemeClr val="lt1"/>
              </a:solidFill>
              <a:latin typeface="微软雅黑" panose="020B0503020204020204" charset="-122"/>
              <a:ea typeface="微软雅黑" panose="020B0503020204020204" charset="-122"/>
              <a:cs typeface="Montserrat Black"/>
            </a:endParaRPr>
          </a:p>
        </p:txBody>
      </p:sp>
      <p:sp>
        <p:nvSpPr>
          <p:cNvPr id="14" name="Rounded Rectangle 1"/>
          <p:cNvSpPr/>
          <p:nvPr>
            <p:custDataLst>
              <p:tags r:id="rId20"/>
            </p:custDataLst>
          </p:nvPr>
        </p:nvSpPr>
        <p:spPr>
          <a:xfrm>
            <a:off x="5330191" y="4701743"/>
            <a:ext cx="530225" cy="530225"/>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tr-TR" sz="1600">
              <a:solidFill>
                <a:prstClr val="white"/>
              </a:solidFill>
              <a:latin typeface="微软雅黑" panose="020B0503020204020204" charset="-122"/>
              <a:ea typeface="微软雅黑" panose="020B0503020204020204" charset="-122"/>
              <a:cs typeface="Open Sans" panose="020B0606030504020204" pitchFamily="34" charset="0"/>
            </a:endParaRPr>
          </a:p>
        </p:txBody>
      </p:sp>
      <p:sp>
        <p:nvSpPr>
          <p:cNvPr id="15" name="TextBox 21"/>
          <p:cNvSpPr txBox="1"/>
          <p:nvPr>
            <p:custDataLst>
              <p:tags r:id="rId21"/>
            </p:custDataLst>
          </p:nvPr>
        </p:nvSpPr>
        <p:spPr>
          <a:xfrm>
            <a:off x="6095366" y="4621098"/>
            <a:ext cx="3813810" cy="732155"/>
          </a:xfrm>
          <a:prstGeom prst="rect">
            <a:avLst/>
          </a:prstGeom>
          <a:noFill/>
        </p:spPr>
        <p:txBody>
          <a:bodyPr wrap="square" rtlCol="0" anchor="ctr">
            <a:normAutofit fontScale="90000" lnSpcReduction="20000"/>
          </a:bodyPr>
          <a:p>
            <a:pPr>
              <a:lnSpc>
                <a:spcPct val="130000"/>
              </a:lnSpc>
            </a:pPr>
            <a:r>
              <a:rPr lang="zh-CN" altLang="en-US" sz="13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1999年美国麻省理工学院建立了“自动识别中心（Auto-ID）”，提出“万物皆可通过网络互联”，阐明了物联网的基本含义。</a:t>
            </a:r>
            <a:endParaRPr lang="zh-CN" altLang="en-US" sz="13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16"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22"/>
            </p:custDataLst>
          </p:nvPr>
        </p:nvSpPr>
        <p:spPr>
          <a:xfrm>
            <a:off x="5330191" y="4748733"/>
            <a:ext cx="504190" cy="436880"/>
          </a:xfrm>
          <a:prstGeom prst="rect">
            <a:avLst/>
          </a:prstGeom>
          <a:noFill/>
        </p:spPr>
        <p:txBody>
          <a:bodyPr wrap="square" rtlCol="0" anchor="ctr">
            <a:normAutofit/>
          </a:bodyPr>
          <a:p>
            <a:pPr algn="ctr"/>
            <a:r>
              <a:rPr lang="en-US" sz="2000" spc="300" dirty="0">
                <a:solidFill>
                  <a:schemeClr val="lt1"/>
                </a:solidFill>
                <a:latin typeface="微软雅黑" panose="020B0503020204020204" charset="-122"/>
                <a:ea typeface="微软雅黑" panose="020B0503020204020204" charset="-122"/>
                <a:cs typeface="Montserrat Black"/>
              </a:rPr>
              <a:t>4</a:t>
            </a:r>
            <a:endParaRPr lang="en-US" sz="2000" spc="300" dirty="0">
              <a:solidFill>
                <a:schemeClr val="lt1"/>
              </a:solidFill>
              <a:latin typeface="微软雅黑" panose="020B0503020204020204" charset="-122"/>
              <a:ea typeface="微软雅黑" panose="020B0503020204020204" charset="-122"/>
              <a:cs typeface="Montserrat Black"/>
            </a:endParaRPr>
          </a:p>
        </p:txBody>
      </p:sp>
    </p:spTree>
    <p:custDataLst>
      <p:tags r:id="rId2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8" name="图片 27"/>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26" name="图片 25"/>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任意多边形: 形状 1"/>
          <p:cNvSpPr/>
          <p:nvPr>
            <p:custDataLst>
              <p:tags r:id="rId5"/>
            </p:custDataLst>
          </p:nvPr>
        </p:nvSpPr>
        <p:spPr>
          <a:xfrm>
            <a:off x="335756" y="0"/>
            <a:ext cx="7140146" cy="6858000"/>
          </a:xfrm>
          <a:custGeom>
            <a:avLst/>
            <a:gdLst>
              <a:gd name="connsiteX0" fmla="*/ 2888487 w 7140146"/>
              <a:gd name="connsiteY0" fmla="*/ 4462028 h 6858000"/>
              <a:gd name="connsiteX1" fmla="*/ 4969982 w 7140146"/>
              <a:gd name="connsiteY1" fmla="*/ 6543523 h 6858000"/>
              <a:gd name="connsiteX2" fmla="*/ 4655505 w 7140146"/>
              <a:gd name="connsiteY2" fmla="*/ 6858000 h 6858000"/>
              <a:gd name="connsiteX3" fmla="*/ 1121470 w 7140146"/>
              <a:gd name="connsiteY3" fmla="*/ 6858000 h 6858000"/>
              <a:gd name="connsiteX4" fmla="*/ 806992 w 7140146"/>
              <a:gd name="connsiteY4" fmla="*/ 6543523 h 6858000"/>
              <a:gd name="connsiteX5" fmla="*/ 3987800 w 7140146"/>
              <a:gd name="connsiteY5" fmla="*/ 3554018 h 6858000"/>
              <a:gd name="connsiteX6" fmla="*/ 4866048 w 7140146"/>
              <a:gd name="connsiteY6" fmla="*/ 4432266 h 6858000"/>
              <a:gd name="connsiteX7" fmla="*/ 3987800 w 7140146"/>
              <a:gd name="connsiteY7" fmla="*/ 5310514 h 6858000"/>
              <a:gd name="connsiteX8" fmla="*/ 3109553 w 7140146"/>
              <a:gd name="connsiteY8" fmla="*/ 4432266 h 6858000"/>
              <a:gd name="connsiteX9" fmla="*/ 4012446 w 7140146"/>
              <a:gd name="connsiteY9" fmla="*/ 3170015 h 6858000"/>
              <a:gd name="connsiteX10" fmla="*/ 3965575 w 7140146"/>
              <a:gd name="connsiteY10" fmla="*/ 3216887 h 6858000"/>
              <a:gd name="connsiteX11" fmla="*/ 3978279 w 7140146"/>
              <a:gd name="connsiteY11" fmla="*/ 3218244 h 6858000"/>
              <a:gd name="connsiteX12" fmla="*/ 3999225 w 7140146"/>
              <a:gd name="connsiteY12" fmla="*/ 3205628 h 6858000"/>
              <a:gd name="connsiteX13" fmla="*/ 4012658 w 7140146"/>
              <a:gd name="connsiteY13" fmla="*/ 3170607 h 6858000"/>
              <a:gd name="connsiteX14" fmla="*/ 3852389 w 7140146"/>
              <a:gd name="connsiteY14" fmla="*/ 3169901 h 6858000"/>
              <a:gd name="connsiteX15" fmla="*/ 3859817 w 7140146"/>
              <a:gd name="connsiteY15" fmla="*/ 3177329 h 6858000"/>
              <a:gd name="connsiteX16" fmla="*/ 3834826 w 7140146"/>
              <a:gd name="connsiteY16" fmla="*/ 3202319 h 6858000"/>
              <a:gd name="connsiteX17" fmla="*/ 3916112 w 7140146"/>
              <a:gd name="connsiteY17" fmla="*/ 3283604 h 6858000"/>
              <a:gd name="connsiteX18" fmla="*/ 3923609 w 7140146"/>
              <a:gd name="connsiteY18" fmla="*/ 3246398 h 6858000"/>
              <a:gd name="connsiteX19" fmla="*/ 3931592 w 7140146"/>
              <a:gd name="connsiteY19" fmla="*/ 3254381 h 6858000"/>
              <a:gd name="connsiteX20" fmla="*/ 3924233 w 7140146"/>
              <a:gd name="connsiteY20" fmla="*/ 3293669 h 6858000"/>
              <a:gd name="connsiteX21" fmla="*/ 3916528 w 7140146"/>
              <a:gd name="connsiteY21" fmla="*/ 3301374 h 6858000"/>
              <a:gd name="connsiteX22" fmla="*/ 3826150 w 7140146"/>
              <a:gd name="connsiteY22" fmla="*/ 3210996 h 6858000"/>
              <a:gd name="connsiteX23" fmla="*/ 3804840 w 7140146"/>
              <a:gd name="connsiteY23" fmla="*/ 3232306 h 6858000"/>
              <a:gd name="connsiteX24" fmla="*/ 3797412 w 7140146"/>
              <a:gd name="connsiteY24" fmla="*/ 3224878 h 6858000"/>
              <a:gd name="connsiteX25" fmla="*/ 4092869 w 7140146"/>
              <a:gd name="connsiteY25" fmla="*/ 3089592 h 6858000"/>
              <a:gd name="connsiteX26" fmla="*/ 4058645 w 7140146"/>
              <a:gd name="connsiteY26" fmla="*/ 3123816 h 6858000"/>
              <a:gd name="connsiteX27" fmla="*/ 4067657 w 7140146"/>
              <a:gd name="connsiteY27" fmla="*/ 3127061 h 6858000"/>
              <a:gd name="connsiteX28" fmla="*/ 4089973 w 7140146"/>
              <a:gd name="connsiteY28" fmla="*/ 3112935 h 6858000"/>
              <a:gd name="connsiteX29" fmla="*/ 4103092 w 7140146"/>
              <a:gd name="connsiteY29" fmla="*/ 3099816 h 6858000"/>
              <a:gd name="connsiteX30" fmla="*/ 2911503 w 7140146"/>
              <a:gd name="connsiteY30" fmla="*/ 2478410 h 6858000"/>
              <a:gd name="connsiteX31" fmla="*/ 3789751 w 7140146"/>
              <a:gd name="connsiteY31" fmla="*/ 3356658 h 6858000"/>
              <a:gd name="connsiteX32" fmla="*/ 2911503 w 7140146"/>
              <a:gd name="connsiteY32" fmla="*/ 4234906 h 6858000"/>
              <a:gd name="connsiteX33" fmla="*/ 2033256 w 7140146"/>
              <a:gd name="connsiteY33" fmla="*/ 3356659 h 6858000"/>
              <a:gd name="connsiteX34" fmla="*/ 854978 w 7140146"/>
              <a:gd name="connsiteY34" fmla="*/ 2428465 h 6858000"/>
              <a:gd name="connsiteX35" fmla="*/ 2786411 w 7140146"/>
              <a:gd name="connsiteY35" fmla="*/ 4359900 h 6858000"/>
              <a:gd name="connsiteX36" fmla="*/ 854978 w 7140146"/>
              <a:gd name="connsiteY36" fmla="*/ 6291335 h 6858000"/>
              <a:gd name="connsiteX37" fmla="*/ 0 w 7140146"/>
              <a:gd name="connsiteY37" fmla="*/ 5436357 h 6858000"/>
              <a:gd name="connsiteX38" fmla="*/ 0 w 7140146"/>
              <a:gd name="connsiteY38" fmla="*/ 3283443 h 6858000"/>
              <a:gd name="connsiteX39" fmla="*/ 1864735 w 7140146"/>
              <a:gd name="connsiteY39" fmla="*/ 1431738 h 6858000"/>
              <a:gd name="connsiteX40" fmla="*/ 2742983 w 7140146"/>
              <a:gd name="connsiteY40" fmla="*/ 2309986 h 6858000"/>
              <a:gd name="connsiteX41" fmla="*/ 1864736 w 7140146"/>
              <a:gd name="connsiteY41" fmla="*/ 3188233 h 6858000"/>
              <a:gd name="connsiteX42" fmla="*/ 986488 w 7140146"/>
              <a:gd name="connsiteY42" fmla="*/ 2309985 h 6858000"/>
              <a:gd name="connsiteX43" fmla="*/ 4879571 w 7140146"/>
              <a:gd name="connsiteY43" fmla="*/ 0 h 6858000"/>
              <a:gd name="connsiteX44" fmla="*/ 7134021 w 7140146"/>
              <a:gd name="connsiteY44" fmla="*/ 0 h 6858000"/>
              <a:gd name="connsiteX45" fmla="*/ 7140146 w 7140146"/>
              <a:gd name="connsiteY45" fmla="*/ 6126 h 6858000"/>
              <a:gd name="connsiteX46" fmla="*/ 6006797 w 7140146"/>
              <a:gd name="connsiteY46" fmla="*/ 1139477 h 6858000"/>
              <a:gd name="connsiteX47" fmla="*/ 4873445 w 7140146"/>
              <a:gd name="connsiteY47" fmla="*/ 6126 h 6858000"/>
              <a:gd name="connsiteX48" fmla="*/ 3296688 w 7140146"/>
              <a:gd name="connsiteY48" fmla="*/ 0 h 6858000"/>
              <a:gd name="connsiteX49" fmla="*/ 4592689 w 7140146"/>
              <a:gd name="connsiteY49" fmla="*/ 0 h 6858000"/>
              <a:gd name="connsiteX50" fmla="*/ 5887575 w 7140146"/>
              <a:gd name="connsiteY50" fmla="*/ 1294886 h 6858000"/>
              <a:gd name="connsiteX51" fmla="*/ 4102171 w 7140146"/>
              <a:gd name="connsiteY51" fmla="*/ 3080290 h 6858000"/>
              <a:gd name="connsiteX52" fmla="*/ 4119891 w 7140146"/>
              <a:gd name="connsiteY52" fmla="*/ 3098011 h 6858000"/>
              <a:gd name="connsiteX53" fmla="*/ 4097193 w 7140146"/>
              <a:gd name="connsiteY53" fmla="*/ 3120709 h 6858000"/>
              <a:gd name="connsiteX54" fmla="*/ 4066199 w 7140146"/>
              <a:gd name="connsiteY54" fmla="*/ 3139903 h 6858000"/>
              <a:gd name="connsiteX55" fmla="*/ 4048793 w 7140146"/>
              <a:gd name="connsiteY55" fmla="*/ 3133668 h 6858000"/>
              <a:gd name="connsiteX56" fmla="*/ 4022370 w 7140146"/>
              <a:gd name="connsiteY56" fmla="*/ 3160091 h 6858000"/>
              <a:gd name="connsiteX57" fmla="*/ 4025325 w 7140146"/>
              <a:gd name="connsiteY57" fmla="*/ 3169532 h 6858000"/>
              <a:gd name="connsiteX58" fmla="*/ 4007069 w 7140146"/>
              <a:gd name="connsiteY58" fmla="*/ 3213749 h 6858000"/>
              <a:gd name="connsiteX59" fmla="*/ 3979390 w 7140146"/>
              <a:gd name="connsiteY59" fmla="*/ 3230703 h 6858000"/>
              <a:gd name="connsiteX60" fmla="*/ 3954097 w 7140146"/>
              <a:gd name="connsiteY60" fmla="*/ 3228364 h 6858000"/>
              <a:gd name="connsiteX61" fmla="*/ 3944688 w 7140146"/>
              <a:gd name="connsiteY61" fmla="*/ 3237773 h 6858000"/>
              <a:gd name="connsiteX62" fmla="*/ 2001802 w 7140146"/>
              <a:gd name="connsiteY62" fmla="*/ 1294887 h 6858000"/>
              <a:gd name="connsiteX63" fmla="*/ 0 w 7140146"/>
              <a:gd name="connsiteY63" fmla="*/ 0 h 6858000"/>
              <a:gd name="connsiteX64" fmla="*/ 2740771 w 7140146"/>
              <a:gd name="connsiteY64" fmla="*/ 0 h 6858000"/>
              <a:gd name="connsiteX65" fmla="*/ 2903450 w 7140146"/>
              <a:gd name="connsiteY65" fmla="*/ 162679 h 6858000"/>
              <a:gd name="connsiteX66" fmla="*/ 871316 w 7140146"/>
              <a:gd name="connsiteY66" fmla="*/ 2194813 h 6858000"/>
              <a:gd name="connsiteX67" fmla="*/ 0 w 7140146"/>
              <a:gd name="connsiteY67" fmla="*/ 13234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7140146" h="6858000">
                <a:moveTo>
                  <a:pt x="2888487" y="4462028"/>
                </a:moveTo>
                <a:lnTo>
                  <a:pt x="4969982" y="6543523"/>
                </a:lnTo>
                <a:lnTo>
                  <a:pt x="4655505" y="6858000"/>
                </a:lnTo>
                <a:lnTo>
                  <a:pt x="1121470" y="6858000"/>
                </a:lnTo>
                <a:lnTo>
                  <a:pt x="806992" y="6543523"/>
                </a:lnTo>
                <a:close/>
                <a:moveTo>
                  <a:pt x="3987800" y="3554018"/>
                </a:moveTo>
                <a:lnTo>
                  <a:pt x="4866048" y="4432266"/>
                </a:lnTo>
                <a:lnTo>
                  <a:pt x="3987800" y="5310514"/>
                </a:lnTo>
                <a:lnTo>
                  <a:pt x="3109553" y="4432266"/>
                </a:lnTo>
                <a:close/>
                <a:moveTo>
                  <a:pt x="4012446" y="3170015"/>
                </a:moveTo>
                <a:lnTo>
                  <a:pt x="3965575" y="3216887"/>
                </a:lnTo>
                <a:lnTo>
                  <a:pt x="3978279" y="3218244"/>
                </a:lnTo>
                <a:cubicBezTo>
                  <a:pt x="3985533" y="3216544"/>
                  <a:pt x="3992515" y="3212338"/>
                  <a:pt x="3999225" y="3205628"/>
                </a:cubicBezTo>
                <a:cubicBezTo>
                  <a:pt x="4009822" y="3195031"/>
                  <a:pt x="4014299" y="3183357"/>
                  <a:pt x="4012658" y="3170607"/>
                </a:cubicBezTo>
                <a:close/>
                <a:moveTo>
                  <a:pt x="3852389" y="3169901"/>
                </a:moveTo>
                <a:lnTo>
                  <a:pt x="3859817" y="3177329"/>
                </a:lnTo>
                <a:lnTo>
                  <a:pt x="3834826" y="3202319"/>
                </a:lnTo>
                <a:lnTo>
                  <a:pt x="3916112" y="3283604"/>
                </a:lnTo>
                <a:lnTo>
                  <a:pt x="3923609" y="3246398"/>
                </a:lnTo>
                <a:lnTo>
                  <a:pt x="3931592" y="3254381"/>
                </a:lnTo>
                <a:lnTo>
                  <a:pt x="3924233" y="3293669"/>
                </a:lnTo>
                <a:lnTo>
                  <a:pt x="3916528" y="3301374"/>
                </a:lnTo>
                <a:lnTo>
                  <a:pt x="3826150" y="3210996"/>
                </a:lnTo>
                <a:lnTo>
                  <a:pt x="3804840" y="3232306"/>
                </a:lnTo>
                <a:lnTo>
                  <a:pt x="3797412" y="3224878"/>
                </a:lnTo>
                <a:close/>
                <a:moveTo>
                  <a:pt x="4092869" y="3089592"/>
                </a:moveTo>
                <a:lnTo>
                  <a:pt x="4058645" y="3123816"/>
                </a:lnTo>
                <a:lnTo>
                  <a:pt x="4067657" y="3127061"/>
                </a:lnTo>
                <a:cubicBezTo>
                  <a:pt x="4074436" y="3125742"/>
                  <a:pt x="4081875" y="3121033"/>
                  <a:pt x="4089973" y="3112935"/>
                </a:cubicBezTo>
                <a:lnTo>
                  <a:pt x="4103092" y="3099816"/>
                </a:lnTo>
                <a:close/>
                <a:moveTo>
                  <a:pt x="2911503" y="2478410"/>
                </a:moveTo>
                <a:lnTo>
                  <a:pt x="3789751" y="3356658"/>
                </a:lnTo>
                <a:lnTo>
                  <a:pt x="2911503" y="4234906"/>
                </a:lnTo>
                <a:lnTo>
                  <a:pt x="2033256" y="3356659"/>
                </a:lnTo>
                <a:close/>
                <a:moveTo>
                  <a:pt x="854978" y="2428465"/>
                </a:moveTo>
                <a:lnTo>
                  <a:pt x="2786411" y="4359900"/>
                </a:lnTo>
                <a:lnTo>
                  <a:pt x="854978" y="6291335"/>
                </a:lnTo>
                <a:lnTo>
                  <a:pt x="0" y="5436357"/>
                </a:lnTo>
                <a:lnTo>
                  <a:pt x="0" y="3283443"/>
                </a:lnTo>
                <a:close/>
                <a:moveTo>
                  <a:pt x="1864735" y="1431738"/>
                </a:moveTo>
                <a:lnTo>
                  <a:pt x="2742983" y="2309986"/>
                </a:lnTo>
                <a:lnTo>
                  <a:pt x="1864736" y="3188233"/>
                </a:lnTo>
                <a:lnTo>
                  <a:pt x="986488" y="2309985"/>
                </a:lnTo>
                <a:close/>
                <a:moveTo>
                  <a:pt x="4879571" y="0"/>
                </a:moveTo>
                <a:lnTo>
                  <a:pt x="7134021" y="0"/>
                </a:lnTo>
                <a:lnTo>
                  <a:pt x="7140146" y="6126"/>
                </a:lnTo>
                <a:lnTo>
                  <a:pt x="6006797" y="1139477"/>
                </a:lnTo>
                <a:lnTo>
                  <a:pt x="4873445" y="6126"/>
                </a:lnTo>
                <a:close/>
                <a:moveTo>
                  <a:pt x="3296688" y="0"/>
                </a:moveTo>
                <a:lnTo>
                  <a:pt x="4592689" y="0"/>
                </a:lnTo>
                <a:lnTo>
                  <a:pt x="5887575" y="1294886"/>
                </a:lnTo>
                <a:lnTo>
                  <a:pt x="4102171" y="3080290"/>
                </a:lnTo>
                <a:lnTo>
                  <a:pt x="4119891" y="3098011"/>
                </a:lnTo>
                <a:lnTo>
                  <a:pt x="4097193" y="3120709"/>
                </a:lnTo>
                <a:cubicBezTo>
                  <a:pt x="4086040" y="3131862"/>
                  <a:pt x="4075709" y="3138260"/>
                  <a:pt x="4066199" y="3139903"/>
                </a:cubicBezTo>
                <a:lnTo>
                  <a:pt x="4048793" y="3133668"/>
                </a:lnTo>
                <a:lnTo>
                  <a:pt x="4022370" y="3160091"/>
                </a:lnTo>
                <a:lnTo>
                  <a:pt x="4025325" y="3169532"/>
                </a:lnTo>
                <a:cubicBezTo>
                  <a:pt x="4026668" y="3185497"/>
                  <a:pt x="4020581" y="3200237"/>
                  <a:pt x="4007069" y="3213749"/>
                </a:cubicBezTo>
                <a:cubicBezTo>
                  <a:pt x="3998138" y="3222681"/>
                  <a:pt x="3988910" y="3228333"/>
                  <a:pt x="3979390" y="3230703"/>
                </a:cubicBezTo>
                <a:lnTo>
                  <a:pt x="3954097" y="3228364"/>
                </a:lnTo>
                <a:lnTo>
                  <a:pt x="3944688" y="3237773"/>
                </a:lnTo>
                <a:lnTo>
                  <a:pt x="2001802" y="1294887"/>
                </a:lnTo>
                <a:close/>
                <a:moveTo>
                  <a:pt x="0" y="0"/>
                </a:moveTo>
                <a:lnTo>
                  <a:pt x="2740771" y="0"/>
                </a:lnTo>
                <a:lnTo>
                  <a:pt x="2903450" y="162679"/>
                </a:lnTo>
                <a:lnTo>
                  <a:pt x="871316" y="2194813"/>
                </a:lnTo>
                <a:lnTo>
                  <a:pt x="0" y="1323497"/>
                </a:lnTo>
                <a:close/>
              </a:path>
            </a:pathLst>
          </a:custGeom>
          <a:solidFill>
            <a:schemeClr val="lt2">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3" name="标题 1"/>
          <p:cNvSpPr txBox="1"/>
          <p:nvPr>
            <p:custDataLst>
              <p:tags r:id="rId6"/>
            </p:custDataLst>
          </p:nvPr>
        </p:nvSpPr>
        <p:spPr>
          <a:xfrm>
            <a:off x="1203166" y="548323"/>
            <a:ext cx="10434955" cy="893445"/>
          </a:xfrm>
          <a:prstGeom prst="rect">
            <a:avLst/>
          </a:prstGeom>
          <a:noFill/>
        </p:spPr>
        <p:txBody>
          <a:bodyPr vert="horz" lIns="90000" tIns="46800" rIns="90000" bIns="46800" rtlCol="0" anchor="ctr" anchorCtr="0">
            <a:norm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r>
              <a:rPr lang="zh-CN" altLang="en-US" sz="4000" spc="500" dirty="0">
                <a:solidFill>
                  <a:schemeClr val="dk1">
                    <a:lumMod val="85000"/>
                    <a:lumOff val="15000"/>
                  </a:schemeClr>
                </a:solidFill>
                <a:uFillTx/>
                <a:latin typeface="微软雅黑" panose="020B0503020204020204" charset="-122"/>
                <a:ea typeface="微软雅黑" panose="020B0503020204020204" charset="-122"/>
                <a:sym typeface="Arial" panose="020B0604020202020204" pitchFamily="34" charset="0"/>
              </a:rPr>
              <a:t>物联网的起源与发展</a:t>
            </a:r>
            <a:endParaRPr lang="zh-CN" altLang="en-US" sz="4000" spc="500" dirty="0">
              <a:solidFill>
                <a:schemeClr val="dk1">
                  <a:lumMod val="85000"/>
                  <a:lumOff val="15000"/>
                </a:schemeClr>
              </a:solidFill>
              <a:uFillTx/>
              <a:latin typeface="微软雅黑" panose="020B0503020204020204" charset="-122"/>
              <a:ea typeface="微软雅黑" panose="020B0503020204020204" charset="-122"/>
              <a:sym typeface="Arial" panose="020B0604020202020204" pitchFamily="34" charset="0"/>
            </a:endParaRPr>
          </a:p>
        </p:txBody>
      </p:sp>
      <p:sp>
        <p:nvSpPr>
          <p:cNvPr id="4" name="矩形: 剪去对角 3"/>
          <p:cNvSpPr/>
          <p:nvPr>
            <p:custDataLst>
              <p:tags r:id="rId7"/>
            </p:custDataLst>
          </p:nvPr>
        </p:nvSpPr>
        <p:spPr>
          <a:xfrm>
            <a:off x="985679" y="1990090"/>
            <a:ext cx="10870565" cy="4257675"/>
          </a:xfrm>
          <a:prstGeom prst="snip2DiagRect">
            <a:avLst>
              <a:gd name="adj1" fmla="val 0"/>
              <a:gd name="adj2" fmla="val 4623"/>
            </a:avLst>
          </a:prstGeom>
          <a:noFill/>
          <a:ln>
            <a:solidFill>
              <a:schemeClr val="dk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charset="-122"/>
              <a:ea typeface="微软雅黑" panose="020B0503020204020204" charset="-122"/>
              <a:sym typeface="Arial" panose="020B0604020202020204" pitchFamily="34" charset="0"/>
            </a:endParaRPr>
          </a:p>
        </p:txBody>
      </p:sp>
      <p:grpSp>
        <p:nvGrpSpPr>
          <p:cNvPr id="5" name="组合 4"/>
          <p:cNvGrpSpPr/>
          <p:nvPr>
            <p:custDataLst>
              <p:tags r:id="rId8"/>
            </p:custDataLst>
          </p:nvPr>
        </p:nvGrpSpPr>
        <p:grpSpPr>
          <a:xfrm>
            <a:off x="985679" y="1244178"/>
            <a:ext cx="2413000" cy="381000"/>
            <a:chOff x="1614" y="7155"/>
            <a:chExt cx="3800" cy="600"/>
          </a:xfrm>
        </p:grpSpPr>
        <p:sp>
          <p:nvSpPr>
            <p:cNvPr id="7" name="圆角矩形 26"/>
            <p:cNvSpPr/>
            <p:nvPr>
              <p:custDataLst>
                <p:tags r:id="rId9"/>
              </p:custDataLst>
            </p:nvPr>
          </p:nvSpPr>
          <p:spPr>
            <a:xfrm>
              <a:off x="1614" y="7592"/>
              <a:ext cx="3800" cy="20"/>
            </a:xfrm>
            <a:prstGeom prst="roundRect">
              <a:avLst/>
            </a:prstGeom>
            <a:solidFill>
              <a:schemeClr val="dk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8" name="圆角矩形 27"/>
            <p:cNvSpPr/>
            <p:nvPr>
              <p:custDataLst>
                <p:tags r:id="rId10"/>
              </p:custDataLst>
            </p:nvPr>
          </p:nvSpPr>
          <p:spPr>
            <a:xfrm>
              <a:off x="1768" y="7155"/>
              <a:ext cx="20" cy="600"/>
            </a:xfrm>
            <a:prstGeom prst="roundRect">
              <a:avLst/>
            </a:prstGeom>
            <a:solidFill>
              <a:schemeClr val="dk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charset="-122"/>
                <a:ea typeface="微软雅黑" panose="020B0503020204020204" charset="-122"/>
                <a:sym typeface="Arial" panose="020B0604020202020204" pitchFamily="34" charset="0"/>
              </a:endParaRPr>
            </a:p>
          </p:txBody>
        </p:sp>
      </p:grpSp>
      <p:sp>
        <p:nvSpPr>
          <p:cNvPr id="6" name="文本框 1"/>
          <p:cNvSpPr txBox="1"/>
          <p:nvPr>
            <p:custDataLst>
              <p:tags r:id="rId11"/>
            </p:custDataLst>
          </p:nvPr>
        </p:nvSpPr>
        <p:spPr>
          <a:xfrm>
            <a:off x="1203166" y="2205990"/>
            <a:ext cx="10435590" cy="3825240"/>
          </a:xfrm>
          <a:prstGeom prst="rect">
            <a:avLst/>
          </a:prstGeom>
          <a:noFill/>
        </p:spPr>
        <p:txBody>
          <a:bodyPr vert="horz" lIns="90000" tIns="46800" rIns="90000" bIns="46800" rtlCol="0">
            <a:normAutofit/>
          </a:bodyPr>
          <a:lstStyle>
            <a:lvl1pPr marR="0" lvl="0" indent="0" fontAlgn="auto">
              <a:lnSpc>
                <a:spcPct val="150000"/>
              </a:lnSpc>
              <a:spcBef>
                <a:spcPts val="0"/>
              </a:spcBef>
              <a:spcAft>
                <a:spcPts val="800"/>
              </a:spcAft>
              <a:buFont typeface="Arial" panose="020B0604020202020204" pitchFamily="34" charset="0"/>
              <a:buNone/>
              <a:defRPr kumimoji="0" lang="zh-CN" altLang="en-US" sz="1100" b="0" i="0" u="none" strike="noStrike" cap="none" spc="50" normalizeH="0" baseline="0" noProof="1" dirty="0">
                <a:solidFill>
                  <a:schemeClr val="tx1">
                    <a:lumMod val="95000"/>
                    <a:lumOff val="5000"/>
                  </a:schemeClr>
                </a:solidFill>
                <a:uFillTx/>
                <a:latin typeface="微软雅黑 Light" panose="020B0502040204020203" pitchFamily="34" charset="-122"/>
                <a:ea typeface="微软雅黑 Light" panose="020B0502040204020203" pitchFamily="34" charset="-122"/>
                <a:sym typeface="+mn-ea"/>
              </a:defRPr>
            </a:lvl1pPr>
            <a:lvl2pPr marL="685800" marR="0" lvl="1" indent="-228600" fontAlgn="auto">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cap="none" spc="150" normalizeH="0" baseline="0" noProof="1" dirty="0">
                <a:solidFill>
                  <a:schemeClr val="tx1">
                    <a:lumMod val="75000"/>
                    <a:lumOff val="25000"/>
                  </a:schemeClr>
                </a:solidFill>
                <a:uFillTx/>
                <a:sym typeface="+mn-ea"/>
              </a:defRPr>
            </a:lvl2pPr>
            <a:lvl3pPr marL="1143000" marR="0" lvl="2" indent="-228600" fontAlgn="auto">
              <a:lnSpc>
                <a:spcPct val="130000"/>
              </a:lnSpc>
              <a:spcBef>
                <a:spcPts val="0"/>
              </a:spcBef>
              <a:spcAft>
                <a:spcPts val="1000"/>
              </a:spcAft>
              <a:buFont typeface="Arial" panose="020B0604020202020204" pitchFamily="34" charset="0"/>
              <a:buChar char="•"/>
              <a:defRPr kumimoji="0" lang="zh-CN" altLang="en-US" sz="1600" b="0" i="0" u="none" strike="noStrike" cap="none" spc="150" normalizeH="0" baseline="0" noProof="1" dirty="0">
                <a:solidFill>
                  <a:schemeClr val="tx1">
                    <a:lumMod val="75000"/>
                    <a:lumOff val="25000"/>
                  </a:schemeClr>
                </a:solidFill>
                <a:uFillTx/>
                <a:sym typeface="+mn-ea"/>
              </a:defRPr>
            </a:lvl3pPr>
            <a:lvl4pPr marL="1600200" marR="0" lvl="3" indent="-228600" fontAlgn="auto">
              <a:lnSpc>
                <a:spcPct val="130000"/>
              </a:lnSpc>
              <a:spcBef>
                <a:spcPts val="0"/>
              </a:spcBef>
              <a:spcAft>
                <a:spcPts val="1000"/>
              </a:spcAft>
              <a:buFont typeface="Arial" panose="020B0604020202020204" pitchFamily="34" charset="0"/>
              <a:buChar char="•"/>
              <a:defRPr kumimoji="0" lang="zh-CN" altLang="en-US" sz="1600" b="0" i="0" u="none" strike="noStrike" cap="none" spc="150" normalizeH="0" baseline="0" noProof="1" dirty="0">
                <a:solidFill>
                  <a:schemeClr val="tx1">
                    <a:lumMod val="75000"/>
                    <a:lumOff val="25000"/>
                  </a:schemeClr>
                </a:solidFill>
                <a:uFillTx/>
                <a:sym typeface="+mn-ea"/>
              </a:defRPr>
            </a:lvl4pPr>
            <a:lvl5pPr marL="2057400" marR="0" lvl="4" indent="-228600" fontAlgn="auto">
              <a:lnSpc>
                <a:spcPct val="130000"/>
              </a:lnSpc>
              <a:spcBef>
                <a:spcPts val="0"/>
              </a:spcBef>
              <a:spcAft>
                <a:spcPts val="1000"/>
              </a:spcAft>
              <a:buFont typeface="Arial" panose="020B0604020202020204" pitchFamily="34" charset="0"/>
              <a:buChar char="•"/>
              <a:defRPr kumimoji="0" lang="zh-CN" altLang="en-US" sz="1600" b="0" i="0" u="none" strike="noStrike" cap="none" spc="150" normalizeH="0" baseline="0" noProof="1" dirty="0">
                <a:solidFill>
                  <a:schemeClr val="tx1">
                    <a:lumMod val="75000"/>
                    <a:lumOff val="25000"/>
                  </a:schemeClr>
                </a:solidFill>
                <a:uFillTx/>
                <a:sym typeface="+mn-ea"/>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just"/>
            <a:r>
              <a:rPr lang="zh-CN" altLang="en-US" sz="1800" spc="150" dirty="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2003年美国《 技术评论》提出传感网络技术将是未来改变人们生活的十大技术之首。</a:t>
            </a:r>
            <a:endParaRPr lang="zh-CN" altLang="en-US" sz="1800" spc="150" dirty="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algn="just"/>
            <a:r>
              <a:rPr lang="zh-CN" altLang="en-US" sz="1800" spc="150" dirty="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2004年日本总务省（MIC）提出u-Japan计划，该战略力求实现人与人、物与物、人与物之间的连接，希望将日本建设成一个随时、随地、任何物体、任何人均可连接的泛在网络社会。</a:t>
            </a:r>
            <a:endParaRPr lang="zh-CN" altLang="en-US" sz="1800" spc="150" dirty="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algn="just"/>
            <a:r>
              <a:rPr lang="zh-CN" altLang="en-US" sz="1800" spc="150" dirty="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2005年11月17日，在 突尼斯举行的信息社会世界峰会上，国际电信联盟（ITU）发布《ITU互联网报告2005：物联网》，引用了“物联网”的概念。物联网的定义和范围已经发生了变化，覆盖范围有了较大的拓展，不再只是指基于 RFID技术的物联网。</a:t>
            </a:r>
            <a:endParaRPr lang="zh-CN" altLang="en-US" sz="1800" spc="150" dirty="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algn="just"/>
            <a:r>
              <a:rPr lang="zh-CN" altLang="en-US" sz="1800" spc="150" dirty="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2006年韩国确立了u-Korea计划，该计划旨在建立无所不在的社会（ubiquitous society），在民众的生活环境里建设智能型网络和各种新型应用，让民众可以随时随地享有科技智慧服务。</a:t>
            </a:r>
            <a:endParaRPr lang="zh-CN" altLang="en-US" sz="1800" spc="150" dirty="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Tree>
    <p:custDataLst>
      <p:tags r:id="rId1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8" name="图片 27"/>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2" name="图片 1"/>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11" name="任意多边形: 形状 10"/>
          <p:cNvSpPr/>
          <p:nvPr>
            <p:custDataLst>
              <p:tags r:id="rId5"/>
            </p:custDataLst>
          </p:nvPr>
        </p:nvSpPr>
        <p:spPr>
          <a:xfrm>
            <a:off x="6477000" y="-4"/>
            <a:ext cx="5715000" cy="6858004"/>
          </a:xfrm>
          <a:custGeom>
            <a:avLst/>
            <a:gdLst>
              <a:gd name="connsiteX0" fmla="*/ 1998552 w 5715000"/>
              <a:gd name="connsiteY0" fmla="*/ 0 h 6508246"/>
              <a:gd name="connsiteX1" fmla="*/ 5715000 w 5715000"/>
              <a:gd name="connsiteY1" fmla="*/ 0 h 6508246"/>
              <a:gd name="connsiteX2" fmla="*/ 5715000 w 5715000"/>
              <a:gd name="connsiteY2" fmla="*/ 6508246 h 6508246"/>
              <a:gd name="connsiteX3" fmla="*/ 0 w 5715000"/>
              <a:gd name="connsiteY3" fmla="*/ 6508246 h 6508246"/>
            </a:gdLst>
            <a:ahLst/>
            <a:cxnLst>
              <a:cxn ang="0">
                <a:pos x="connsiteX0" y="connsiteY0"/>
              </a:cxn>
              <a:cxn ang="0">
                <a:pos x="connsiteX1" y="connsiteY1"/>
              </a:cxn>
              <a:cxn ang="0">
                <a:pos x="connsiteX2" y="connsiteY2"/>
              </a:cxn>
              <a:cxn ang="0">
                <a:pos x="connsiteX3" y="connsiteY3"/>
              </a:cxn>
            </a:cxnLst>
            <a:rect l="l" t="t" r="r" b="b"/>
            <a:pathLst>
              <a:path w="5715000" h="6508246">
                <a:moveTo>
                  <a:pt x="1998552" y="0"/>
                </a:moveTo>
                <a:lnTo>
                  <a:pt x="5715000" y="0"/>
                </a:lnTo>
                <a:lnTo>
                  <a:pt x="5715000" y="6508246"/>
                </a:lnTo>
                <a:lnTo>
                  <a:pt x="0" y="6508246"/>
                </a:lnTo>
                <a:close/>
              </a:path>
            </a:pathLst>
          </a:custGeom>
          <a:pattFill prst="dkHorz">
            <a:fgClr>
              <a:schemeClr val="lt1">
                <a:lumMod val="95000"/>
              </a:schemeClr>
            </a:fgClr>
            <a:bgClr>
              <a:schemeClr val="l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dirty="0">
              <a:solidFill>
                <a:schemeClr val="lt1"/>
              </a:solidFill>
              <a:latin typeface="微软雅黑" panose="020B0503020204020204" charset="-122"/>
              <a:ea typeface="微软雅黑" panose="020B0503020204020204" charset="-122"/>
            </a:endParaRPr>
          </a:p>
        </p:txBody>
      </p:sp>
      <p:pic>
        <p:nvPicPr>
          <p:cNvPr id="5" name="图片 4" descr="D:\aiwppcache\download\20210916\88bd869cef71c20976157ec9e9f55cc1.png88bd869cef71c20976157ec9e9f55cc1"/>
          <p:cNvPicPr>
            <a:picLocks noChangeAspect="1"/>
          </p:cNvPicPr>
          <p:nvPr>
            <p:custDataLst>
              <p:tags r:id="rId6"/>
            </p:custDataLst>
          </p:nvPr>
        </p:nvPicPr>
        <p:blipFill rotWithShape="1">
          <a:blip r:embed="rId7"/>
          <a:srcRect/>
          <a:stretch>
            <a:fillRect/>
          </a:stretch>
        </p:blipFill>
        <p:spPr>
          <a:xfrm>
            <a:off x="7926264" y="594172"/>
            <a:ext cx="3608084" cy="2291080"/>
          </a:xfrm>
          <a:prstGeom prst="rect">
            <a:avLst/>
          </a:prstGeom>
        </p:spPr>
      </p:pic>
      <p:sp>
        <p:nvSpPr>
          <p:cNvPr id="6" name="文本框 5"/>
          <p:cNvSpPr txBox="1"/>
          <p:nvPr>
            <p:custDataLst>
              <p:tags r:id="rId8"/>
            </p:custDataLst>
          </p:nvPr>
        </p:nvSpPr>
        <p:spPr>
          <a:xfrm>
            <a:off x="685007" y="1549638"/>
            <a:ext cx="7099300" cy="624840"/>
          </a:xfrm>
          <a:prstGeom prst="rect">
            <a:avLst/>
          </a:prstGeom>
          <a:noFill/>
        </p:spPr>
        <p:txBody>
          <a:bodyPr wrap="square" lIns="101600" tIns="38100" rIns="63500" bIns="38100" rtlCol="0">
            <a:normAutofit fontScale="90000"/>
          </a:bodyPr>
          <a:lstStyle/>
          <a:p>
            <a:pPr algn="l"/>
            <a:r>
              <a:rPr lang="zh-CN" altLang="en-US" sz="3555" b="1" spc="300" dirty="0">
                <a:solidFill>
                  <a:schemeClr val="dk1">
                    <a:lumMod val="75000"/>
                    <a:lumOff val="25000"/>
                  </a:schemeClr>
                </a:solidFill>
                <a:uFillTx/>
                <a:latin typeface="微软雅黑" panose="020B0503020204020204" charset="-122"/>
                <a:ea typeface="微软雅黑" panose="020B0503020204020204" charset="-122"/>
              </a:rPr>
              <a:t>物联网的起源与发展</a:t>
            </a:r>
            <a:endParaRPr lang="zh-CN" altLang="en-US" sz="3555" b="1" spc="300" dirty="0">
              <a:solidFill>
                <a:schemeClr val="dk1">
                  <a:lumMod val="75000"/>
                  <a:lumOff val="25000"/>
                </a:schemeClr>
              </a:solidFill>
              <a:uFillTx/>
              <a:latin typeface="微软雅黑" panose="020B0503020204020204" charset="-122"/>
              <a:ea typeface="微软雅黑" panose="020B0503020204020204" charset="-122"/>
            </a:endParaRPr>
          </a:p>
        </p:txBody>
      </p:sp>
      <p:sp>
        <p:nvSpPr>
          <p:cNvPr id="7" name="任意多边形: 形状 6"/>
          <p:cNvSpPr/>
          <p:nvPr>
            <p:custDataLst>
              <p:tags r:id="rId9"/>
            </p:custDataLst>
          </p:nvPr>
        </p:nvSpPr>
        <p:spPr>
          <a:xfrm rot="10800000" flipV="1">
            <a:off x="0" y="-1"/>
            <a:ext cx="12192000" cy="6858001"/>
          </a:xfrm>
          <a:custGeom>
            <a:avLst/>
            <a:gdLst>
              <a:gd name="connsiteX0" fmla="*/ 12025745 w 12192000"/>
              <a:gd name="connsiteY0" fmla="*/ 166255 h 6858000"/>
              <a:gd name="connsiteX1" fmla="*/ 12025745 w 12192000"/>
              <a:gd name="connsiteY1" fmla="*/ 6691745 h 6858000"/>
              <a:gd name="connsiteX2" fmla="*/ 159327 w 12192000"/>
              <a:gd name="connsiteY2" fmla="*/ 6691745 h 6858000"/>
              <a:gd name="connsiteX3" fmla="*/ 159327 w 12192000"/>
              <a:gd name="connsiteY3" fmla="*/ 166255 h 6858000"/>
              <a:gd name="connsiteX4" fmla="*/ 12192000 w 12192000"/>
              <a:gd name="connsiteY4" fmla="*/ 0 h 6858000"/>
              <a:gd name="connsiteX5" fmla="*/ 0 w 12192000"/>
              <a:gd name="connsiteY5" fmla="*/ 0 h 6858000"/>
              <a:gd name="connsiteX6" fmla="*/ 0 w 12192000"/>
              <a:gd name="connsiteY6" fmla="*/ 6858000 h 6858000"/>
              <a:gd name="connsiteX7" fmla="*/ 1219200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2025745" y="166255"/>
                </a:moveTo>
                <a:lnTo>
                  <a:pt x="12025745" y="6691745"/>
                </a:lnTo>
                <a:lnTo>
                  <a:pt x="159327" y="6691745"/>
                </a:lnTo>
                <a:lnTo>
                  <a:pt x="159327" y="166255"/>
                </a:lnTo>
                <a:close/>
                <a:moveTo>
                  <a:pt x="12192000" y="0"/>
                </a:moveTo>
                <a:lnTo>
                  <a:pt x="0" y="0"/>
                </a:lnTo>
                <a:lnTo>
                  <a:pt x="0" y="6858000"/>
                </a:lnTo>
                <a:lnTo>
                  <a:pt x="12192000" y="6858000"/>
                </a:lnTo>
                <a:close/>
              </a:path>
            </a:pathLst>
          </a:custGeom>
          <a:pattFill prst="ltUpDiag">
            <a:fgClr>
              <a:schemeClr val="accent3">
                <a:lumMod val="60000"/>
                <a:lumOff val="40000"/>
              </a:schemeClr>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600" b="1" dirty="0">
              <a:solidFill>
                <a:schemeClr val="lt1"/>
              </a:solidFill>
              <a:latin typeface="微软雅黑" panose="020B0503020204020204" charset="-122"/>
              <a:ea typeface="微软雅黑" panose="020B0503020204020204" charset="-122"/>
            </a:endParaRPr>
          </a:p>
        </p:txBody>
      </p:sp>
      <p:sp>
        <p:nvSpPr>
          <p:cNvPr id="17" name="任意多边形: 形状 16"/>
          <p:cNvSpPr/>
          <p:nvPr>
            <p:custDataLst>
              <p:tags r:id="rId10"/>
            </p:custDataLst>
          </p:nvPr>
        </p:nvSpPr>
        <p:spPr>
          <a:xfrm rot="10800000" flipV="1">
            <a:off x="0" y="1"/>
            <a:ext cx="12192000" cy="6858001"/>
          </a:xfrm>
          <a:custGeom>
            <a:avLst/>
            <a:gdLst>
              <a:gd name="connsiteX0" fmla="*/ 12192000 w 12192000"/>
              <a:gd name="connsiteY0" fmla="*/ 0 h 6858001"/>
              <a:gd name="connsiteX1" fmla="*/ 3716449 w 12192000"/>
              <a:gd name="connsiteY1" fmla="*/ 0 h 6858001"/>
              <a:gd name="connsiteX2" fmla="*/ 3764899 w 12192000"/>
              <a:gd name="connsiteY2" fmla="*/ 166255 h 6858001"/>
              <a:gd name="connsiteX3" fmla="*/ 12025745 w 12192000"/>
              <a:gd name="connsiteY3" fmla="*/ 166255 h 6858001"/>
              <a:gd name="connsiteX4" fmla="*/ 12025745 w 12192000"/>
              <a:gd name="connsiteY4" fmla="*/ 6691746 h 6858001"/>
              <a:gd name="connsiteX5" fmla="*/ 5666551 w 12192000"/>
              <a:gd name="connsiteY5" fmla="*/ 6691746 h 6858001"/>
              <a:gd name="connsiteX6" fmla="*/ 5715000 w 12192000"/>
              <a:gd name="connsiteY6" fmla="*/ 6857999 h 6858001"/>
              <a:gd name="connsiteX7" fmla="*/ 0 w 12192000"/>
              <a:gd name="connsiteY7" fmla="*/ 6857999 h 6858001"/>
              <a:gd name="connsiteX8" fmla="*/ 0 w 12192000"/>
              <a:gd name="connsiteY8" fmla="*/ 6858001 h 6858001"/>
              <a:gd name="connsiteX9" fmla="*/ 12192000 w 12192000"/>
              <a:gd name="connsiteY9"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6858001">
                <a:moveTo>
                  <a:pt x="12192000" y="0"/>
                </a:moveTo>
                <a:lnTo>
                  <a:pt x="3716449" y="0"/>
                </a:lnTo>
                <a:lnTo>
                  <a:pt x="3764899" y="166255"/>
                </a:lnTo>
                <a:lnTo>
                  <a:pt x="12025745" y="166255"/>
                </a:lnTo>
                <a:lnTo>
                  <a:pt x="12025745" y="6691746"/>
                </a:lnTo>
                <a:lnTo>
                  <a:pt x="5666551" y="6691746"/>
                </a:lnTo>
                <a:lnTo>
                  <a:pt x="5715000" y="6857999"/>
                </a:lnTo>
                <a:lnTo>
                  <a:pt x="0" y="6857999"/>
                </a:lnTo>
                <a:lnTo>
                  <a:pt x="0" y="6858001"/>
                </a:lnTo>
                <a:lnTo>
                  <a:pt x="12192000" y="6858001"/>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600" b="1" dirty="0">
              <a:solidFill>
                <a:schemeClr val="lt1"/>
              </a:solidFill>
              <a:latin typeface="微软雅黑" panose="020B0503020204020204" charset="-122"/>
              <a:ea typeface="微软雅黑" panose="020B0503020204020204" charset="-122"/>
            </a:endParaRPr>
          </a:p>
        </p:txBody>
      </p:sp>
      <p:sp>
        <p:nvSpPr>
          <p:cNvPr id="18" name="矩形 17"/>
          <p:cNvSpPr/>
          <p:nvPr>
            <p:custDataLst>
              <p:tags r:id="rId11"/>
            </p:custDataLst>
          </p:nvPr>
        </p:nvSpPr>
        <p:spPr>
          <a:xfrm>
            <a:off x="246743" y="225324"/>
            <a:ext cx="11698514" cy="6407352"/>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dirty="0">
              <a:solidFill>
                <a:schemeClr val="lt1"/>
              </a:solidFill>
              <a:latin typeface="微软雅黑" panose="020B0503020204020204" charset="-122"/>
              <a:ea typeface="微软雅黑" panose="020B0503020204020204" charset="-122"/>
            </a:endParaRPr>
          </a:p>
        </p:txBody>
      </p:sp>
      <p:sp>
        <p:nvSpPr>
          <p:cNvPr id="19" name="直角三角形 18"/>
          <p:cNvSpPr/>
          <p:nvPr>
            <p:custDataLst>
              <p:tags r:id="rId12"/>
            </p:custDataLst>
          </p:nvPr>
        </p:nvSpPr>
        <p:spPr>
          <a:xfrm rot="5400000">
            <a:off x="246743" y="225324"/>
            <a:ext cx="161357" cy="161357"/>
          </a:xfrm>
          <a:prstGeom prst="r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dirty="0">
              <a:solidFill>
                <a:schemeClr val="lt1"/>
              </a:solidFill>
              <a:latin typeface="微软雅黑" panose="020B0503020204020204" charset="-122"/>
              <a:ea typeface="微软雅黑" panose="020B0503020204020204" charset="-122"/>
            </a:endParaRPr>
          </a:p>
        </p:txBody>
      </p:sp>
      <p:sp>
        <p:nvSpPr>
          <p:cNvPr id="21" name="直角三角形 20"/>
          <p:cNvSpPr/>
          <p:nvPr>
            <p:custDataLst>
              <p:tags r:id="rId13"/>
            </p:custDataLst>
          </p:nvPr>
        </p:nvSpPr>
        <p:spPr>
          <a:xfrm rot="16200000">
            <a:off x="11783900" y="6471319"/>
            <a:ext cx="161357" cy="161357"/>
          </a:xfrm>
          <a:prstGeom prst="r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dirty="0">
              <a:solidFill>
                <a:schemeClr val="lt1"/>
              </a:solidFill>
              <a:latin typeface="微软雅黑" panose="020B0503020204020204" charset="-122"/>
              <a:ea typeface="微软雅黑" panose="020B0503020204020204" charset="-122"/>
            </a:endParaRPr>
          </a:p>
        </p:txBody>
      </p:sp>
      <p:grpSp>
        <p:nvGrpSpPr>
          <p:cNvPr id="24" name="组合 23"/>
          <p:cNvGrpSpPr>
            <a:grpSpLocks noChangeAspect="1"/>
          </p:cNvGrpSpPr>
          <p:nvPr>
            <p:custDataLst>
              <p:tags r:id="rId14"/>
            </p:custDataLst>
          </p:nvPr>
        </p:nvGrpSpPr>
        <p:grpSpPr>
          <a:xfrm>
            <a:off x="685007" y="657119"/>
            <a:ext cx="844192" cy="736644"/>
            <a:chOff x="1168400" y="1347856"/>
            <a:chExt cx="723913" cy="631688"/>
          </a:xfrm>
          <a:solidFill>
            <a:schemeClr val="bg1">
              <a:lumMod val="95000"/>
            </a:schemeClr>
          </a:solidFill>
        </p:grpSpPr>
        <p:sp>
          <p:nvSpPr>
            <p:cNvPr id="25" name="任意多边形: 形状 24"/>
            <p:cNvSpPr>
              <a:spLocks noChangeAspect="1"/>
            </p:cNvSpPr>
            <p:nvPr>
              <p:custDataLst>
                <p:tags r:id="rId15"/>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charset="-122"/>
                <a:ea typeface="微软雅黑" panose="020B0503020204020204" charset="-122"/>
              </a:endParaRPr>
            </a:p>
          </p:txBody>
        </p:sp>
        <p:sp>
          <p:nvSpPr>
            <p:cNvPr id="26" name="任意多边形: 形状 25"/>
            <p:cNvSpPr>
              <a:spLocks noChangeAspect="1"/>
            </p:cNvSpPr>
            <p:nvPr>
              <p:custDataLst>
                <p:tags r:id="rId16"/>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charset="-122"/>
                <a:ea typeface="微软雅黑" panose="020B0503020204020204" charset="-122"/>
              </a:endParaRPr>
            </a:p>
          </p:txBody>
        </p:sp>
      </p:grpSp>
      <p:sp>
        <p:nvSpPr>
          <p:cNvPr id="16" name="文本框 15"/>
          <p:cNvSpPr txBox="1"/>
          <p:nvPr>
            <p:custDataLst>
              <p:tags r:id="rId17"/>
            </p:custDataLst>
          </p:nvPr>
        </p:nvSpPr>
        <p:spPr>
          <a:xfrm>
            <a:off x="685007" y="3318068"/>
            <a:ext cx="10852150" cy="3233928"/>
          </a:xfrm>
          <a:prstGeom prst="rect">
            <a:avLst/>
          </a:prstGeom>
          <a:noFill/>
        </p:spPr>
        <p:txBody>
          <a:bodyPr wrap="square" lIns="101600" tIns="0" rIns="82550" bIns="0" rtlCol="0">
            <a:normAutofit/>
          </a:bodyPr>
          <a:lstStyle>
            <a:defPPr>
              <a:defRPr lang="zh-CN"/>
            </a:defPPr>
            <a:lvl1pPr fontAlgn="auto">
              <a:lnSpc>
                <a:spcPct val="130000"/>
              </a:lnSpc>
              <a:spcAft>
                <a:spcPts val="1000"/>
              </a:spcAft>
              <a:defRPr sz="1600" spc="150"/>
            </a:lvl1pPr>
          </a:lstStyle>
          <a:p>
            <a:r>
              <a:rPr lang="zh-CN" altLang="en-US" dirty="0">
                <a:solidFill>
                  <a:schemeClr val="dk1">
                    <a:lumMod val="50000"/>
                    <a:lumOff val="50000"/>
                  </a:schemeClr>
                </a:solidFill>
                <a:latin typeface="微软雅黑" panose="020B0503020204020204" charset="-122"/>
                <a:ea typeface="微软雅黑" panose="020B0503020204020204" charset="-122"/>
                <a:cs typeface="微软雅黑" panose="020B0503020204020204" charset="-122"/>
              </a:rPr>
              <a:t>2009年欧盟执委会发表了欧洲物联网行动计划，描绘了物联网技术的应用前景，提出欧盟政府要加强对物联网的管理，促进物联网的发展。</a:t>
            </a:r>
            <a:endParaRPr lang="zh-CN" altLang="en-US" dirty="0">
              <a:solidFill>
                <a:schemeClr val="dk1">
                  <a:lumMod val="50000"/>
                  <a:lumOff val="50000"/>
                </a:schemeClr>
              </a:solidFill>
              <a:latin typeface="微软雅黑" panose="020B0503020204020204" charset="-122"/>
              <a:ea typeface="微软雅黑" panose="020B0503020204020204" charset="-122"/>
              <a:cs typeface="微软雅黑" panose="020B0503020204020204" charset="-122"/>
            </a:endParaRPr>
          </a:p>
          <a:p>
            <a:r>
              <a:rPr lang="zh-CN" altLang="en-US" dirty="0">
                <a:solidFill>
                  <a:schemeClr val="dk1">
                    <a:lumMod val="50000"/>
                    <a:lumOff val="50000"/>
                  </a:schemeClr>
                </a:solidFill>
                <a:latin typeface="微软雅黑" panose="020B0503020204020204" charset="-122"/>
                <a:ea typeface="微软雅黑" panose="020B0503020204020204" charset="-122"/>
                <a:cs typeface="微软雅黑" panose="020B0503020204020204" charset="-122"/>
              </a:rPr>
              <a:t>2009年8月， 温家宝“感知中国”的讲话把中国物联网领域的研究和应用开发推向了高潮，无锡市率先建立了“感知中国”研究中心，中国科学院、运营商、多所大学在无锡建立了物联网研究院，无锡市 江南大学还建立了全国首家实体物联网工厂学院。自温总理提出“感知中国”以来,物联网被正式列为国家五大新兴战略性产业之一，写入“政府工作报告”，物联网在中国受到了全社会极大的关注，其受关注程度是在美国、欧盟、以及其他各国不可比拟。</a:t>
            </a:r>
            <a:endParaRPr lang="zh-CN" altLang="en-US" dirty="0">
              <a:solidFill>
                <a:schemeClr val="dk1">
                  <a:lumMod val="50000"/>
                  <a:lumOff val="50000"/>
                </a:schemeClr>
              </a:solidFill>
              <a:latin typeface="微软雅黑" panose="020B0503020204020204" charset="-122"/>
              <a:ea typeface="微软雅黑" panose="020B0503020204020204" charset="-122"/>
              <a:cs typeface="微软雅黑" panose="020B0503020204020204" charset="-122"/>
            </a:endParaRPr>
          </a:p>
          <a:p>
            <a:r>
              <a:rPr lang="zh-CN" altLang="en-US" dirty="0">
                <a:solidFill>
                  <a:schemeClr val="dk1">
                    <a:lumMod val="50000"/>
                    <a:lumOff val="50000"/>
                  </a:schemeClr>
                </a:solidFill>
                <a:latin typeface="微软雅黑" panose="020B0503020204020204" charset="-122"/>
                <a:ea typeface="微软雅黑" panose="020B0503020204020204" charset="-122"/>
                <a:cs typeface="微软雅黑" panose="020B0503020204020204" charset="-122"/>
              </a:rPr>
              <a:t>截至2010年， 发改委、 工信部等部委正在会同有关部门，在新一代信息技术方面开展研究，以形成支持新一代信息技术的一些新政策措施，从而推动中国经济的发展。</a:t>
            </a:r>
            <a:endParaRPr lang="zh-CN" altLang="en-US" dirty="0">
              <a:solidFill>
                <a:schemeClr val="dk1">
                  <a:lumMod val="50000"/>
                  <a:lumOff val="50000"/>
                </a:schemeClr>
              </a:solidFill>
              <a:latin typeface="微软雅黑" panose="020B0503020204020204" charset="-122"/>
              <a:ea typeface="微软雅黑" panose="020B0503020204020204" charset="-122"/>
              <a:cs typeface="微软雅黑" panose="020B0503020204020204" charset="-122"/>
            </a:endParaRPr>
          </a:p>
        </p:txBody>
      </p:sp>
    </p:spTree>
    <p:custDataLst>
      <p:tags r:id="rId18"/>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8" name="图片 27"/>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26" name="图片 25"/>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3" name="文本框 2"/>
          <p:cNvSpPr txBox="1"/>
          <p:nvPr>
            <p:custDataLst>
              <p:tags r:id="rId5"/>
            </p:custDataLst>
          </p:nvPr>
        </p:nvSpPr>
        <p:spPr>
          <a:xfrm>
            <a:off x="914407" y="1981222"/>
            <a:ext cx="2438413" cy="1981213"/>
          </a:xfrm>
          <a:prstGeom prst="rect">
            <a:avLst/>
          </a:prstGeom>
          <a:noFill/>
        </p:spPr>
        <p:txBody>
          <a:bodyPr wrap="square" lIns="63500" tIns="25400" rIns="63500" bIns="25400" rtlCol="0" anchor="ctr" anchorCtr="0">
            <a:normAutofit lnSpcReduction="10000"/>
          </a:bodyPr>
          <a:p>
            <a:pPr algn="ctr"/>
            <a:r>
              <a:rPr lang="zh-CN" altLang="zh-CN" sz="4400" b="1" spc="160" dirty="0">
                <a:solidFill>
                  <a:schemeClr val="dk1"/>
                </a:solidFill>
                <a:uFillTx/>
                <a:latin typeface="微软雅黑" panose="020B0503020204020204" charset="-122"/>
                <a:ea typeface="微软雅黑" panose="020B0503020204020204" charset="-122"/>
              </a:rPr>
              <a:t>物联网的关键技术</a:t>
            </a:r>
            <a:endParaRPr lang="zh-CN" altLang="zh-CN" sz="4400" b="1" spc="160" dirty="0">
              <a:solidFill>
                <a:schemeClr val="dk1"/>
              </a:solidFill>
              <a:uFillTx/>
              <a:latin typeface="微软雅黑" panose="020B0503020204020204" charset="-122"/>
              <a:ea typeface="微软雅黑" panose="020B0503020204020204" charset="-122"/>
            </a:endParaRPr>
          </a:p>
        </p:txBody>
      </p:sp>
      <p:sp>
        <p:nvSpPr>
          <p:cNvPr id="11" name="Title 6"/>
          <p:cNvSpPr txBox="1"/>
          <p:nvPr>
            <p:custDataLst>
              <p:tags r:id="rId6"/>
            </p:custDataLst>
          </p:nvPr>
        </p:nvSpPr>
        <p:spPr>
          <a:xfrm>
            <a:off x="3962432" y="853434"/>
            <a:ext cx="7620051" cy="5151132"/>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在物联网应用中有三项关键技术</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1. 传感器技术：这也是计算机应用中的关键技术。大家都知道，到目前为止绝大部分计算机处理的都是数字信号。自从有计算机以来就需要传感器把模拟信号转换成数字信号计算机才能处理。</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2. 无线网络技术：物联网中物品要与人无障碍地交流，必然离不开高速、可进行大批量数据传输的无线网络。无线网络既包括允许用户建立远距离无线连接的全球语音和数据网络，也包括近距离的蓝牙技术和红外技术。</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3. 嵌入式系统技术：是综合了计算机软硬件、传感器技术、集成电路技术、电子应用技术为一体的复杂技术。经过几十年的演变，以嵌入式系统为特征的智能终端产品随处可见：小到人们身边的MP3,大到航天航空的卫星系统。</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5" name="矩形 4"/>
          <p:cNvSpPr/>
          <p:nvPr>
            <p:custDataLst>
              <p:tags r:id="rId7"/>
            </p:custDataLst>
          </p:nvPr>
        </p:nvSpPr>
        <p:spPr>
          <a:xfrm>
            <a:off x="1371611" y="6"/>
            <a:ext cx="1524012" cy="1524012"/>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6" name="矩形 5"/>
          <p:cNvSpPr/>
          <p:nvPr>
            <p:custDataLst>
              <p:tags r:id="rId8"/>
            </p:custDataLst>
          </p:nvPr>
        </p:nvSpPr>
        <p:spPr>
          <a:xfrm>
            <a:off x="1371611" y="1676419"/>
            <a:ext cx="1524012" cy="76201"/>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7" name="矩形 6"/>
          <p:cNvSpPr/>
          <p:nvPr>
            <p:custDataLst>
              <p:tags r:id="rId9"/>
            </p:custDataLst>
          </p:nvPr>
        </p:nvSpPr>
        <p:spPr>
          <a:xfrm>
            <a:off x="1371611" y="4267185"/>
            <a:ext cx="1524012" cy="259081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Tree>
    <p:custDataLst>
      <p:tags r:id="rId10"/>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4978_1*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de"/>
  <p:tag name="KSO_WM_UNIT_DEC_AREA_ID" val="1cefb447927243bd800e76011099c2aa"/>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e8ad5f1f3c884a8cb9b6814630003370"/>
</p:tagLst>
</file>

<file path=ppt/tags/tag10.xml><?xml version="1.0" encoding="utf-8"?>
<p:tagLst xmlns:p="http://schemas.openxmlformats.org/presentationml/2006/main">
  <p:tag name="KSO_WM_UNIT_ISCONTENTSTITLE" val="0"/>
  <p:tag name="KSO_WM_UNIT_ISNUMDGMTITLE" val="0"/>
  <p:tag name="KSO_WM_UNIT_NOCLEAR" val="0"/>
  <p:tag name="KSO_WM_UNIT_VALUE" val="165"/>
  <p:tag name="KSO_WM_UNIT_HIGHLIGHT" val="0"/>
  <p:tag name="KSO_WM_UNIT_COMPATIBLE" val="0"/>
  <p:tag name="KSO_WM_UNIT_DIAGRAM_ISNUMVISUAL" val="0"/>
  <p:tag name="KSO_WM_UNIT_DIAGRAM_ISREFERUNIT" val="0"/>
  <p:tag name="KSO_WM_UNIT_TYPE" val="b"/>
  <p:tag name="KSO_WM_UNIT_INDEX" val="1"/>
  <p:tag name="KSO_WM_UNIT_ID" val="custom20204978_1*b*1"/>
  <p:tag name="KSO_WM_TEMPLATE_CATEGORY" val="custom"/>
  <p:tag name="KSO_WM_TEMPLATE_INDEX" val="20204978"/>
  <p:tag name="KSO_WM_UNIT_LAYERLEVEL" val="1"/>
  <p:tag name="KSO_WM_TAG_VERSION" val="1.0"/>
  <p:tag name="KSO_WM_BEAUTIFY_FLAG" val="#wm#"/>
  <p:tag name="KSO_WM_UNIT_PRESET_TEXT" val="单击此处输入你的正文，文字是您思想的提炼，为了最终演示发布的良好效果。"/>
  <p:tag name="KSO_WM_UNIT_DEFAULT_FONT" val="14;16;2"/>
  <p:tag name="KSO_WM_UNIT_BLOCK" val="0"/>
  <p:tag name="KSO_WM_UNIT_DEC_AREA_ID" val="070152149ff948e5913688b87dbfe90f"/>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60d31d9b33904352a9887c5e21d7af7e"/>
  <p:tag name="KSO_WM_UNIT_TEXT_FILL_FORE_SCHEMECOLOR_INDEX_BRIGHTNESS" val="0.35"/>
  <p:tag name="KSO_WM_UNIT_TEXT_FILL_FORE_SCHEMECOLOR_INDEX" val="13"/>
  <p:tag name="KSO_WM_UNIT_TEXT_FILL_TYPE" val="1"/>
  <p:tag name="KSO_WM_TEMPLATE_ASSEMBLE_XID" val="5f9a6249e01a7e847d704aad"/>
  <p:tag name="KSO_WM_TEMPLATE_ASSEMBLE_GROUPID" val="5f8d43b4a61ec3b55284b1dd"/>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SLIDE_BACKGROUND_MASK_FLAG" val="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SLIDE_BACKGROUND_MASK_FLAG" val="1"/>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SLIDE_BACKGROUND_MASK_FLAG" val="1"/>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SLIDE_BACKGROUND_MASK_FLAG"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SLIDE_BACKGROUND_MASK_FLAG" val="1"/>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SLIDE_BACKGROUND_MASK_FLAG" val="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SLIDE_BACKGROUND_MASK_FLAG" val="1"/>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SLIDE_BACKGROUND_MASK_FLAG" val="1"/>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3*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0"/>
  <p:tag name="KSO_WM_UNIT_DEC_AREA_ID" val="b18b87cc0a284b6693982c9c13b2477d"/>
  <p:tag name="KSO_WM_UNIT_DECORATE_INFO" val=""/>
  <p:tag name="KSO_WM_UNIT_SM_LIMIT_TYPE" val=""/>
  <p:tag name="KSO_WM_CHIP_FILLAREA_FILL_RULE" val="{&quot;fill_align&quot;:&quot;cm&quot;,&quot;fill_effect&quot;:[],&quot;fill_mode&quot;:&quot;full&quot;,&quot;sacle_strategy&quot;:&quot;stretch&quot;}"/>
  <p:tag name="KSO_WM_ASSEMBLE_CHIP_INDEX" val="83f47ddf5c15450e8ddeb4ad5551b85a"/>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4*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1"/>
  <p:tag name="KSO_WM_UNIT_DEC_AREA_ID" val="7568427cc7444131888820261c4b1a3c"/>
  <p:tag name="KSO_WM_UNIT_DECORATE_INFO" val=""/>
  <p:tag name="KSO_WM_UNIT_SM_LIMIT_TYPE" val=""/>
  <p:tag name="KSO_WM_CHIP_FILLAREA_FILL_RULE" val="{&quot;fill_align&quot;:&quot;cm&quot;,&quot;fill_effect&quot;:[],&quot;fill_mode&quot;:&quot;full&quot;,&quot;sacle_strategy&quot;:&quot;stretch&quot;}"/>
  <p:tag name="KSO_WM_ASSEMBLE_CHIP_INDEX" val="5151f0f4cde843a0aaf5d2c6fed052d2"/>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3*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0"/>
  <p:tag name="KSO_WM_UNIT_DEC_AREA_ID" val="b18b87cc0a284b6693982c9c13b2477d"/>
  <p:tag name="KSO_WM_UNIT_DECORATE_INFO" val=""/>
  <p:tag name="KSO_WM_UNIT_SM_LIMIT_TYPE" val=""/>
  <p:tag name="KSO_WM_CHIP_FILLAREA_FILL_RULE" val="{&quot;fill_align&quot;:&quot;cm&quot;,&quot;fill_effect&quot;:[],&quot;fill_mode&quot;:&quot;full&quot;,&quot;sacle_strategy&quot;:&quot;stretch&quot;}"/>
  <p:tag name="KSO_WM_ASSEMBLE_CHIP_INDEX" val="83f47ddf5c15450e8ddeb4ad5551b85a"/>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1"/>
  <p:tag name="KSO_WM_UNIT_LAYERLEVEL" val="1"/>
  <p:tag name="KSO_WM_TAG_VERSION" val="1.0"/>
  <p:tag name="KSO_WM_BEAUTIFY_FLAG" val="#wm#"/>
  <p:tag name="KSO_WM_UNIT_TYPE" val="i"/>
  <p:tag name="KSO_WM_UNIT_INDEX" val="1"/>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6*i*2"/>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4*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1"/>
  <p:tag name="KSO_WM_UNIT_DEC_AREA_ID" val="7568427cc7444131888820261c4b1a3c"/>
  <p:tag name="KSO_WM_UNIT_DECORATE_INFO" val=""/>
  <p:tag name="KSO_WM_UNIT_SM_LIMIT_TYPE" val=""/>
  <p:tag name="KSO_WM_CHIP_FILLAREA_FILL_RULE" val="{&quot;fill_align&quot;:&quot;cm&quot;,&quot;fill_effect&quot;:[],&quot;fill_mode&quot;:&quot;full&quot;,&quot;sacle_strategy&quot;:&quot;stretch&quot;}"/>
  <p:tag name="KSO_WM_ASSEMBLE_CHIP_INDEX" val="5151f0f4cde843a0aaf5d2c6fed052d2"/>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4978_2*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df"/>
  <p:tag name="KSO_WM_UNIT_DEC_AREA_ID" val="c4e3a9562e1c4de5b014fc6ef851c259"/>
  <p:tag name="KSO_WM_UNIT_DECORATE_INFO" val=""/>
  <p:tag name="KSO_WM_UNIT_SM_LIMIT_TYPE" val=""/>
  <p:tag name="KSO_WM_CHIP_FILLAREA_FILL_RULE" val="{&quot;fill_align&quot;:&quot;lm&quot;,&quot;fill_effect&quot;:[],&quot;fill_mode&quot;:&quot;adaptive&quot;,&quot;sacle_strategy&quot;:&quot;stretch&quot;}"/>
  <p:tag name="KSO_WM_ASSEMBLE_CHIP_INDEX" val="9a41660c291b45b2a95e46c9ea620e42"/>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3*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0"/>
  <p:tag name="KSO_WM_UNIT_DEC_AREA_ID" val="63d708e10f6245ddb69af29508d128c9"/>
  <p:tag name="KSO_WM_UNIT_DECORATE_INFO" val=""/>
  <p:tag name="KSO_WM_UNIT_SM_LIMIT_TYPE" val=""/>
  <p:tag name="KSO_WM_CHIP_FILLAREA_FILL_RULE" val="{&quot;fill_align&quot;:&quot;cm&quot;,&quot;fill_effect&quot;:[],&quot;fill_mode&quot;:&quot;full&quot;,&quot;sacle_strategy&quot;:&quot;stretch&quot;}"/>
  <p:tag name="KSO_WM_ASSEMBLE_CHIP_INDEX" val="9dcbb5884c9243a59f1578bbe34a446b"/>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3*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0"/>
  <p:tag name="KSO_WM_UNIT_DEC_AREA_ID" val="b18b87cc0a284b6693982c9c13b2477d"/>
  <p:tag name="KSO_WM_UNIT_DECORATE_INFO" val=""/>
  <p:tag name="KSO_WM_UNIT_SM_LIMIT_TYPE" val=""/>
  <p:tag name="KSO_WM_CHIP_FILLAREA_FILL_RULE" val="{&quot;fill_align&quot;:&quot;cm&quot;,&quot;fill_effect&quot;:[],&quot;fill_mode&quot;:&quot;full&quot;,&quot;sacle_strategy&quot;:&quot;stretch&quot;}"/>
  <p:tag name="KSO_WM_ASSEMBLE_CHIP_INDEX" val="83f47ddf5c15450e8ddeb4ad5551b85a"/>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4*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1"/>
  <p:tag name="KSO_WM_UNIT_DEC_AREA_ID" val="7568427cc7444131888820261c4b1a3c"/>
  <p:tag name="KSO_WM_UNIT_DECORATE_INFO" val=""/>
  <p:tag name="KSO_WM_UNIT_SM_LIMIT_TYPE" val=""/>
  <p:tag name="KSO_WM_CHIP_FILLAREA_FILL_RULE" val="{&quot;fill_align&quot;:&quot;cm&quot;,&quot;fill_effect&quot;:[],&quot;fill_mode&quot;:&quot;full&quot;,&quot;sacle_strategy&quot;:&quot;stretch&quot;}"/>
  <p:tag name="KSO_WM_ASSEMBLE_CHIP_INDEX" val="5151f0f4cde843a0aaf5d2c6fed052d2"/>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TYPE" val="i"/>
  <p:tag name="KSO_WM_UNIT_INDEX" val="2"/>
  <p:tag name="KSO_WM_SLIDE_BACKGROUND_TYPE" val="general"/>
  <p:tag name="KSO_WM_SLIDE_BK_DARK_LIGHT" val="2"/>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2*i*3"/>
  <p:tag name="KSO_WM_UNIT_LAYERLEVEL" val="1"/>
  <p:tag name="KSO_WM_TAG_VERSION" val="1.0"/>
  <p:tag name="KSO_WM_BEAUTIFY_FLAG" val="#wm#"/>
  <p:tag name="KSO_WM_SLIDE_BACKGROUND_TYPE" val="general"/>
  <p:tag name="KSO_WM_SLIDE_BK_DARK_LIGHT" val="2"/>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3*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0"/>
  <p:tag name="KSO_WM_UNIT_DEC_AREA_ID" val="b18b87cc0a284b6693982c9c13b2477d"/>
  <p:tag name="KSO_WM_UNIT_DECORATE_INFO" val=""/>
  <p:tag name="KSO_WM_UNIT_SM_LIMIT_TYPE" val=""/>
  <p:tag name="KSO_WM_CHIP_FILLAREA_FILL_RULE" val="{&quot;fill_align&quot;:&quot;cm&quot;,&quot;fill_effect&quot;:[],&quot;fill_mode&quot;:&quot;full&quot;,&quot;sacle_strategy&quot;:&quot;stretch&quot;}"/>
  <p:tag name="KSO_WM_ASSEMBLE_CHIP_INDEX" val="83f47ddf5c15450e8ddeb4ad5551b85a"/>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SLIDE_BACKGROUND_TYPE" val="frame"/>
  <p:tag name="KSO_WM_SLIDE_BK_DARK_LIGHT" val="2"/>
  <p:tag name="KSO_WM_UNIT_TYPE" val="i"/>
  <p:tag name="KSO_WM_UNIT_INDEX" val="2"/>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3"/>
  <p:tag name="KSO_WM_UNIT_LAYERLEVEL" val="1"/>
  <p:tag name="KSO_WM_TAG_VERSION" val="1.0"/>
  <p:tag name="KSO_WM_BEAUTIFY_FLAG" val="#wm#"/>
  <p:tag name="KSO_WM_SLIDE_BACKGROUND_TYPE" val="frame"/>
  <p:tag name="KSO_WM_SLIDE_BK_DARK_LIGHT" val="2"/>
  <p:tag name="KSO_WM_UNIT_TYPE" val="i"/>
  <p:tag name="KSO_WM_UNIT_INDEX" val="3"/>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SLIDE_BACKGROUND_TYPE" val="frame"/>
  <p:tag name="KSO_WM_SLIDE_BK_DARK_LIGHT" val="2"/>
  <p:tag name="KSO_WM_UNIT_TYPE" val="i"/>
  <p:tag name="KSO_WM_UNIT_INDEX" val="1"/>
  <p:tag name="KSO_WM_UNIT_SUBTYPE" val="h"/>
  <p:tag name="KSO_WM_UNIT_BK_DARK_LIGHT" val="2"/>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5"/>
  <p:tag name="KSO_WM_UNIT_LAYERLEVEL" val="1"/>
  <p:tag name="KSO_WM_TAG_VERSION" val="1.0"/>
  <p:tag name="KSO_WM_BEAUTIFY_FLAG" val="#wm#"/>
  <p:tag name="KSO_WM_SLIDE_BACKGROUND_TYPE" val="frame"/>
  <p:tag name="KSO_WM_SLIDE_BK_DARK_LIGHT" val="2"/>
  <p:tag name="KSO_WM_UNIT_TYPE" val="i"/>
  <p:tag name="KSO_WM_UNIT_INDEX" val="5"/>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 name="KSO_WM_SLIDE_BACKGROUND_TYPE" val="leftRight"/>
  <p:tag name="KSO_WM_SLIDE_BK_DARK_LIGHT" val="2"/>
</p:tagLst>
</file>

<file path=ppt/tags/tag2.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b"/>
  <p:tag name="KSO_WM_UNIT_INDEX" val="1"/>
  <p:tag name="KSO_WM_UNIT_ID" val="custom20204978_1*b*1"/>
  <p:tag name="KSO_WM_TEMPLATE_CATEGORY" val="custom"/>
  <p:tag name="KSO_WM_TEMPLATE_INDEX" val="20204978"/>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5c0b7fc23dc44aceb36d784a5cf4917d"/>
  <p:tag name="KSO_WM_CHIP_GROUPID" val="5ebf447c0ac41c4a0a5257dd"/>
  <p:tag name="KSO_WM_CHIP_XID" val="5ebf447c0ac41c4a0a5257de"/>
  <p:tag name="KSO_WM_CHIP_FILLAREA_FILL_RULE" val="{&quot;fill_align&quot;:&quot;cm&quot;,&quot;fill_mode&quot;:&quot;adaptive&quot;,&quot;sacle_strategy&quot;:&quot;smart&quot;}"/>
  <p:tag name="KSO_WM_ASSEMBLE_CHIP_INDEX" val="7de92e5f53ba4c6cb14842f798c4be35"/>
  <p:tag name="KSO_WM_UNIT_TEXT_FILL_FORE_SCHEMECOLOR_INDEX_BRIGHTNESS" val="0.35"/>
  <p:tag name="KSO_WM_UNIT_TEXT_FILL_FORE_SCHEMECOLOR_INDEX" val="13"/>
  <p:tag name="KSO_WM_UNIT_TEXT_FILL_TYPE" val="1"/>
  <p:tag name="KSO_WM_TEMPLATE_ASSEMBLE_XID" val="5f9a6249e01a7e847d704abd"/>
  <p:tag name="KSO_WM_TEMPLATE_ASSEMBLE_GROUPID" val="5f8d43b4a61ec3b55284b1dd"/>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4*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1"/>
  <p:tag name="KSO_WM_UNIT_DEC_AREA_ID" val="7568427cc7444131888820261c4b1a3c"/>
  <p:tag name="KSO_WM_UNIT_DECORATE_INFO" val=""/>
  <p:tag name="KSO_WM_UNIT_SM_LIMIT_TYPE" val=""/>
  <p:tag name="KSO_WM_CHIP_FILLAREA_FILL_RULE" val="{&quot;fill_align&quot;:&quot;cm&quot;,&quot;fill_effect&quot;:[],&quot;fill_mode&quot;:&quot;full&quot;,&quot;sacle_strategy&quot;:&quot;stretch&quot;}"/>
  <p:tag name="KSO_WM_ASSEMBLE_CHIP_INDEX" val="5151f0f4cde843a0aaf5d2c6fed052d2"/>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3"/>
  <p:tag name="KSO_WM_UNIT_LAYERLEVEL" val="1"/>
  <p:tag name="KSO_WM_TAG_VERSION" val="1.0"/>
  <p:tag name="KSO_WM_BEAUTIFY_FLAG" val="#wm#"/>
  <p:tag name="KSO_WM_SLIDE_BACKGROUND_TYPE" val="leftRight"/>
  <p:tag name="KSO_WM_SLIDE_BK_DARK_LIGHT" val="2"/>
  <p:tag name="KSO_WM_UNIT_TYPE" val="i"/>
  <p:tag name="KSO_WM_UNIT_INDEX" val="3"/>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2"/>
  <p:tag name="KSO_WM_UNIT_LAYERLEVEL" val="1"/>
  <p:tag name="KSO_WM_TAG_VERSION" val="1.0"/>
  <p:tag name="KSO_WM_BEAUTIFY_FLAG" val="#wm#"/>
  <p:tag name="KSO_WM_SLIDE_BACKGROUND_TYPE" val="leftRight"/>
  <p:tag name="KSO_WM_SLIDE_BK_DARK_LIGHT" val="2"/>
  <p:tag name="KSO_WM_UNIT_TYPE" val="i"/>
  <p:tag name="KSO_WM_UNIT_INDEX" val="2"/>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 name="KSO_WM_SLIDE_BACKGROUND_TYPE" val="topBottom"/>
  <p:tag name="KSO_WM_SLIDE_BK_DARK_LIGHT" val="2"/>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2"/>
  <p:tag name="KSO_WM_UNIT_LAYERLEVEL" val="1"/>
  <p:tag name="KSO_WM_TAG_VERSION" val="1.0"/>
  <p:tag name="KSO_WM_BEAUTIFY_FLAG" val="#wm#"/>
  <p:tag name="KSO_WM_SLIDE_BACKGROUND_TYPE" val="topBottom"/>
  <p:tag name="KSO_WM_SLIDE_BK_DARK_LIGHT" val="2"/>
  <p:tag name="KSO_WM_UNIT_TYPE" val="i"/>
  <p:tag name="KSO_WM_UNIT_INDEX" val="2"/>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3*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0"/>
  <p:tag name="KSO_WM_UNIT_DEC_AREA_ID" val="b18b87cc0a284b6693982c9c13b2477d"/>
  <p:tag name="KSO_WM_UNIT_DECORATE_INFO" val=""/>
  <p:tag name="KSO_WM_UNIT_SM_LIMIT_TYPE" val=""/>
  <p:tag name="KSO_WM_CHIP_FILLAREA_FILL_RULE" val="{&quot;fill_align&quot;:&quot;cm&quot;,&quot;fill_effect&quot;:[],&quot;fill_mode&quot;:&quot;full&quot;,&quot;sacle_strategy&quot;:&quot;stretch&quot;}"/>
  <p:tag name="KSO_WM_ASSEMBLE_CHIP_INDEX" val="83f47ddf5c15450e8ddeb4ad5551b85a"/>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3"/>
  <p:tag name="KSO_WM_UNIT_LAYERLEVEL" val="1"/>
  <p:tag name="KSO_WM_TAG_VERSION" val="1.0"/>
  <p:tag name="KSO_WM_BEAUTIFY_FLAG" val="#wm#"/>
  <p:tag name="KSO_WM_SLIDE_BACKGROUND_TYPE" val="topBottom"/>
  <p:tag name="KSO_WM_SLIDE_BK_DARK_LIGHT" val="2"/>
  <p:tag name="KSO_WM_UNIT_TYPE" val="i"/>
  <p:tag name="KSO_WM_UNIT_INDEX" val="3"/>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 name="KSO_WM_SLIDE_BACKGROUND_TYPE" val="bottomTop"/>
  <p:tag name="KSO_WM_SLIDE_BK_DARK_LIGHT" val="2"/>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2"/>
  <p:tag name="KSO_WM_UNIT_LAYERLEVEL" val="1"/>
  <p:tag name="KSO_WM_TAG_VERSION" val="1.0"/>
  <p:tag name="KSO_WM_BEAUTIFY_FLAG" val="#wm#"/>
  <p:tag name="KSO_WM_SLIDE_BACKGROUND_TYPE" val="bottomTop"/>
  <p:tag name="KSO_WM_SLIDE_BK_DARK_LIGHT" val="2"/>
  <p:tag name="KSO_WM_UNIT_TYPE" val="i"/>
  <p:tag name="KSO_WM_UNIT_INDEX" val="2"/>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3"/>
  <p:tag name="KSO_WM_UNIT_LAYERLEVEL" val="1"/>
  <p:tag name="KSO_WM_TAG_VERSION" val="1.0"/>
  <p:tag name="KSO_WM_BEAUTIFY_FLAG" val="#wm#"/>
  <p:tag name="KSO_WM_SLIDE_BACKGROUND_TYPE" val="bottomTop"/>
  <p:tag name="KSO_WM_SLIDE_BK_DARK_LIGHT" val="2"/>
  <p:tag name="KSO_WM_UNIT_TYPE" val="i"/>
  <p:tag name="KSO_WM_UNIT_INDEX" val="3"/>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4*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1"/>
  <p:tag name="KSO_WM_UNIT_DEC_AREA_ID" val="7568427cc7444131888820261c4b1a3c"/>
  <p:tag name="KSO_WM_UNIT_DECORATE_INFO" val=""/>
  <p:tag name="KSO_WM_UNIT_SM_LIMIT_TYPE" val=""/>
  <p:tag name="KSO_WM_CHIP_FILLAREA_FILL_RULE" val="{&quot;fill_align&quot;:&quot;cm&quot;,&quot;fill_effect&quot;:[],&quot;fill_mode&quot;:&quot;full&quot;,&quot;sacle_strategy&quot;:&quot;stretch&quot;}"/>
  <p:tag name="KSO_WM_ASSEMBLE_CHIP_INDEX" val="5151f0f4cde843a0aaf5d2c6fed052d2"/>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 name="KSO_WM_SLIDE_BACKGROUND_TYPE" val="navigation"/>
  <p:tag name="KSO_WM_SLIDE_BK_DARK_LIGHT" val="2"/>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4978_1*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de"/>
  <p:tag name="KSO_WM_UNIT_DEC_AREA_ID" val="1cefb447927243bd800e76011099c2aa"/>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e8ad5f1f3c884a8cb9b6814630003370"/>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3"/>
  <p:tag name="KSO_WM_UNIT_LAYERLEVEL" val="1"/>
  <p:tag name="KSO_WM_TAG_VERSION" val="1.0"/>
  <p:tag name="KSO_WM_BEAUTIFY_FLAG" val="#wm#"/>
  <p:tag name="KSO_WM_SLIDE_BACKGROUND_TYPE" val="navigation"/>
  <p:tag name="KSO_WM_SLIDE_BK_DARK_LIGHT" val="2"/>
  <p:tag name="KSO_WM_UNIT_TYPE" val="i"/>
  <p:tag name="KSO_WM_UNIT_INDEX" val="3"/>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2"/>
  <p:tag name="KSO_WM_UNIT_LAYERLEVEL" val="1"/>
  <p:tag name="KSO_WM_TAG_VERSION" val="1.0"/>
  <p:tag name="KSO_WM_BEAUTIFY_FLAG" val="#wm#"/>
  <p:tag name="KSO_WM_SLIDE_BACKGROUND_TYPE" val="navigation"/>
  <p:tag name="KSO_WM_SLIDE_BK_DARK_LIGHT" val="2"/>
  <p:tag name="KSO_WM_UNIT_TYPE" val="i"/>
  <p:tag name="KSO_WM_UNIT_INDEX" val="2"/>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SLIDE_BACKGROUND_TYPE" val="belt"/>
  <p:tag name="KSO_WM_SLIDE_BK_DARK_LIGHT" val="2"/>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 name="KSO_WM_SLIDE_BACKGROUND_TYPE" val="belt"/>
  <p:tag name="KSO_WM_SLIDE_BK_DARK_LIGHT" val="2"/>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4.xml><?xml version="1.0" encoding="utf-8"?>
<p:tagLst xmlns:p="http://schemas.openxmlformats.org/presentationml/2006/main">
  <p:tag name="KSO_WM_UNIT_ISCONTENTSTITLE" val="0"/>
  <p:tag name="KSO_WM_UNIT_ISNUMDGMTITLE" val="0"/>
  <p:tag name="KSO_WM_UNIT_NOCLEAR" val="0"/>
  <p:tag name="KSO_WM_UNIT_VALUE" val="40"/>
  <p:tag name="KSO_WM_UNIT_HIGHLIGHT" val="0"/>
  <p:tag name="KSO_WM_UNIT_COMPATIBLE" val="0"/>
  <p:tag name="KSO_WM_UNIT_DIAGRAM_ISNUMVISUAL" val="0"/>
  <p:tag name="KSO_WM_UNIT_DIAGRAM_ISREFERUNIT" val="0"/>
  <p:tag name="KSO_WM_UNIT_TYPE" val="b"/>
  <p:tag name="KSO_WM_UNIT_INDEX" val="1"/>
  <p:tag name="KSO_WM_UNIT_ID" val="custom20204978_1*b*1"/>
  <p:tag name="KSO_WM_TEMPLATE_CATEGORY" val="custom"/>
  <p:tag name="KSO_WM_TEMPLATE_INDEX" val="20204978"/>
  <p:tag name="KSO_WM_UNIT_LAYERLEVEL" val="1"/>
  <p:tag name="KSO_WM_TAG_VERSION" val="1.0"/>
  <p:tag name="KSO_WM_BEAUTIFY_FLAG" val="#wm#"/>
  <p:tag name="KSO_WM_UNIT_PRESET_TEXT" val="单击此处添加副标题内容"/>
  <p:tag name="KSO_WM_UNIT_DEFAULT_FONT" val="16;20;2"/>
  <p:tag name="KSO_WM_UNIT_BLOCK" val="0"/>
  <p:tag name="KSO_WM_UNIT_DEC_AREA_ID" val="fabb71dfde044b64a17b57c6c5398cef"/>
  <p:tag name="KSO_WM_CHIP_GROUPID" val="5ebdf7a70ac41c4a0a525526"/>
  <p:tag name="KSO_WM_CHIP_XID" val="5ebdf7a70ac41c4a0a525527"/>
  <p:tag name="KSO_WM_CHIP_FILLAREA_FILL_RULE" val="{&quot;fill_align&quot;:&quot;cm&quot;,&quot;fill_mode&quot;:&quot;adaptive&quot;,&quot;sacle_strategy&quot;:&quot;smart&quot;}"/>
  <p:tag name="KSO_WM_ASSEMBLE_CHIP_INDEX" val="bdae42eb66254ba798b66631ebf2555f"/>
  <p:tag name="KSO_WM_UNIT_TEXT_FILL_FORE_SCHEMECOLOR_INDEX_BRIGHTNESS" val="0.35"/>
  <p:tag name="KSO_WM_UNIT_TEXT_FILL_FORE_SCHEMECOLOR_INDEX" val="13"/>
  <p:tag name="KSO_WM_UNIT_TEXT_FILL_TYPE" val="1"/>
  <p:tag name="KSO_WM_TEMPLATE_ASSEMBLE_XID" val="5f9a6249e01a7e847d704ac3"/>
  <p:tag name="KSO_WM_TEMPLATE_ASSEMBLE_GROUPID" val="5f8d43b4a61ec3b55284b1dd"/>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SLIDE_BACKGROUND_TYPE" val="belt"/>
  <p:tag name="KSO_WM_SLIDE_BK_DARK_LIGHT" val="2"/>
  <p:tag name="KSO_WM_UNIT_TYPE" val="i"/>
  <p:tag name="KSO_WM_UNIT_INDEX" val="2"/>
</p:tagLst>
</file>

<file path=ppt/tags/tag245.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92216"/>
</p:tagLst>
</file>

<file path=ppt/tags/tag246.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92216"/>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xml><?xml version="1.0" encoding="utf-8"?>
<p:tagLst xmlns:p="http://schemas.openxmlformats.org/presentationml/2006/main">
  <p:tag name="KSO_WM_UNIT_ISCONTENTSTITLE" val="0"/>
  <p:tag name="KSO_WM_UNIT_ISNUMDGMTITLE" val="0"/>
  <p:tag name="KSO_WM_UNIT_NOCLEAR" val="1"/>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4978_1*a*1"/>
  <p:tag name="KSO_WM_TEMPLATE_CATEGORY" val="custom"/>
  <p:tag name="KSO_WM_TEMPLATE_INDEX" val="20204978"/>
  <p:tag name="KSO_WM_UNIT_LAYERLEVEL" val="1"/>
  <p:tag name="KSO_WM_TAG_VERSION" val="1.0"/>
  <p:tag name="KSO_WM_BEAUTIFY_FLAG" val="#wm#"/>
  <p:tag name="KSO_WM_UNIT_PRESET_TEXT" val="谢谢聆听"/>
  <p:tag name="KSO_WM_UNIT_DEFAULT_FONT" val="56;72;4"/>
  <p:tag name="KSO_WM_UNIT_BLOCK" val="0"/>
  <p:tag name="KSO_WM_UNIT_DEC_AREA_ID" val="915deba3978248cba6fa266c987f9683"/>
  <p:tag name="KSO_WM_CHIP_GROUPID" val="5ebdf7a70ac41c4a0a525526"/>
  <p:tag name="KSO_WM_CHIP_XID" val="5ebdf7a70ac41c4a0a525527"/>
  <p:tag name="KSO_WM_CHIP_FILLAREA_FILL_RULE" val="{&quot;fill_align&quot;:&quot;cm&quot;,&quot;fill_mode&quot;:&quot;adaptive&quot;,&quot;sacle_strategy&quot;:&quot;smart&quot;}"/>
  <p:tag name="KSO_WM_ASSEMBLE_CHIP_INDEX" val="bdae42eb66254ba798b66631ebf2555f"/>
  <p:tag name="KSO_WM_UNIT_TEXT_FILL_FORE_SCHEMECOLOR_INDEX_BRIGHTNESS" val="0.15"/>
  <p:tag name="KSO_WM_UNIT_TEXT_FILL_FORE_SCHEMECOLOR_INDEX" val="13"/>
  <p:tag name="KSO_WM_UNIT_TEXT_FILL_TYPE" val="1"/>
  <p:tag name="KSO_WM_TEMPLATE_ASSEMBLE_XID" val="5f9a6249e01a7e847d704ac3"/>
  <p:tag name="KSO_WM_TEMPLATE_ASSEMBLE_GROUPID" val="5f8d43b4a61ec3b55284b1dd"/>
</p:tagLst>
</file>

<file path=ppt/tags/tag250.xml><?xml version="1.0" encoding="utf-8"?>
<p:tagLst xmlns:p="http://schemas.openxmlformats.org/presentationml/2006/main">
  <p:tag name="KSO_WM_TAG_VERSION" val="1.0"/>
  <p:tag name="KSO_WM_BEAUTIFY_FLAG" val="#wm#"/>
  <p:tag name="KSO_WM_TEMPLATE_CATEGORY" val="custom"/>
  <p:tag name="KSO_WM_TEMPLATE_INDEX" val="20192216"/>
  <p:tag name="KSO_WM_TEMPLATE_THUMBS_INDEX" val="1、4、9、10、12、13、14、15、17"/>
  <p:tag name="KSO_WM_TEMPLATE_SUBCATEGORY" val="17"/>
  <p:tag name="KSO_WM_TEMPLATE_MASTER_TYPE" val="1"/>
  <p:tag name="KSO_WM_TEMPLATE_COLOR_TYPE" val="1"/>
  <p:tag name="KSO_WM_TEMPLATE_MASTER_THUMB_INDEX" val="12"/>
  <p:tag name="KSO_WM_UNIT_SHOW_EDIT_AREA_INDICATION" val="0"/>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978_1*i*1"/>
  <p:tag name="KSO_WM_TEMPLATE_CATEGORY" val="custom"/>
  <p:tag name="KSO_WM_TEMPLATE_INDEX" val="20204978"/>
  <p:tag name="KSO_WM_UNIT_LAYERLEVEL" val="1"/>
  <p:tag name="KSO_WM_TAG_VERSION" val="1.0"/>
  <p:tag name="KSO_WM_BEAUTIFY_FLAG" val="#wm#"/>
  <p:tag name="KSO_WM_UNIT_BLOCK" val="0"/>
  <p:tag name="KSO_WM_UNIT_SM_LIMIT_TYPE" val="3"/>
  <p:tag name="KSO_WM_UNIT_DEC_AREA_ID" val="361cd44b09084748839f946be5a6ca79"/>
  <p:tag name="KSO_WM_UNIT_DECORATE_INFO" val="{&quot;DecorateInfoH&quot;:{&quot;IsAbs&quot;:true},&quot;DecorateInfoW&quot;:{&quot;IsAbs&quot;:false},&quot;DecorateInfoX&quot;:{&quot;IsAbs&quot;:true,&quot;Pos&quot;:1},&quot;DecorateInfoY&quot;:{&quot;IsAbs&quot;:true,&quot;Pos&quot;:0},&quot;ReferentInfo&quot;:{&quot;Id&quot;:&quot;3e12793df5d848158b39f152b4b572cc&quot;,&quot;X&quot;:{&quot;Pos&quot;:1},&quot;Y&quot;:{&quot;Pos&quot;:2}},&quot;whChangeMode&quot;:0}"/>
  <p:tag name="KSO_WM_CHIP_GROUPID" val="5ebf447c0ac41c4a0a5257dd"/>
  <p:tag name="KSO_WM_CHIP_XID" val="5ebf447c0ac41c4a0a5257de"/>
  <p:tag name="KSO_WM_CHIP_FILLAREA_FILL_RULE" val="{&quot;fill_align&quot;:&quot;cm&quot;,&quot;fill_mode&quot;:&quot;adaptive&quot;,&quot;sacle_strategy&quot;:&quot;smart&quot;}"/>
  <p:tag name="KSO_WM_UNIT_DEC_SUPPORTCHANGEPIC" val="0"/>
  <p:tag name="KSO_WM_UNIT_DEC_CHANGEPICRESERVED" val="0"/>
  <p:tag name="KSO_WM_ASSEMBLE_CHIP_INDEX" val="7de92e5f53ba4c6cb14842f798c4be35"/>
  <p:tag name="KSO_WM_UNIT_LINE_FORE_SCHEMECOLOR_INDEX_BRIGHTNESS" val="0.25"/>
  <p:tag name="KSO_WM_UNIT_LINE_FORE_SCHEMECOLOR_INDEX" val="13"/>
  <p:tag name="KSO_WM_UNIT_LINE_FILL_TYPE" val="2"/>
</p:tagLst>
</file>

<file path=ppt/tags/tag252.xml><?xml version="1.0" encoding="utf-8"?>
<p:tagLst xmlns:p="http://schemas.openxmlformats.org/presentationml/2006/main">
  <p:tag name="KSO_WM_UNIT_ISCONTENTSTITLE" val="0"/>
  <p:tag name="KSO_WM_UNIT_ISNUMDGMTITLE" val="0"/>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custom20204978_1*a*1"/>
  <p:tag name="KSO_WM_TEMPLATE_CATEGORY" val="custom"/>
  <p:tag name="KSO_WM_TEMPLATE_INDEX" val="20204978"/>
  <p:tag name="KSO_WM_UNIT_LAYERLEVEL" val="1"/>
  <p:tag name="KSO_WM_TAG_VERSION" val="1.0"/>
  <p:tag name="KSO_WM_BEAUTIFY_FLAG" val="#wm#"/>
  <p:tag name="KSO_WM_UNIT_PRESET_TEXT" val="单击编辑标题"/>
  <p:tag name="KSO_WM_UNIT_DEFAULT_FONT" val="56;72;4"/>
  <p:tag name="KSO_WM_UNIT_BLOCK" val="0"/>
  <p:tag name="KSO_WM_UNIT_DEC_AREA_ID" val="3e12793df5d848158b39f152b4b572cc"/>
  <p:tag name="KSO_WM_CHIP_GROUPID" val="5ebf447c0ac41c4a0a5257dd"/>
  <p:tag name="KSO_WM_CHIP_XID" val="5ebf447c0ac41c4a0a5257de"/>
  <p:tag name="KSO_WM_CHIP_FILLAREA_FILL_RULE" val="{&quot;fill_align&quot;:&quot;cm&quot;,&quot;fill_mode&quot;:&quot;adaptive&quot;,&quot;sacle_strategy&quot;:&quot;smart&quot;}"/>
  <p:tag name="KSO_WM_ASSEMBLE_CHIP_INDEX" val="7de92e5f53ba4c6cb14842f798c4be35"/>
  <p:tag name="KSO_WM_UNIT_TEXT_FILL_FORE_SCHEMECOLOR_INDEX_BRIGHTNESS" val="0.15"/>
  <p:tag name="KSO_WM_UNIT_TEXT_FILL_FORE_SCHEMECOLOR_INDEX" val="13"/>
  <p:tag name="KSO_WM_UNIT_TEXT_FILL_TYPE" val="1"/>
</p:tagLst>
</file>

<file path=ppt/tags/tag253.xml><?xml version="1.0" encoding="utf-8"?>
<p:tagLst xmlns:p="http://schemas.openxmlformats.org/presentationml/2006/main">
  <p:tag name="KSO_WM_UNIT_ISCONTENTSTITLE" val="0"/>
  <p:tag name="KSO_WM_UNIT_ISNUMDGMTITLE" val="0"/>
  <p:tag name="KSO_WM_UNIT_SUBTYPE" val="b"/>
  <p:tag name="KSO_WM_UNIT_NOCLEAR" val="0"/>
  <p:tag name="KSO_WM_UNIT_VALUE" val="8"/>
  <p:tag name="KSO_WM_UNIT_HIGHLIGHT" val="0"/>
  <p:tag name="KSO_WM_UNIT_COMPATIBLE" val="0"/>
  <p:tag name="KSO_WM_UNIT_DIAGRAM_ISNUMVISUAL" val="0"/>
  <p:tag name="KSO_WM_UNIT_DIAGRAM_ISREFERUNIT" val="0"/>
  <p:tag name="KSO_WM_UNIT_TYPE" val="f"/>
  <p:tag name="KSO_WM_UNIT_INDEX" val="1"/>
  <p:tag name="KSO_WM_UNIT_ID" val="custom20204978_1*f*1"/>
  <p:tag name="KSO_WM_TEMPLATE_CATEGORY" val="custom"/>
  <p:tag name="KSO_WM_TEMPLATE_INDEX" val="20204978"/>
  <p:tag name="KSO_WM_UNIT_LAYERLEVEL" val="1"/>
  <p:tag name="KSO_WM_TAG_VERSION" val="1.0"/>
  <p:tag name="KSO_WM_BEAUTIFY_FLAG" val="#wm#"/>
  <p:tag name="KSO_WM_UNIT_PRESET_TEXT" val="汇报人姓名"/>
  <p:tag name="KSO_WM_UNIT_DEFAULT_FONT" val="18;24;2"/>
  <p:tag name="KSO_WM_UNIT_BLOCK" val="0"/>
  <p:tag name="KSO_WM_UNIT_SM_LIMIT_TYPE" val="0"/>
  <p:tag name="KSO_WM_UNIT_DEC_AREA_ID" val="eb488386cc4d4e588305696d8ce4380c"/>
  <p:tag name="KSO_WM_CHIP_GROUPID" val="5ebf447c0ac41c4a0a5257dd"/>
  <p:tag name="KSO_WM_CHIP_XID" val="5ebf447c0ac41c4a0a5257de"/>
  <p:tag name="KSO_WM_CHIP_FILLAREA_FILL_RULE" val="{&quot;fill_align&quot;:&quot;cm&quot;,&quot;fill_mode&quot;:&quot;adaptive&quot;,&quot;sacle_strategy&quot;:&quot;smart&quot;}"/>
  <p:tag name="KSO_WM_ASSEMBLE_CHIP_INDEX" val="7de92e5f53ba4c6cb14842f798c4be35"/>
  <p:tag name="KSO_WM_UNIT_TEXT_FILL_FORE_SCHEMECOLOR_INDEX_BRIGHTNESS" val="0.35"/>
  <p:tag name="KSO_WM_UNIT_TEXT_FILL_FORE_SCHEMECOLOR_INDEX" val="13"/>
  <p:tag name="KSO_WM_UNIT_TEXT_FILL_TYPE" val="1"/>
</p:tagLst>
</file>

<file path=ppt/tags/tag254.xml><?xml version="1.0" encoding="utf-8"?>
<p:tagLst xmlns:p="http://schemas.openxmlformats.org/presentationml/2006/main">
  <p:tag name="KSO_WM_UNIT_ISCONTENTSTITLE" val="0"/>
  <p:tag name="KSO_WM_UNIT_ISNUMDGMTITLE" val="0"/>
  <p:tag name="KSO_WM_UNIT_SUBTYPE" val="c"/>
  <p:tag name="KSO_WM_UNIT_NOCLEAR" val="0"/>
  <p:tag name="KSO_WM_UNIT_VALUE" val="8"/>
  <p:tag name="KSO_WM_UNIT_HIGHLIGHT" val="0"/>
  <p:tag name="KSO_WM_UNIT_COMPATIBLE" val="0"/>
  <p:tag name="KSO_WM_UNIT_DIAGRAM_ISNUMVISUAL" val="0"/>
  <p:tag name="KSO_WM_UNIT_DIAGRAM_ISREFERUNIT" val="0"/>
  <p:tag name="KSO_WM_UNIT_TYPE" val="f"/>
  <p:tag name="KSO_WM_UNIT_INDEX" val="2"/>
  <p:tag name="KSO_WM_UNIT_ID" val="custom20204978_1*f*2"/>
  <p:tag name="KSO_WM_TEMPLATE_CATEGORY" val="custom"/>
  <p:tag name="KSO_WM_TEMPLATE_INDEX" val="20204978"/>
  <p:tag name="KSO_WM_UNIT_LAYERLEVEL" val="1"/>
  <p:tag name="KSO_WM_TAG_VERSION" val="1.0"/>
  <p:tag name="KSO_WM_BEAUTIFY_FLAG" val="#wm#"/>
  <p:tag name="KSO_WM_UNIT_PRESET_TEXT" val="2020/01/01"/>
  <p:tag name="KSO_WM_UNIT_DEFAULT_FONT" val="18;24;2"/>
  <p:tag name="KSO_WM_UNIT_BLOCK" val="0"/>
  <p:tag name="KSO_WM_UNIT_SM_LIMIT_TYPE" val="0"/>
  <p:tag name="KSO_WM_UNIT_DEC_AREA_ID" val="fbd56f45dbca48b7942ae91fc5b5c706"/>
  <p:tag name="KSO_WM_CHIP_GROUPID" val="5ebf447c0ac41c4a0a5257dd"/>
  <p:tag name="KSO_WM_CHIP_XID" val="5ebf447c0ac41c4a0a5257de"/>
  <p:tag name="KSO_WM_CHIP_FILLAREA_FILL_RULE" val="{&quot;fill_align&quot;:&quot;cm&quot;,&quot;fill_mode&quot;:&quot;adaptive&quot;,&quot;sacle_strategy&quot;:&quot;smart&quot;}"/>
  <p:tag name="KSO_WM_ASSEMBLE_CHIP_INDEX" val="7de92e5f53ba4c6cb14842f798c4be35"/>
  <p:tag name="KSO_WM_UNIT_TEXT_FILL_FORE_SCHEMECOLOR_INDEX_BRIGHTNESS" val="0.35"/>
  <p:tag name="KSO_WM_UNIT_TEXT_FILL_FORE_SCHEMECOLOR_INDEX" val="13"/>
  <p:tag name="KSO_WM_UNIT_TEXT_FILL_TYPE" val="1"/>
</p:tagLst>
</file>

<file path=ppt/tags/tag255.xml><?xml version="1.0" encoding="utf-8"?>
<p:tagLst xmlns:p="http://schemas.openxmlformats.org/presentationml/2006/main">
  <p:tag name="KSO_WM_CHIP_INFOS" val="{&quot;layout_type&quot;:&quot;forleft&quot;,&quot;slide_type&quot;:[&quot;title&quot;],&quot;aspect_ratio&quot;:&quot;16:9&quot;}"/>
  <p:tag name="KSO_WM_CHIP_XID" val="5ebe041a0ac41c4a0a52557b"/>
  <p:tag name="KSO_WM_CHIP_FILLPROP" val="[[{&quot;fill_id&quot;:&quot;d4089bcb58db42069348158c66880bc0&quot;,&quot;fill_align&quot;:&quot;cm&quot;,&quot;text_align&quot;:&quot;lm&quot;,&quot;text_direction&quot;:&quot;horizontal&quot;,&quot;chip_types&quot;:[&quot;text&quot;,&quot;header&quot;]}]]"/>
  <p:tag name="KSO_WM_SLIDE_ID" val="custom20204978_1"/>
  <p:tag name="KSO_WM_TEMPLATE_SUBCATEGORY" val="21"/>
  <p:tag name="KSO_WM_TEMPLATE_MASTER_TYPE" val="1"/>
  <p:tag name="KSO_WM_TEMPLATE_COLOR_TYPE" val="1"/>
  <p:tag name="KSO_WM_SLIDE_TYPE" val="title"/>
  <p:tag name="KSO_WM_SLIDE_SUBTYPE" val="pureTxt"/>
  <p:tag name="KSO_WM_SLIDE_ITEM_CNT" val="0"/>
  <p:tag name="KSO_WM_SLIDE_INDEX" val="1"/>
  <p:tag name="KSO_WM_SLIDE_SIZE" val="380*460"/>
  <p:tag name="KSO_WM_SLIDE_POSITION" val="60*39"/>
  <p:tag name="KSO_WM_TAG_VERSION" val="1.0"/>
  <p:tag name="KSO_WM_BEAUTIFY_FLAG" val="#wm#"/>
  <p:tag name="KSO_WM_TEMPLATE_CATEGORY" val="custom"/>
  <p:tag name="KSO_WM_TEMPLATE_INDEX" val="20204978"/>
  <p:tag name="KSO_WM_SLIDE_LAYOUT" val="a_b_f"/>
  <p:tag name="KSO_WM_SLIDE_LAYOUT_CNT" val="1_1_2"/>
  <p:tag name="KSO_WM_CHIP_GROUPID" val="5ebf6661ddc3daf3fef3f760"/>
  <p:tag name="KSO_WM_SLIDE_LAYOUT_INFO" val="{&quot;id&quot;:&quot;2020-10-29T14:33:59&quot;,&quot;maxSize&quot;:{&quot;size1&quot;:45.946661942093456},&quot;minSize&quot;:{&quot;size1&quot;:41.546661942093458},&quot;normalSize&quot;:{&quot;size1&quot;:41.546661942093458},&quot;subLayout&quot;:[{&quot;id&quot;:&quot;2020-10-29T14:33:59&quot;,&quot;margin&quot;:{&quot;bottom&quot;:0.18962478637695312,&quot;left&quot;:3.3866944313049316,&quot;right&quot;:17.074310302734375,&quot;top&quot;:6.6739120483398438},&quot;type&quot;:0},{&quot;id&quot;:&quot;2020-10-29T14:33:59&quot;,&quot;maxSize&quot;:{&quot;size1&quot;:31.535414060575039},&quot;minSize&quot;:{&quot;size1&quot;:19.335414060575037},&quot;normalSize&quot;:{&quot;size1&quot;:28.235414060575042},&quot;subLayout&quot;:[{&quot;id&quot;:&quot;2020-10-29T14:33:59&quot;,&quot;margin&quot;:{&quot;bottom&quot;:0.28750377893447876,&quot;left&quot;:3.3866944313049316,&quot;right&quot;:17.074310302734375,&quot;top&quot;:0.12081979215145111},&quot;type&quot;:0},{&quot;id&quot;:&quot;2020-10-29T14:33:59&quot;,&quot;margin&quot;:{&quot;bottom&quot;:6.6739344596862793,&quot;left&quot;:3.3866944313049316,&quot;right&quot;:17.074310302734375,&quot;top&quot;:0.35807943344116211},&quot;type&quot;:0}],&quot;type&quot;:0}],&quot;type&quot;:0}"/>
  <p:tag name="KSO_WM_SLIDE_BK_DARK_LIGHT" val="2"/>
  <p:tag name="KSO_WM_SLIDE_BACKGROUND_TYPE" val="general"/>
  <p:tag name="KSO_WM_SLIDE_SUPPORT_FEATURE_TYPE" val="0"/>
  <p:tag name="KSO_WM_TEMPLATE_MASTER_THUMB_INDEX" val="12"/>
  <p:tag name="KSO_WM_TEMPLATE_ASSEMBLE_XID" val="5f9a6249e01a7e847d704abd"/>
  <p:tag name="KSO_WM_TEMPLATE_ASSEMBLE_GROUPID" val="5f8d43b4a61ec3b55284b1dd"/>
  <p:tag name="KSO_WM_TEMPLATE_THUMBS_INDEX" val="1、2、3、4、7、43"/>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TYPE" val="i"/>
  <p:tag name="KSO_WM_UNIT_INDEX" val="2"/>
  <p:tag name="KSO_WM_SLIDE_BACKGROUND_TYPE" val="general"/>
  <p:tag name="KSO_WM_SLIDE_BK_DARK_LIGHT" val="2"/>
  <p:tag name="KSO_WM_UNIT_TEXT_FILL_FORE_SCHEMECOLOR_INDEX_BRIGHTNESS" val="0"/>
  <p:tag name="KSO_WM_UNIT_TEXT_FILL_FORE_SCHEMECOLOR_INDEX" val="13"/>
  <p:tag name="KSO_WM_UNIT_TEXT_FILL_TYPE" val="1"/>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2*i*3"/>
  <p:tag name="KSO_WM_UNIT_LAYERLEVEL" val="1"/>
  <p:tag name="KSO_WM_TAG_VERSION" val="1.0"/>
  <p:tag name="KSO_WM_BEAUTIFY_FLAG" val="#wm#"/>
  <p:tag name="KSO_WM_SLIDE_BACKGROUND_TYPE" val="general"/>
  <p:tag name="KSO_WM_SLIDE_BK_DARK_LIGHT" val="2"/>
</p:tagLst>
</file>

<file path=ppt/tags/tag258.xml><?xml version="1.0" encoding="utf-8"?>
<p:tagLst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diagram20214803_1*a*1"/>
  <p:tag name="KSO_WM_TEMPLATE_CATEGORY" val="diagram"/>
  <p:tag name="KSO_WM_TEMPLATE_INDEX" val="20214803"/>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5f258f7172254dbeaa27fa54c09f57a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rm&quot;,&quot;fill_mode&quot;:&quot;full&quot;,&quot;sacle_strategy&quot;:&quot;smart&quot;}"/>
  <p:tag name="KSO_WM_ASSEMBLE_CHIP_INDEX" val="ae19f7ac17b94a4fa7e73134a9ddb5fb"/>
  <p:tag name="KSO_WM_UNIT_TEXT_FILL_FORE_SCHEMECOLOR_INDEX_BRIGHTNESS" val="0"/>
  <p:tag name="KSO_WM_UNIT_TEXT_FILL_FORE_SCHEMECOLOR_INDEX" val="13"/>
  <p:tag name="KSO_WM_UNIT_TEXT_FILL_TYPE" val="1"/>
  <p:tag name="KSO_WM_TEMPLATE_ASSEMBLE_XID" val="60656fa14054ed1e2fb80d9f"/>
  <p:tag name="KSO_WM_TEMPLATE_ASSEMBLE_GROUPID" val="60656fa14054ed1e2fb80d9f"/>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3_3*m_h_i*1_4_6"/>
  <p:tag name="KSO_WM_TEMPLATE_CATEGORY" val="diagram"/>
  <p:tag name="KSO_WM_TEMPLATE_INDEX" val="20216843"/>
  <p:tag name="KSO_WM_UNIT_LAYERLEVEL" val="1_1_1"/>
  <p:tag name="KSO_WM_TAG_VERSION" val="1.0"/>
  <p:tag name="KSO_WM_BEAUTIFY_FLAG" val="#wm#"/>
  <p:tag name="KSO_WM_DIAGRAM_GROUP_CODE" val="m1-1"/>
  <p:tag name="KSO_WM_UNIT_TYPE" val="m_h_i"/>
  <p:tag name="KSO_WM_UNIT_INDEX" val="1_4_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978_1*i*2"/>
  <p:tag name="KSO_WM_TEMPLATE_CATEGORY" val="custom"/>
  <p:tag name="KSO_WM_TEMPLATE_INDEX" val="20204978"/>
  <p:tag name="KSO_WM_UNIT_LAYERLEVEL" val="1"/>
  <p:tag name="KSO_WM_TAG_VERSION" val="1.0"/>
  <p:tag name="KSO_WM_BEAUTIFY_FLAG" val="#wm#"/>
  <p:tag name="KSO_WM_UNIT_BLOCK" val="0"/>
  <p:tag name="KSO_WM_UNIT_SM_LIMIT_TYPE" val="2"/>
  <p:tag name="KSO_WM_UNIT_DEC_AREA_ID" val="152533e1c3f74198b2d3a66c15037621"/>
  <p:tag name="KSO_WM_UNIT_DECORATE_INFO" val="{&quot;DecorateInfoH&quot;:{&quot;IsAbs&quot;:true},&quot;DecorateInfoW&quot;:{&quot;IsAbs&quot;:true},&quot;DecorateInfoX&quot;:{&quot;IsAbs&quot;:true,&quot;Pos&quot;:1},&quot;DecorateInfoY&quot;:{&quot;IsAbs&quot;:true,&quot;Pos&quot;:1},&quot;ReferentInfo&quot;:{&quot;Id&quot;:&quot;fabb71dfde044b64a17b57c6c5398cef&quot;,&quot;X&quot;:{&quot;Pos&quot;:1},&quot;Y&quot;:{&quot;Pos&quot;:1}},&quot;whChangeMode&quot;:0}"/>
  <p:tag name="KSO_WM_CHIP_GROUPID" val="5ebdf7a70ac41c4a0a525526"/>
  <p:tag name="KSO_WM_CHIP_XID" val="5ebdf7a70ac41c4a0a525527"/>
  <p:tag name="KSO_WM_CHIP_FILLAREA_FILL_RULE" val="{&quot;fill_align&quot;:&quot;cm&quot;,&quot;fill_mode&quot;:&quot;adaptive&quot;,&quot;sacle_strategy&quot;:&quot;smart&quot;}"/>
  <p:tag name="KSO_WM_ASSEMBLE_CHIP_INDEX" val="bdae42eb66254ba798b66631ebf2555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2"/>
  <p:tag name="KSO_WM_TEMPLATE_ASSEMBLE_XID" val="5f9a6249e01a7e847d704ac3"/>
  <p:tag name="KSO_WM_TEMPLATE_ASSEMBLE_GROUPID" val="5f8d43b4a61ec3b55284b1dd"/>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3_3*m_h_i*1_4_4"/>
  <p:tag name="KSO_WM_TEMPLATE_CATEGORY" val="diagram"/>
  <p:tag name="KSO_WM_TEMPLATE_INDEX" val="20216843"/>
  <p:tag name="KSO_WM_UNIT_LAYERLEVEL" val="1_1_1"/>
  <p:tag name="KSO_WM_TAG_VERSION" val="1.0"/>
  <p:tag name="KSO_WM_BEAUTIFY_FLAG" val="#wm#"/>
  <p:tag name="KSO_WM_DIAGRAM_GROUP_CODE" val="m1-1"/>
  <p:tag name="KSO_WM_UNIT_TYPE" val="m_h_i"/>
  <p:tag name="KSO_WM_UNIT_INDEX" val="1_4_4"/>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3_3*m_h_i*1_4_3"/>
  <p:tag name="KSO_WM_TEMPLATE_CATEGORY" val="diagram"/>
  <p:tag name="KSO_WM_TEMPLATE_INDEX" val="20216843"/>
  <p:tag name="KSO_WM_UNIT_LAYERLEVEL" val="1_1_1"/>
  <p:tag name="KSO_WM_TAG_VERSION" val="1.0"/>
  <p:tag name="KSO_WM_BEAUTIFY_FLAG" val="#wm#"/>
  <p:tag name="KSO_WM_DIAGRAM_GROUP_CODE" val="m1-1"/>
  <p:tag name="KSO_WM_UNIT_TYPE" val="m_h_i"/>
  <p:tag name="KSO_WM_UNIT_INDEX" val="1_4_3"/>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3_3*m_h_i*1_4_2"/>
  <p:tag name="KSO_WM_TEMPLATE_CATEGORY" val="diagram"/>
  <p:tag name="KSO_WM_TEMPLATE_INDEX" val="20216843"/>
  <p:tag name="KSO_WM_UNIT_LAYERLEVEL" val="1_1_1"/>
  <p:tag name="KSO_WM_TAG_VERSION" val="1.0"/>
  <p:tag name="KSO_WM_BEAUTIFY_FLAG" val="#wm#"/>
  <p:tag name="KSO_WM_DIAGRAM_GROUP_CODE" val="m1-1"/>
  <p:tag name="KSO_WM_UNIT_TYPE" val="m_h_i"/>
  <p:tag name="KSO_WM_UNIT_INDEX" val="1_4_2"/>
  <p:tag name="KSO_WM_UNIT_LINE_FORE_SCHEMECOLOR_INDEX_BRIGHTNESS" val="0"/>
  <p:tag name="KSO_WM_UNIT_LINE_FORE_SCHEMECOLOR_INDEX" val="5"/>
  <p:tag name="KSO_WM_UNIT_LINE_FILL_TYPE" val="2"/>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3_3*m_h_i*1_4_1"/>
  <p:tag name="KSO_WM_TEMPLATE_CATEGORY" val="diagram"/>
  <p:tag name="KSO_WM_TEMPLATE_INDEX" val="20216843"/>
  <p:tag name="KSO_WM_UNIT_LAYERLEVEL" val="1_1_1"/>
  <p:tag name="KSO_WM_TAG_VERSION" val="1.0"/>
  <p:tag name="KSO_WM_BEAUTIFY_FLAG" val="#wm#"/>
  <p:tag name="KSO_WM_DIAGRAM_GROUP_CODE" val="m1-1"/>
  <p:tag name="KSO_WM_UNIT_TYPE" val="m_h_i"/>
  <p:tag name="KSO_WM_UNIT_INDEX" val="1_4_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3_3*m_h_i*1_4_5"/>
  <p:tag name="KSO_WM_TEMPLATE_CATEGORY" val="diagram"/>
  <p:tag name="KSO_WM_TEMPLATE_INDEX" val="20216843"/>
  <p:tag name="KSO_WM_UNIT_LAYERLEVEL" val="1_1_1"/>
  <p:tag name="KSO_WM_TAG_VERSION" val="1.0"/>
  <p:tag name="KSO_WM_BEAUTIFY_FLAG" val="#wm#"/>
  <p:tag name="KSO_WM_DIAGRAM_GROUP_CODE" val="m1-1"/>
  <p:tag name="KSO_WM_UNIT_SUBTYPE" val="d"/>
  <p:tag name="KSO_WM_UNIT_TYPE" val="m_h_i"/>
  <p:tag name="KSO_WM_UNIT_INDEX" val="1_4_5"/>
  <p:tag name="KSO_WM_UNIT_TEXT_FILL_FORE_SCHEMECOLOR_INDEX_BRIGHTNESS" val="0"/>
  <p:tag name="KSO_WM_UNIT_TEXT_FILL_FORE_SCHEMECOLOR_INDEX" val="5"/>
  <p:tag name="KSO_WM_UNIT_TEXT_FILL_TYPE" val="1"/>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3_3*m_h_f*1_4_1"/>
  <p:tag name="KSO_WM_TEMPLATE_CATEGORY" val="diagram"/>
  <p:tag name="KSO_WM_TEMPLATE_INDEX" val="20216843"/>
  <p:tag name="KSO_WM_UNIT_LAYERLEVEL" val="1_1_1"/>
  <p:tag name="KSO_WM_TAG_VERSION" val="1.0"/>
  <p:tag name="KSO_WM_BEAUTIFY_FLAG" val="#wm#"/>
  <p:tag name="KSO_WM_UNIT_SUBTYPE" val="a"/>
  <p:tag name="KSO_WM_UNIT_PRESET_TEXT" val="单击此处添加文本具体内容"/>
  <p:tag name="KSO_WM_UNIT_NOCLEAR" val="0"/>
  <p:tag name="KSO_WM_DIAGRAM_GROUP_CODE" val="m1-1"/>
  <p:tag name="KSO_WM_UNIT_TYPE" val="m_h_f"/>
  <p:tag name="KSO_WM_UNIT_INDEX" val="1_4_1"/>
  <p:tag name="KSO_WM_UNIT_TEXT_FILL_FORE_SCHEMECOLOR_INDEX_BRIGHTNESS" val="0.35"/>
  <p:tag name="KSO_WM_UNIT_TEXT_FILL_FORE_SCHEMECOLOR_INDEX" val="13"/>
  <p:tag name="KSO_WM_UNIT_TEXT_FILL_TYPE" val="1"/>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3_3*m_h_a*1_4_1"/>
  <p:tag name="KSO_WM_TEMPLATE_CATEGORY" val="diagram"/>
  <p:tag name="KSO_WM_TEMPLATE_INDEX" val="20216843"/>
  <p:tag name="KSO_WM_UNIT_LAYERLEVEL" val="1_1_1"/>
  <p:tag name="KSO_WM_TAG_VERSION" val="1.0"/>
  <p:tag name="KSO_WM_BEAUTIFY_FLAG" val="#wm#"/>
  <p:tag name="KSO_WM_UNIT_ISCONTENTSTITLE" val="0"/>
  <p:tag name="KSO_WM_UNIT_ISNUMDGMTITLE" val="0"/>
  <p:tag name="KSO_WM_UNIT_PRESET_TEXT" val="添加标题"/>
  <p:tag name="KSO_WM_UNIT_NOCLEAR" val="0"/>
  <p:tag name="KSO_WM_DIAGRAM_GROUP_CODE" val="m1-1"/>
  <p:tag name="KSO_WM_UNIT_TYPE" val="m_h_a"/>
  <p:tag name="KSO_WM_UNIT_INDEX" val="1_4_1"/>
  <p:tag name="KSO_WM_UNIT_TEXT_FILL_FORE_SCHEMECOLOR_INDEX_BRIGHTNESS" val="0"/>
  <p:tag name="KSO_WM_UNIT_TEXT_FILL_FORE_SCHEMECOLOR_INDEX" val="5"/>
  <p:tag name="KSO_WM_UNIT_TEXT_FILL_TYPE" val="1"/>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3_3*m_h_i*1_1_1"/>
  <p:tag name="KSO_WM_TEMPLATE_CATEGORY" val="diagram"/>
  <p:tag name="KSO_WM_TEMPLATE_INDEX" val="20216843"/>
  <p:tag name="KSO_WM_UNIT_LAYERLEVEL" val="1_1_1"/>
  <p:tag name="KSO_WM_TAG_VERSION" val="1.0"/>
  <p:tag name="KSO_WM_BEAUTIFY_FLAG" val="#wm#"/>
  <p:tag name="KSO_WM_DIAGRAM_GROUP_CODE" val="m1-1"/>
  <p:tag name="KSO_WM_UNIT_TYPE" val="m_h_i"/>
  <p:tag name="KSO_WM_UNIT_INDEX" val="1_1_1"/>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3_3*m_h_i*1_1_3"/>
  <p:tag name="KSO_WM_TEMPLATE_CATEGORY" val="diagram"/>
  <p:tag name="KSO_WM_TEMPLATE_INDEX" val="20216843"/>
  <p:tag name="KSO_WM_UNIT_LAYERLEVEL" val="1_1_1"/>
  <p:tag name="KSO_WM_TAG_VERSION" val="1.0"/>
  <p:tag name="KSO_WM_BEAUTIFY_FLAG" val="#wm#"/>
  <p:tag name="KSO_WM_DIAGRAM_GROUP_CODE" val="m1-1"/>
  <p:tag name="KSO_WM_UNIT_TYPE" val="m_h_i"/>
  <p:tag name="KSO_WM_UNIT_INDEX" val="1_1_3"/>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3_3*m_h_i*1_1_4"/>
  <p:tag name="KSO_WM_TEMPLATE_CATEGORY" val="diagram"/>
  <p:tag name="KSO_WM_TEMPLATE_INDEX" val="20216843"/>
  <p:tag name="KSO_WM_UNIT_LAYERLEVEL" val="1_1_1"/>
  <p:tag name="KSO_WM_TAG_VERSION" val="1.0"/>
  <p:tag name="KSO_WM_BEAUTIFY_FLAG" val="#wm#"/>
  <p:tag name="KSO_WM_DIAGRAM_GROUP_CODE" val="m1-1"/>
  <p:tag name="KSO_WM_UNIT_TYPE" val="m_h_i"/>
  <p:tag name="KSO_WM_UNIT_INDEX" val="1_1_4"/>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3*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0"/>
  <p:tag name="KSO_WM_UNIT_DEC_AREA_ID" val="b18b87cc0a284b6693982c9c13b2477d"/>
  <p:tag name="KSO_WM_UNIT_DECORATE_INFO" val=""/>
  <p:tag name="KSO_WM_UNIT_SM_LIMIT_TYPE" val=""/>
  <p:tag name="KSO_WM_CHIP_FILLAREA_FILL_RULE" val="{&quot;fill_align&quot;:&quot;cm&quot;,&quot;fill_effect&quot;:[],&quot;fill_mode&quot;:&quot;full&quot;,&quot;sacle_strategy&quot;:&quot;stretch&quot;}"/>
  <p:tag name="KSO_WM_ASSEMBLE_CHIP_INDEX" val="83f47ddf5c15450e8ddeb4ad5551b85a"/>
  <p:tag name="KSO_WM_SLIDE_BACKGROUND_TYPE" val="general"/>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3_3*m_h_i*1_1_5"/>
  <p:tag name="KSO_WM_TEMPLATE_CATEGORY" val="diagram"/>
  <p:tag name="KSO_WM_TEMPLATE_INDEX" val="20216843"/>
  <p:tag name="KSO_WM_UNIT_LAYERLEVEL" val="1_1_1"/>
  <p:tag name="KSO_WM_TAG_VERSION" val="1.0"/>
  <p:tag name="KSO_WM_BEAUTIFY_FLAG" val="#wm#"/>
  <p:tag name="KSO_WM_DIAGRAM_GROUP_CODE" val="m1-1"/>
  <p:tag name="KSO_WM_UNIT_TYPE" val="m_h_i"/>
  <p:tag name="KSO_WM_UNIT_INDEX" val="1_1_5"/>
  <p:tag name="KSO_WM_UNIT_LINE_FORE_SCHEMECOLOR_INDEX_BRIGHTNESS" val="0"/>
  <p:tag name="KSO_WM_UNIT_LINE_FORE_SCHEMECOLOR_INDEX" val="6"/>
  <p:tag name="KSO_WM_UNIT_LINE_FILL_TYPE" val="2"/>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3_3*m_h_i*1_1_6"/>
  <p:tag name="KSO_WM_TEMPLATE_CATEGORY" val="diagram"/>
  <p:tag name="KSO_WM_TEMPLATE_INDEX" val="20216843"/>
  <p:tag name="KSO_WM_UNIT_LAYERLEVEL" val="1_1_1"/>
  <p:tag name="KSO_WM_TAG_VERSION" val="1.0"/>
  <p:tag name="KSO_WM_BEAUTIFY_FLAG" val="#wm#"/>
  <p:tag name="KSO_WM_DIAGRAM_GROUP_CODE" val="m1-1"/>
  <p:tag name="KSO_WM_UNIT_TYPE" val="m_h_i"/>
  <p:tag name="KSO_WM_UNIT_INDEX" val="1_1_6"/>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3_3*m_h_i*1_1_2"/>
  <p:tag name="KSO_WM_TEMPLATE_CATEGORY" val="diagram"/>
  <p:tag name="KSO_WM_TEMPLATE_INDEX" val="20216843"/>
  <p:tag name="KSO_WM_UNIT_LAYERLEVEL" val="1_1_1"/>
  <p:tag name="KSO_WM_TAG_VERSION" val="1.0"/>
  <p:tag name="KSO_WM_BEAUTIFY_FLAG" val="#wm#"/>
  <p:tag name="KSO_WM_DIAGRAM_GROUP_CODE" val="m1-1"/>
  <p:tag name="KSO_WM_UNIT_SUBTYPE" val="d"/>
  <p:tag name="KSO_WM_UNIT_TYPE" val="m_h_i"/>
  <p:tag name="KSO_WM_UNIT_INDEX" val="1_1_2"/>
  <p:tag name="KSO_WM_UNIT_TEXT_FILL_FORE_SCHEMECOLOR_INDEX_BRIGHTNESS" val="0"/>
  <p:tag name="KSO_WM_UNIT_TEXT_FILL_FORE_SCHEMECOLOR_INDEX" val="6"/>
  <p:tag name="KSO_WM_UNIT_TEXT_FILL_TYPE" val="1"/>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3_3*m_h_f*1_1_1"/>
  <p:tag name="KSO_WM_TEMPLATE_CATEGORY" val="diagram"/>
  <p:tag name="KSO_WM_TEMPLATE_INDEX" val="20216843"/>
  <p:tag name="KSO_WM_UNIT_LAYERLEVEL" val="1_1_1"/>
  <p:tag name="KSO_WM_TAG_VERSION" val="1.0"/>
  <p:tag name="KSO_WM_BEAUTIFY_FLAG" val="#wm#"/>
  <p:tag name="KSO_WM_UNIT_SUBTYPE" val="a"/>
  <p:tag name="KSO_WM_UNIT_PRESET_TEXT" val="单击此处添加文本具体内容"/>
  <p:tag name="KSO_WM_UNIT_NOCLEAR" val="0"/>
  <p:tag name="KSO_WM_DIAGRAM_GROUP_CODE" val="m1-1"/>
  <p:tag name="KSO_WM_UNIT_TYPE" val="m_h_f"/>
  <p:tag name="KSO_WM_UNIT_INDEX" val="1_1_1"/>
  <p:tag name="KSO_WM_UNIT_TEXT_FILL_FORE_SCHEMECOLOR_INDEX_BRIGHTNESS" val="0.35"/>
  <p:tag name="KSO_WM_UNIT_TEXT_FILL_FORE_SCHEMECOLOR_INDEX" val="13"/>
  <p:tag name="KSO_WM_UNIT_TEXT_FILL_TYPE" val="1"/>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3_3*m_h_a*1_1_1"/>
  <p:tag name="KSO_WM_TEMPLATE_CATEGORY" val="diagram"/>
  <p:tag name="KSO_WM_TEMPLATE_INDEX" val="20216843"/>
  <p:tag name="KSO_WM_UNIT_LAYERLEVEL" val="1_1_1"/>
  <p:tag name="KSO_WM_TAG_VERSION" val="1.0"/>
  <p:tag name="KSO_WM_BEAUTIFY_FLAG" val="#wm#"/>
  <p:tag name="KSO_WM_UNIT_ISCONTENTSTITLE" val="0"/>
  <p:tag name="KSO_WM_UNIT_ISNUMDGMTITLE" val="0"/>
  <p:tag name="KSO_WM_UNIT_PRESET_TEXT" val="添加标题"/>
  <p:tag name="KSO_WM_UNIT_NOCLEAR" val="0"/>
  <p:tag name="KSO_WM_DIAGRAM_GROUP_CODE" val="m1-1"/>
  <p:tag name="KSO_WM_UNIT_TYPE" val="m_h_a"/>
  <p:tag name="KSO_WM_UNIT_INDEX" val="1_1_1"/>
  <p:tag name="KSO_WM_UNIT_TEXT_FILL_FORE_SCHEMECOLOR_INDEX_BRIGHTNESS" val="0"/>
  <p:tag name="KSO_WM_UNIT_TEXT_FILL_FORE_SCHEMECOLOR_INDEX" val="6"/>
  <p:tag name="KSO_WM_UNIT_TEXT_FILL_TYPE" val="1"/>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3_3*m_h_i*1_2_1"/>
  <p:tag name="KSO_WM_TEMPLATE_CATEGORY" val="diagram"/>
  <p:tag name="KSO_WM_TEMPLATE_INDEX" val="20216843"/>
  <p:tag name="KSO_WM_UNIT_LAYERLEVEL" val="1_1_1"/>
  <p:tag name="KSO_WM_TAG_VERSION" val="1.0"/>
  <p:tag name="KSO_WM_BEAUTIFY_FLAG" val="#wm#"/>
  <p:tag name="KSO_WM_DIAGRAM_GROUP_CODE" val="m1-1"/>
  <p:tag name="KSO_WM_UNIT_TYPE" val="m_h_i"/>
  <p:tag name="KSO_WM_UNIT_INDEX" val="1_2_1"/>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3_3*m_h_i*1_2_3"/>
  <p:tag name="KSO_WM_TEMPLATE_CATEGORY" val="diagram"/>
  <p:tag name="KSO_WM_TEMPLATE_INDEX" val="20216843"/>
  <p:tag name="KSO_WM_UNIT_LAYERLEVEL" val="1_1_1"/>
  <p:tag name="KSO_WM_TAG_VERSION" val="1.0"/>
  <p:tag name="KSO_WM_BEAUTIFY_FLAG" val="#wm#"/>
  <p:tag name="KSO_WM_DIAGRAM_GROUP_CODE" val="m1-1"/>
  <p:tag name="KSO_WM_UNIT_TYPE" val="m_h_i"/>
  <p:tag name="KSO_WM_UNIT_INDEX" val="1_2_3"/>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3_3*m_h_i*1_2_4"/>
  <p:tag name="KSO_WM_TEMPLATE_CATEGORY" val="diagram"/>
  <p:tag name="KSO_WM_TEMPLATE_INDEX" val="20216843"/>
  <p:tag name="KSO_WM_UNIT_LAYERLEVEL" val="1_1_1"/>
  <p:tag name="KSO_WM_TAG_VERSION" val="1.0"/>
  <p:tag name="KSO_WM_BEAUTIFY_FLAG" val="#wm#"/>
  <p:tag name="KSO_WM_DIAGRAM_GROUP_CODE" val="m1-1"/>
  <p:tag name="KSO_WM_UNIT_TYPE" val="m_h_i"/>
  <p:tag name="KSO_WM_UNIT_INDEX" val="1_2_4"/>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3_3*m_h_i*1_2_5"/>
  <p:tag name="KSO_WM_TEMPLATE_CATEGORY" val="diagram"/>
  <p:tag name="KSO_WM_TEMPLATE_INDEX" val="20216843"/>
  <p:tag name="KSO_WM_UNIT_LAYERLEVEL" val="1_1_1"/>
  <p:tag name="KSO_WM_TAG_VERSION" val="1.0"/>
  <p:tag name="KSO_WM_BEAUTIFY_FLAG" val="#wm#"/>
  <p:tag name="KSO_WM_DIAGRAM_GROUP_CODE" val="m1-1"/>
  <p:tag name="KSO_WM_UNIT_TYPE" val="m_h_i"/>
  <p:tag name="KSO_WM_UNIT_INDEX" val="1_2_5"/>
  <p:tag name="KSO_WM_UNIT_LINE_FORE_SCHEMECOLOR_INDEX_BRIGHTNESS" val="0"/>
  <p:tag name="KSO_WM_UNIT_LINE_FORE_SCHEMECOLOR_INDEX" val="7"/>
  <p:tag name="KSO_WM_UNIT_LINE_FILL_TYPE" val="2"/>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3_3*m_h_i*1_2_6"/>
  <p:tag name="KSO_WM_TEMPLATE_CATEGORY" val="diagram"/>
  <p:tag name="KSO_WM_TEMPLATE_INDEX" val="20216843"/>
  <p:tag name="KSO_WM_UNIT_LAYERLEVEL" val="1_1_1"/>
  <p:tag name="KSO_WM_TAG_VERSION" val="1.0"/>
  <p:tag name="KSO_WM_BEAUTIFY_FLAG" val="#wm#"/>
  <p:tag name="KSO_WM_DIAGRAM_GROUP_CODE" val="m1-1"/>
  <p:tag name="KSO_WM_UNIT_TYPE" val="m_h_i"/>
  <p:tag name="KSO_WM_UNIT_INDEX" val="1_2_6"/>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4*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1"/>
  <p:tag name="KSO_WM_UNIT_DEC_AREA_ID" val="7568427cc7444131888820261c4b1a3c"/>
  <p:tag name="KSO_WM_UNIT_DECORATE_INFO" val=""/>
  <p:tag name="KSO_WM_UNIT_SM_LIMIT_TYPE" val=""/>
  <p:tag name="KSO_WM_CHIP_FILLAREA_FILL_RULE" val="{&quot;fill_align&quot;:&quot;cm&quot;,&quot;fill_effect&quot;:[],&quot;fill_mode&quot;:&quot;full&quot;,&quot;sacle_strategy&quot;:&quot;stretch&quot;}"/>
  <p:tag name="KSO_WM_ASSEMBLE_CHIP_INDEX" val="5151f0f4cde843a0aaf5d2c6fed052d2"/>
  <p:tag name="KSO_WM_SLIDE_BACKGROUND_TYPE" val="general"/>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3_3*m_h_i*1_2_2"/>
  <p:tag name="KSO_WM_TEMPLATE_CATEGORY" val="diagram"/>
  <p:tag name="KSO_WM_TEMPLATE_INDEX" val="20216843"/>
  <p:tag name="KSO_WM_UNIT_LAYERLEVEL" val="1_1_1"/>
  <p:tag name="KSO_WM_TAG_VERSION" val="1.0"/>
  <p:tag name="KSO_WM_BEAUTIFY_FLAG" val="#wm#"/>
  <p:tag name="KSO_WM_DIAGRAM_GROUP_CODE" val="m1-1"/>
  <p:tag name="KSO_WM_UNIT_SUBTYPE" val="d"/>
  <p:tag name="KSO_WM_UNIT_TYPE" val="m_h_i"/>
  <p:tag name="KSO_WM_UNIT_INDEX" val="1_2_2"/>
  <p:tag name="KSO_WM_UNIT_TEXT_FILL_FORE_SCHEMECOLOR_INDEX_BRIGHTNESS" val="0"/>
  <p:tag name="KSO_WM_UNIT_TEXT_FILL_FORE_SCHEMECOLOR_INDEX" val="7"/>
  <p:tag name="KSO_WM_UNIT_TEXT_FILL_TYPE" val="1"/>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3_3*m_h_f*1_2_1"/>
  <p:tag name="KSO_WM_TEMPLATE_CATEGORY" val="diagram"/>
  <p:tag name="KSO_WM_TEMPLATE_INDEX" val="20216843"/>
  <p:tag name="KSO_WM_UNIT_LAYERLEVEL" val="1_1_1"/>
  <p:tag name="KSO_WM_TAG_VERSION" val="1.0"/>
  <p:tag name="KSO_WM_BEAUTIFY_FLAG" val="#wm#"/>
  <p:tag name="KSO_WM_UNIT_SUBTYPE" val="a"/>
  <p:tag name="KSO_WM_UNIT_PRESET_TEXT" val="单击此处添加文本具体内容"/>
  <p:tag name="KSO_WM_UNIT_NOCLEAR" val="0"/>
  <p:tag name="KSO_WM_DIAGRAM_GROUP_CODE" val="m1-1"/>
  <p:tag name="KSO_WM_UNIT_TYPE" val="m_h_f"/>
  <p:tag name="KSO_WM_UNIT_INDEX" val="1_2_1"/>
  <p:tag name="KSO_WM_UNIT_TEXT_FILL_FORE_SCHEMECOLOR_INDEX_BRIGHTNESS" val="0.35"/>
  <p:tag name="KSO_WM_UNIT_TEXT_FILL_FORE_SCHEMECOLOR_INDEX" val="13"/>
  <p:tag name="KSO_WM_UNIT_TEXT_FILL_TYPE" val="1"/>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3_3*m_h_a*1_2_1"/>
  <p:tag name="KSO_WM_TEMPLATE_CATEGORY" val="diagram"/>
  <p:tag name="KSO_WM_TEMPLATE_INDEX" val="20216843"/>
  <p:tag name="KSO_WM_UNIT_LAYERLEVEL" val="1_1_1"/>
  <p:tag name="KSO_WM_TAG_VERSION" val="1.0"/>
  <p:tag name="KSO_WM_BEAUTIFY_FLAG" val="#wm#"/>
  <p:tag name="KSO_WM_UNIT_ISCONTENTSTITLE" val="0"/>
  <p:tag name="KSO_WM_UNIT_ISNUMDGMTITLE" val="0"/>
  <p:tag name="KSO_WM_UNIT_PRESET_TEXT" val="添加标题"/>
  <p:tag name="KSO_WM_UNIT_NOCLEAR" val="0"/>
  <p:tag name="KSO_WM_DIAGRAM_GROUP_CODE" val="m1-1"/>
  <p:tag name="KSO_WM_UNIT_TYPE" val="m_h_a"/>
  <p:tag name="KSO_WM_UNIT_INDEX" val="1_2_1"/>
  <p:tag name="KSO_WM_UNIT_TEXT_FILL_FORE_SCHEMECOLOR_INDEX_BRIGHTNESS" val="0"/>
  <p:tag name="KSO_WM_UNIT_TEXT_FILL_FORE_SCHEMECOLOR_INDEX" val="7"/>
  <p:tag name="KSO_WM_UNIT_TEXT_FILL_TYPE" val="1"/>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3_3*m_h_i*1_3_1"/>
  <p:tag name="KSO_WM_TEMPLATE_CATEGORY" val="diagram"/>
  <p:tag name="KSO_WM_TEMPLATE_INDEX" val="20216843"/>
  <p:tag name="KSO_WM_UNIT_LAYERLEVEL" val="1_1_1"/>
  <p:tag name="KSO_WM_TAG_VERSION" val="1.0"/>
  <p:tag name="KSO_WM_BEAUTIFY_FLAG" val="#wm#"/>
  <p:tag name="KSO_WM_DIAGRAM_GROUP_CODE" val="m1-1"/>
  <p:tag name="KSO_WM_UNIT_TYPE" val="m_h_i"/>
  <p:tag name="KSO_WM_UNIT_INDEX" val="1_3_1"/>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2"/>
  <p:tag name="KSO_WM_UNIT_TEXT_FILL_TYPE" val="1"/>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3_3*m_h_i*1_3_3"/>
  <p:tag name="KSO_WM_TEMPLATE_CATEGORY" val="diagram"/>
  <p:tag name="KSO_WM_TEMPLATE_INDEX" val="20216843"/>
  <p:tag name="KSO_WM_UNIT_LAYERLEVEL" val="1_1_1"/>
  <p:tag name="KSO_WM_TAG_VERSION" val="1.0"/>
  <p:tag name="KSO_WM_BEAUTIFY_FLAG" val="#wm#"/>
  <p:tag name="KSO_WM_DIAGRAM_GROUP_CODE" val="m1-1"/>
  <p:tag name="KSO_WM_UNIT_TYPE" val="m_h_i"/>
  <p:tag name="KSO_WM_UNIT_INDEX" val="1_3_3"/>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13"/>
  <p:tag name="KSO_WM_UNIT_TEXT_FILL_TYPE" val="1"/>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3_3*m_h_i*1_3_4"/>
  <p:tag name="KSO_WM_TEMPLATE_CATEGORY" val="diagram"/>
  <p:tag name="KSO_WM_TEMPLATE_INDEX" val="20216843"/>
  <p:tag name="KSO_WM_UNIT_LAYERLEVEL" val="1_1_1"/>
  <p:tag name="KSO_WM_TAG_VERSION" val="1.0"/>
  <p:tag name="KSO_WM_BEAUTIFY_FLAG" val="#wm#"/>
  <p:tag name="KSO_WM_DIAGRAM_GROUP_CODE" val="m1-1"/>
  <p:tag name="KSO_WM_UNIT_TYPE" val="m_h_i"/>
  <p:tag name="KSO_WM_UNIT_INDEX" val="1_3_4"/>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3_3*m_h_i*1_3_5"/>
  <p:tag name="KSO_WM_TEMPLATE_CATEGORY" val="diagram"/>
  <p:tag name="KSO_WM_TEMPLATE_INDEX" val="20216843"/>
  <p:tag name="KSO_WM_UNIT_LAYERLEVEL" val="1_1_1"/>
  <p:tag name="KSO_WM_TAG_VERSION" val="1.0"/>
  <p:tag name="KSO_WM_BEAUTIFY_FLAG" val="#wm#"/>
  <p:tag name="KSO_WM_DIAGRAM_GROUP_CODE" val="m1-1"/>
  <p:tag name="KSO_WM_UNIT_TYPE" val="m_h_i"/>
  <p:tag name="KSO_WM_UNIT_INDEX" val="1_3_5"/>
  <p:tag name="KSO_WM_UNIT_LINE_FORE_SCHEMECOLOR_INDEX_BRIGHTNESS" val="0"/>
  <p:tag name="KSO_WM_UNIT_LINE_FORE_SCHEMECOLOR_INDEX" val="9"/>
  <p:tag name="KSO_WM_UNIT_LINE_FILL_TYPE" val="2"/>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3_3*m_h_i*1_3_6"/>
  <p:tag name="KSO_WM_TEMPLATE_CATEGORY" val="diagram"/>
  <p:tag name="KSO_WM_TEMPLATE_INDEX" val="20216843"/>
  <p:tag name="KSO_WM_UNIT_LAYERLEVEL" val="1_1_1"/>
  <p:tag name="KSO_WM_TAG_VERSION" val="1.0"/>
  <p:tag name="KSO_WM_BEAUTIFY_FLAG" val="#wm#"/>
  <p:tag name="KSO_WM_DIAGRAM_GROUP_CODE" val="m1-1"/>
  <p:tag name="KSO_WM_UNIT_TYPE" val="m_h_i"/>
  <p:tag name="KSO_WM_UNIT_INDEX" val="1_3_6"/>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2"/>
  <p:tag name="KSO_WM_UNIT_TEXT_FILL_TYPE" val="1"/>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3_3*m_h_i*1_3_2"/>
  <p:tag name="KSO_WM_TEMPLATE_CATEGORY" val="diagram"/>
  <p:tag name="KSO_WM_TEMPLATE_INDEX" val="20216843"/>
  <p:tag name="KSO_WM_UNIT_LAYERLEVEL" val="1_1_1"/>
  <p:tag name="KSO_WM_TAG_VERSION" val="1.0"/>
  <p:tag name="KSO_WM_BEAUTIFY_FLAG" val="#wm#"/>
  <p:tag name="KSO_WM_DIAGRAM_GROUP_CODE" val="m1-1"/>
  <p:tag name="KSO_WM_UNIT_SUBTYPE" val="d"/>
  <p:tag name="KSO_WM_UNIT_TYPE" val="m_h_i"/>
  <p:tag name="KSO_WM_UNIT_INDEX" val="1_3_2"/>
  <p:tag name="KSO_WM_UNIT_TEXT_FILL_FORE_SCHEMECOLOR_INDEX_BRIGHTNESS" val="0"/>
  <p:tag name="KSO_WM_UNIT_TEXT_FILL_FORE_SCHEMECOLOR_INDEX" val="9"/>
  <p:tag name="KSO_WM_UNIT_TEXT_FILL_TYPE" val="1"/>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3_3*m_h_f*1_3_1"/>
  <p:tag name="KSO_WM_TEMPLATE_CATEGORY" val="diagram"/>
  <p:tag name="KSO_WM_TEMPLATE_INDEX" val="20216843"/>
  <p:tag name="KSO_WM_UNIT_LAYERLEVEL" val="1_1_1"/>
  <p:tag name="KSO_WM_TAG_VERSION" val="1.0"/>
  <p:tag name="KSO_WM_BEAUTIFY_FLAG" val="#wm#"/>
  <p:tag name="KSO_WM_UNIT_SUBTYPE" val="a"/>
  <p:tag name="KSO_WM_UNIT_PRESET_TEXT" val="单击此处添加文本具体内容"/>
  <p:tag name="KSO_WM_UNIT_NOCLEAR" val="0"/>
  <p:tag name="KSO_WM_DIAGRAM_GROUP_CODE" val="m1-1"/>
  <p:tag name="KSO_WM_UNIT_TYPE" val="m_h_f"/>
  <p:tag name="KSO_WM_UNIT_INDEX" val="1_3_1"/>
  <p:tag name="KSO_WM_UNIT_TEXT_FILL_FORE_SCHEMECOLOR_INDEX_BRIGHTNESS" val="0.35"/>
  <p:tag name="KSO_WM_UNIT_TEXT_FILL_FORE_SCHEMECOLOR_INDEX" val="13"/>
  <p:tag name="KSO_WM_UNIT_TEXT_FILL_TYPE" val="1"/>
</p:tagLst>
</file>

<file path=ppt/tags/tag29.xml><?xml version="1.0" encoding="utf-8"?>
<p:tagLst xmlns:p="http://schemas.openxmlformats.org/presentationml/2006/main">
  <p:tag name="KSO_WM_SLIDE_BACKGROUND_TYPE" val="general"/>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3_3*m_h_a*1_3_1"/>
  <p:tag name="KSO_WM_TEMPLATE_CATEGORY" val="diagram"/>
  <p:tag name="KSO_WM_TEMPLATE_INDEX" val="20216843"/>
  <p:tag name="KSO_WM_UNIT_LAYERLEVEL" val="1_1_1"/>
  <p:tag name="KSO_WM_TAG_VERSION" val="1.0"/>
  <p:tag name="KSO_WM_BEAUTIFY_FLAG" val="#wm#"/>
  <p:tag name="KSO_WM_UNIT_ISCONTENTSTITLE" val="0"/>
  <p:tag name="KSO_WM_UNIT_ISNUMDGMTITLE" val="0"/>
  <p:tag name="KSO_WM_UNIT_PRESET_TEXT" val="添加标题"/>
  <p:tag name="KSO_WM_UNIT_NOCLEAR" val="0"/>
  <p:tag name="KSO_WM_DIAGRAM_GROUP_CODE" val="m1-1"/>
  <p:tag name="KSO_WM_UNIT_TYPE" val="m_h_a"/>
  <p:tag name="KSO_WM_UNIT_INDEX" val="1_3_1"/>
  <p:tag name="KSO_WM_UNIT_TEXT_FILL_FORE_SCHEMECOLOR_INDEX_BRIGHTNESS" val="0"/>
  <p:tag name="KSO_WM_UNIT_TEXT_FILL_FORE_SCHEMECOLOR_INDEX" val="9"/>
  <p:tag name="KSO_WM_UNIT_TEXT_FILL_TYPE" val="1"/>
</p:tagLst>
</file>

<file path=ppt/tags/tag291.xml><?xml version="1.0" encoding="utf-8"?>
<p:tagLst xmlns:p="http://schemas.openxmlformats.org/presentationml/2006/main">
  <p:tag name="KSO_WM_BEAUTIFY_FLAG" val="#wm#"/>
  <p:tag name="KSO_WM_TEMPLATE_CATEGORY" val="diagram"/>
  <p:tag name="KSO_WM_TEMPLATE_INDEX" val="20214803"/>
  <p:tag name="KSO_WM_SLIDE_LAYOUT_INFO" val="{&quot;backgroundInfo&quot;:[{&quot;bottom&quot;:0,&quot;bottomAbs&quot;:false,&quot;left&quot;:0,&quot;leftAbs&quot;:false,&quot;right&quot;:0,&quot;rightAbs&quot;:false,&quot;top&quot;:0,&quot;topAbs&quot;:false,&quot;type&quot;:&quot;general&quot;}],&quot;direction&quot;:1,&quot;id&quot;:&quot;2021-04-01T15:56:20&quot;,&quot;maxSize&quot;:{&quot;size1&quot;:37.499979652444985},&quot;minSize&quot;:{&quot;size1&quot;:27.499979652444988},&quot;normalSize&quot;:{&quot;size1&quot;:27.499979652444988},&quot;subLayout&quot;:[{&quot;id&quot;:&quot;2021-04-01T15:56:20&quot;,&quot;margin&quot;:{&quot;bottom&quot;:5.9270000457763672,&quot;left&quot;:1.6929999589920044,&quot;right&quot;:0.42300000786781311,&quot;top&quot;:5.9270000457763672},&quot;type&quot;:0},{&quot;id&quot;:&quot;2021-04-01T15:56:20&quot;,&quot;margin&quot;:{&quot;bottom&quot;:2.5399999618530273,&quot;left&quot;:0.84700000286102295,&quot;right&quot;:1.6929999589920044,&quot;top&quot;:2.5399999618530273},&quot;type&quot;:0}],&quot;type&quot;:0}"/>
  <p:tag name="KSO_WM_SLIDE_CAN_ADD_NAVIGATION" val="1"/>
  <p:tag name="KSO_WM_SLIDE_BACKGROUND" val="[&quot;general&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6efe48605d5daf04fe5f98"/>
  <p:tag name="KSO_WM_SLIDE_ID" val="diagram20214803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64*324"/>
  <p:tag name="KSO_WM_SLIDE_POSITION" val="48*108"/>
  <p:tag name="KSO_WM_TAG_VERSION" val="1.0"/>
  <p:tag name="KSO_WM_SLIDE_LAYOUT" val="a_d"/>
  <p:tag name="KSO_WM_SLIDE_LAYOUT_CNT" val="1_1"/>
  <p:tag name="KSO_WM_CHIP_FILLPROP" val="[[{&quot;text_align&quot;:&quot;lm&quot;,&quot;text_direction&quot;:&quot;horizontal&quot;,&quot;support_big_font&quot;:false,&quot;fill_id&quot;:&quot;1225534b603643f5a414df89499311b9&quot;,&quot;fill_align&quot;:&quot;rm&quot;,&quot;chip_types&quot;:[&quot;text&quot;,&quot;header&quot;]},{&quot;text_align&quot;:&quot;lm&quot;,&quot;text_direction&quot;:&quot;horizontal&quot;,&quot;support_features&quot;:[&quot;collage&quot;,&quot;carousel&quot;,&quot;creativecrop&quot;],&quot;support_big_font&quot;:false,&quot;fill_id&quot;:&quot;a5cde0e7e9ca4a5fabf022e041870535&quot;,&quot;fill_align&quot;:&quot;lm&quot;,&quot;chip_types&quot;:[&quot;diagram&quot;,&quot;pictext&quot;,&quot;text&quot;,&quot;picture&quot;,&quot;chart&quot;,&quot;table&quot;,&quot;video&quot;]}]]"/>
  <p:tag name="KSO_WM_CHIP_DECFILLPROP" val="[]"/>
  <p:tag name="KSO_WM_CHIP_GROUPID" val="5e6efe48605d5daf04fe5f97"/>
  <p:tag name="KSO_WM_SLIDE_BK_DARK_LIGHT" val="2"/>
  <p:tag name="KSO_WM_SLIDE_BACKGROUND_TYPE" val="general"/>
  <p:tag name="KSO_WM_SLIDE_SUPPORT_FEATURE_TYPE" val="7"/>
  <p:tag name="KSO_WM_TEMPLATE_ASSEMBLE_XID" val="60656fa14054ed1e2fb80d9f"/>
  <p:tag name="KSO_WM_TEMPLATE_ASSEMBLE_GROUPID" val="60656fa14054ed1e2fb80d9f"/>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3*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0"/>
  <p:tag name="KSO_WM_UNIT_DEC_AREA_ID" val="b18b87cc0a284b6693982c9c13b2477d"/>
  <p:tag name="KSO_WM_UNIT_DECORATE_INFO" val=""/>
  <p:tag name="KSO_WM_UNIT_SM_LIMIT_TYPE" val=""/>
  <p:tag name="KSO_WM_CHIP_FILLAREA_FILL_RULE" val="{&quot;fill_align&quot;:&quot;cm&quot;,&quot;fill_effect&quot;:[],&quot;fill_mode&quot;:&quot;full&quot;,&quot;sacle_strategy&quot;:&quot;stretch&quot;}"/>
  <p:tag name="KSO_WM_ASSEMBLE_CHIP_INDEX" val="83f47ddf5c15450e8ddeb4ad5551b85a"/>
  <p:tag name="KSO_WM_SLIDE_BACKGROUND_TYPE" val="general"/>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4*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1"/>
  <p:tag name="KSO_WM_UNIT_DEC_AREA_ID" val="7568427cc7444131888820261c4b1a3c"/>
  <p:tag name="KSO_WM_UNIT_DECORATE_INFO" val=""/>
  <p:tag name="KSO_WM_UNIT_SM_LIMIT_TYPE" val=""/>
  <p:tag name="KSO_WM_CHIP_FILLAREA_FILL_RULE" val="{&quot;fill_align&quot;:&quot;cm&quot;,&quot;fill_effect&quot;:[],&quot;fill_mode&quot;:&quot;full&quot;,&quot;sacle_strategy&quot;:&quot;stretch&quot;}"/>
  <p:tag name="KSO_WM_ASSEMBLE_CHIP_INDEX" val="5151f0f4cde843a0aaf5d2c6fed052d2"/>
  <p:tag name="KSO_WM_SLIDE_BACKGROUND_TYPE" val="general"/>
</p:tagLst>
</file>

<file path=ppt/tags/tag294.xml><?xml version="1.0" encoding="utf-8"?>
<p:tagLst xmlns:p="http://schemas.openxmlformats.org/presentationml/2006/main">
  <p:tag name="KSO_WM_UNIT_ISCONTENTSTITLE" val="0"/>
  <p:tag name="KSO_WM_UNIT_PRESET_TEXT" val="CONTENTS"/>
  <p:tag name="KSO_WM_UNIT_NOCLEAR" val="0"/>
  <p:tag name="KSO_WM_UNIT_VALUE" val="6"/>
  <p:tag name="KSO_WM_UNIT_HIGHLIGHT" val="0"/>
  <p:tag name="KSO_WM_UNIT_COMPATIBLE" val="1"/>
  <p:tag name="KSO_WM_UNIT_DIAGRAM_ISNUMVISUAL" val="0"/>
  <p:tag name="KSO_WM_UNIT_DIAGRAM_ISREFERUNIT" val="0"/>
  <p:tag name="KSO_WM_UNIT_TYPE" val="b"/>
  <p:tag name="KSO_WM_UNIT_INDEX" val="1"/>
  <p:tag name="KSO_WM_UNIT_ID" val="custom20203243_3*b*1"/>
  <p:tag name="KSO_WM_TEMPLATE_CATEGORY" val="custom"/>
  <p:tag name="KSO_WM_TEMPLATE_INDEX" val="20203243"/>
  <p:tag name="KSO_WM_UNIT_LAYERLEVEL" val="1"/>
  <p:tag name="KSO_WM_TAG_VERSION" val="1.0"/>
  <p:tag name="KSO_WM_BEAUTIFY_FLAG" val="#wm#"/>
  <p:tag name="KSO_WM_DIAGRAM_GROUP_CODE" val="l1-1"/>
  <p:tag name="KSO_WM_UNIT_ISNUMDGMTITLE" val="0"/>
  <p:tag name="KSO_WM_UNIT_TEXT_FILL_FORE_SCHEMECOLOR_INDEX_BRIGHTNESS" val="0"/>
  <p:tag name="KSO_WM_UNIT_TEXT_FILL_FORE_SCHEMECOLOR_INDEX" val="14"/>
  <p:tag name="KSO_WM_UNIT_TEXT_FILL_TYPE" val="1"/>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243_3*l_h_f*1_1_1"/>
  <p:tag name="KSO_WM_TEMPLATE_CATEGORY" val="custom"/>
  <p:tag name="KSO_WM_TEMPLATE_INDEX" val="20203243"/>
  <p:tag name="KSO_WM_UNIT_LAYERLEVEL" val="1_1_1"/>
  <p:tag name="KSO_WM_TAG_VERSION" val="1.0"/>
  <p:tag name="KSO_WM_BEAUTIFY_FLAG" val="#wm#"/>
  <p:tag name="KSO_WM_UNIT_ISCONTENTSTITLE" val="0"/>
  <p:tag name="KSO_WM_UNIT_PRESET_TEXT" val="单击此处添加文本具体内容"/>
  <p:tag name="KSO_WM_UNIT_NOCLEAR" val="0"/>
  <p:tag name="KSO_WM_DIAGRAM_GROUP_CODE" val="l1-1"/>
  <p:tag name="KSO_WM_UNIT_TYPE" val="l_h_f"/>
  <p:tag name="KSO_WM_UNIT_INDEX" val="1_1_1"/>
  <p:tag name="KSO_WM_UNIT_VALUE" val="26"/>
  <p:tag name="KSO_WM_UNIT_SUBTYPE" val="a"/>
  <p:tag name="KSO_WM_UNIT_TEXT_FILL_FORE_SCHEMECOLOR_INDEX_BRIGHTNESS" val="0.35"/>
  <p:tag name="KSO_WM_UNIT_TEXT_FILL_FORE_SCHEMECOLOR_INDEX" val="13"/>
  <p:tag name="KSO_WM_UNIT_TEXT_FILL_TYPE" val="1"/>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3243_3*i*1"/>
  <p:tag name="KSO_WM_TEMPLATE_CATEGORY" val="custom"/>
  <p:tag name="KSO_WM_TEMPLATE_INDEX" val="20203243"/>
  <p:tag name="KSO_WM_UNIT_LAYERLEVEL" val="1"/>
  <p:tag name="KSO_WM_TAG_VERSION" val="1.0"/>
  <p:tag name="KSO_WM_BEAUTIFY_FLAG" val="#wm#"/>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243_3*l_h_i*1_1_1"/>
  <p:tag name="KSO_WM_TEMPLATE_CATEGORY" val="custom"/>
  <p:tag name="KSO_WM_TEMPLATE_INDEX" val="20203243"/>
  <p:tag name="KSO_WM_UNIT_LAYERLEVEL" val="1_1_1"/>
  <p:tag name="KSO_WM_TAG_VERSION" val="1.0"/>
  <p:tag name="KSO_WM_BEAUTIFY_FLAG" val="#wm#"/>
  <p:tag name="KSO_WM_DIAGRAM_GROUP_CODE" val="l1-1"/>
  <p:tag name="KSO_WM_UNIT_TYPE" val="l_h_i"/>
  <p:tag name="KSO_WM_UNIT_INDEX" val="1_1_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243_3*l_h_i*1_1_2"/>
  <p:tag name="KSO_WM_TEMPLATE_CATEGORY" val="custom"/>
  <p:tag name="KSO_WM_TEMPLATE_INDEX" val="20203243"/>
  <p:tag name="KSO_WM_UNIT_LAYERLEVEL" val="1_1_1"/>
  <p:tag name="KSO_WM_TAG_VERSION" val="1.0"/>
  <p:tag name="KSO_WM_BEAUTIFY_FLAG" val="#wm#"/>
  <p:tag name="KSO_WM_DIAGRAM_GROUP_CODE" val="l1-1"/>
  <p:tag name="KSO_WM_UNIT_TYPE" val="l_h_i"/>
  <p:tag name="KSO_WM_UNIT_INDEX" val="1_1_2"/>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243_3*l_h_f*1_2_1"/>
  <p:tag name="KSO_WM_TEMPLATE_CATEGORY" val="custom"/>
  <p:tag name="KSO_WM_TEMPLATE_INDEX" val="20203243"/>
  <p:tag name="KSO_WM_UNIT_LAYERLEVEL" val="1_1_1"/>
  <p:tag name="KSO_WM_TAG_VERSION" val="1.0"/>
  <p:tag name="KSO_WM_BEAUTIFY_FLAG" val="#wm#"/>
  <p:tag name="KSO_WM_UNIT_ISCONTENTSTITLE" val="0"/>
  <p:tag name="KSO_WM_UNIT_PRESET_TEXT" val="单击此处添加文本具体内容"/>
  <p:tag name="KSO_WM_UNIT_NOCLEAR" val="0"/>
  <p:tag name="KSO_WM_DIAGRAM_GROUP_CODE" val="l1-1"/>
  <p:tag name="KSO_WM_UNIT_TYPE" val="l_h_f"/>
  <p:tag name="KSO_WM_UNIT_INDEX" val="1_2_1"/>
  <p:tag name="KSO_WM_UNIT_SUBTYPE" val="a"/>
  <p:tag name="KSO_WM_UNIT_TEXT_FILL_FORE_SCHEMECOLOR_INDEX_BRIGHTNESS" val="0.35"/>
  <p:tag name="KSO_WM_UNIT_TEXT_FILL_FORE_SCHEMECOLOR_INDEX" val="13"/>
  <p:tag name="KSO_WM_UNIT_TEXT_FILL_TYPE" val="1"/>
</p:tagLst>
</file>

<file path=ppt/tags/tag3.xml><?xml version="1.0" encoding="utf-8"?>
<p:tagLst xmlns:p="http://schemas.openxmlformats.org/presentationml/2006/main">
  <p:tag name="KSO_WM_UNIT_ISCONTENTSTITLE" val="0"/>
  <p:tag name="KSO_WM_UNIT_ISNUMDGMTITLE" val="0"/>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custom20204978_1*a*1"/>
  <p:tag name="KSO_WM_TEMPLATE_CATEGORY" val="custom"/>
  <p:tag name="KSO_WM_TEMPLATE_INDEX" val="20204978"/>
  <p:tag name="KSO_WM_UNIT_LAYERLEVEL" val="1"/>
  <p:tag name="KSO_WM_TAG_VERSION" val="1.0"/>
  <p:tag name="KSO_WM_BEAUTIFY_FLAG" val="#wm#"/>
  <p:tag name="KSO_WM_UNIT_PRESET_TEXT" val="单击编辑标题"/>
  <p:tag name="KSO_WM_UNIT_DEFAULT_FONT" val="56;72;4"/>
  <p:tag name="KSO_WM_UNIT_BLOCK" val="0"/>
  <p:tag name="KSO_WM_UNIT_DEC_AREA_ID" val="3e12793df5d848158b39f152b4b572cc"/>
  <p:tag name="KSO_WM_CHIP_GROUPID" val="5ebf447c0ac41c4a0a5257dd"/>
  <p:tag name="KSO_WM_CHIP_XID" val="5ebf447c0ac41c4a0a5257de"/>
  <p:tag name="KSO_WM_CHIP_FILLAREA_FILL_RULE" val="{&quot;fill_align&quot;:&quot;cm&quot;,&quot;fill_mode&quot;:&quot;adaptive&quot;,&quot;sacle_strategy&quot;:&quot;smart&quot;}"/>
  <p:tag name="KSO_WM_ASSEMBLE_CHIP_INDEX" val="7de92e5f53ba4c6cb14842f798c4be35"/>
  <p:tag name="KSO_WM_UNIT_TEXT_FILL_FORE_SCHEMECOLOR_INDEX_BRIGHTNESS" val="0.15"/>
  <p:tag name="KSO_WM_UNIT_TEXT_FILL_FORE_SCHEMECOLOR_INDEX" val="13"/>
  <p:tag name="KSO_WM_UNIT_TEXT_FILL_TYPE" val="1"/>
  <p:tag name="KSO_WM_TEMPLATE_ASSEMBLE_XID" val="5f9a6249e01a7e847d704abd"/>
  <p:tag name="KSO_WM_TEMPLATE_ASSEMBLE_GROUPID" val="5f8d43b4a61ec3b55284b1dd"/>
</p:tagLst>
</file>

<file path=ppt/tags/tag30.xml><?xml version="1.0" encoding="utf-8"?>
<p:tagLst xmlns:p="http://schemas.openxmlformats.org/presentationml/2006/main">
  <p:tag name="KSO_WM_SLIDE_BACKGROUND_TYPE" val="general"/>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03243_3*i*2"/>
  <p:tag name="KSO_WM_TEMPLATE_CATEGORY" val="custom"/>
  <p:tag name="KSO_WM_TEMPLATE_INDEX" val="20203243"/>
  <p:tag name="KSO_WM_UNIT_LAYERLEVEL" val="1"/>
  <p:tag name="KSO_WM_TAG_VERSION" val="1.0"/>
  <p:tag name="KSO_WM_BEAUTIFY_FLAG" val="#wm#"/>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243_3*l_h_i*1_2_1"/>
  <p:tag name="KSO_WM_TEMPLATE_CATEGORY" val="custom"/>
  <p:tag name="KSO_WM_TEMPLATE_INDEX" val="20203243"/>
  <p:tag name="KSO_WM_UNIT_LAYERLEVEL" val="1_1_1"/>
  <p:tag name="KSO_WM_TAG_VERSION" val="1.0"/>
  <p:tag name="KSO_WM_BEAUTIFY_FLAG" val="#wm#"/>
  <p:tag name="KSO_WM_DIAGRAM_GROUP_CODE" val="l1-1"/>
  <p:tag name="KSO_WM_UNIT_TYPE" val="l_h_i"/>
  <p:tag name="KSO_WM_UNIT_INDEX" val="1_2_1"/>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243_3*l_h_i*1_2_2"/>
  <p:tag name="KSO_WM_TEMPLATE_CATEGORY" val="custom"/>
  <p:tag name="KSO_WM_TEMPLATE_INDEX" val="20203243"/>
  <p:tag name="KSO_WM_UNIT_LAYERLEVEL" val="1_1_1"/>
  <p:tag name="KSO_WM_TAG_VERSION" val="1.0"/>
  <p:tag name="KSO_WM_BEAUTIFY_FLAG" val="#wm#"/>
  <p:tag name="KSO_WM_DIAGRAM_GROUP_CODE" val="l1-1"/>
  <p:tag name="KSO_WM_UNIT_TYPE" val="l_h_i"/>
  <p:tag name="KSO_WM_UNIT_INDEX" val="1_2_2"/>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243_3*l_h_f*1_3_1"/>
  <p:tag name="KSO_WM_TEMPLATE_CATEGORY" val="custom"/>
  <p:tag name="KSO_WM_TEMPLATE_INDEX" val="20203243"/>
  <p:tag name="KSO_WM_UNIT_LAYERLEVEL" val="1_1_1"/>
  <p:tag name="KSO_WM_TAG_VERSION" val="1.0"/>
  <p:tag name="KSO_WM_BEAUTIFY_FLAG" val="#wm#"/>
  <p:tag name="KSO_WM_UNIT_ISCONTENTSTITLE" val="0"/>
  <p:tag name="KSO_WM_UNIT_PRESET_TEXT" val="单击此处添加文本具体内容"/>
  <p:tag name="KSO_WM_UNIT_NOCLEAR" val="0"/>
  <p:tag name="KSO_WM_DIAGRAM_GROUP_CODE" val="l1-1"/>
  <p:tag name="KSO_WM_UNIT_TYPE" val="l_h_f"/>
  <p:tag name="KSO_WM_UNIT_INDEX" val="1_3_1"/>
  <p:tag name="KSO_WM_UNIT_SUBTYPE" val="a"/>
  <p:tag name="KSO_WM_UNIT_TEXT_FILL_FORE_SCHEMECOLOR_INDEX_BRIGHTNESS" val="0.35"/>
  <p:tag name="KSO_WM_UNIT_TEXT_FILL_FORE_SCHEMECOLOR_INDEX" val="13"/>
  <p:tag name="KSO_WM_UNIT_TEXT_FILL_TYPE" val="1"/>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3"/>
  <p:tag name="KSO_WM_UNIT_ID" val="custom20203243_3*i*3"/>
  <p:tag name="KSO_WM_TEMPLATE_CATEGORY" val="custom"/>
  <p:tag name="KSO_WM_TEMPLATE_INDEX" val="20203243"/>
  <p:tag name="KSO_WM_UNIT_LAYERLEVEL" val="1"/>
  <p:tag name="KSO_WM_TAG_VERSION" val="1.0"/>
  <p:tag name="KSO_WM_BEAUTIFY_FLAG" val="#wm#"/>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243_3*l_h_i*1_3_1"/>
  <p:tag name="KSO_WM_TEMPLATE_CATEGORY" val="custom"/>
  <p:tag name="KSO_WM_TEMPLATE_INDEX" val="20203243"/>
  <p:tag name="KSO_WM_UNIT_LAYERLEVEL" val="1_1_1"/>
  <p:tag name="KSO_WM_TAG_VERSION" val="1.0"/>
  <p:tag name="KSO_WM_BEAUTIFY_FLAG" val="#wm#"/>
  <p:tag name="KSO_WM_DIAGRAM_GROUP_CODE" val="l1-1"/>
  <p:tag name="KSO_WM_UNIT_TYPE" val="l_h_i"/>
  <p:tag name="KSO_WM_UNIT_INDEX" val="1_3_1"/>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243_3*l_h_i*1_3_2"/>
  <p:tag name="KSO_WM_TEMPLATE_CATEGORY" val="custom"/>
  <p:tag name="KSO_WM_TEMPLATE_INDEX" val="20203243"/>
  <p:tag name="KSO_WM_UNIT_LAYERLEVEL" val="1_1_1"/>
  <p:tag name="KSO_WM_TAG_VERSION" val="1.0"/>
  <p:tag name="KSO_WM_BEAUTIFY_FLAG" val="#wm#"/>
  <p:tag name="KSO_WM_DIAGRAM_GROUP_CODE" val="l1-1"/>
  <p:tag name="KSO_WM_UNIT_TYPE" val="l_h_i"/>
  <p:tag name="KSO_WM_UNIT_INDEX" val="1_3_2"/>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07.xml><?xml version="1.0" encoding="utf-8"?>
<p:tagLst xmlns:p="http://schemas.openxmlformats.org/presentationml/2006/main">
  <p:tag name="KSO_WM_UNIT_ISCONTENTSTITLE" val="1"/>
  <p:tag name="KSO_WM_UNIT_PRESET_TEXT" val="目录"/>
  <p:tag name="KSO_WM_UNIT_NOCLEAR" val="0"/>
  <p:tag name="KSO_WM_UNIT_VALUE" val="2"/>
  <p:tag name="KSO_WM_UNIT_HIGHLIGHT" val="0"/>
  <p:tag name="KSO_WM_UNIT_COMPATIBLE" val="0"/>
  <p:tag name="KSO_WM_UNIT_DIAGRAM_ISNUMVISUAL" val="0"/>
  <p:tag name="KSO_WM_UNIT_DIAGRAM_ISREFERUNIT" val="0"/>
  <p:tag name="KSO_WM_UNIT_TYPE" val="a"/>
  <p:tag name="KSO_WM_UNIT_INDEX" val="1"/>
  <p:tag name="KSO_WM_UNIT_ID" val="custom20203243_3*a*1"/>
  <p:tag name="KSO_WM_TEMPLATE_CATEGORY" val="custom"/>
  <p:tag name="KSO_WM_TEMPLATE_INDEX" val="20203243"/>
  <p:tag name="KSO_WM_UNIT_LAYERLEVEL" val="1"/>
  <p:tag name="KSO_WM_TAG_VERSION" val="1.0"/>
  <p:tag name="KSO_WM_BEAUTIFY_FLAG" val="#wm#"/>
  <p:tag name="KSO_WM_DIAGRAM_GROUP_CODE" val="l1-1"/>
  <p:tag name="KSO_WM_UNIT_ISNUMDGMTITLE" val="0"/>
  <p:tag name="KSO_WM_UNIT_TEXT_FILL_FORE_SCHEMECOLOR_INDEX_BRIGHTNESS" val="0"/>
  <p:tag name="KSO_WM_UNIT_TEXT_FILL_FORE_SCHEMECOLOR_INDEX" val="14"/>
  <p:tag name="KSO_WM_UNIT_TEXT_FILL_TYPE" val="1"/>
</p:tagLst>
</file>

<file path=ppt/tags/tag308.xml><?xml version="1.0" encoding="utf-8"?>
<p:tagLst xmlns:p="http://schemas.openxmlformats.org/presentationml/2006/main">
  <p:tag name="KSO_WM_SLIDE_ID" val="custom20203243_3"/>
  <p:tag name="KSO_WM_TEMPLATE_SUBCATEGORY" val="17"/>
  <p:tag name="KSO_WM_TEMPLATE_MASTER_TYPE" val="1"/>
  <p:tag name="KSO_WM_TEMPLATE_COLOR_TYPE" val="1"/>
  <p:tag name="KSO_WM_SLIDE_TYPE" val="contents"/>
  <p:tag name="KSO_WM_SLIDE_SUBTYPE" val="diag"/>
  <p:tag name="KSO_WM_SLIDE_ITEM_CNT" val="3"/>
  <p:tag name="KSO_WM_SLIDE_INDEX" val="3"/>
  <p:tag name="KSO_WM_TAG_VERSION" val="1.0"/>
  <p:tag name="KSO_WM_BEAUTIFY_FLAG" val="#wm#"/>
  <p:tag name="KSO_WM_TEMPLATE_CATEGORY" val="custom"/>
  <p:tag name="KSO_WM_TEMPLATE_INDEX" val="20203243"/>
  <p:tag name="KSO_WM_SLIDE_LAYOUT" val="a_b_l"/>
  <p:tag name="KSO_WM_SLIDE_LAYOUT_CNT" val="1_1_1"/>
  <p:tag name="KSO_WM_DIAGRAM_GROUP_CODE" val="l1-1"/>
  <p:tag name="KSO_WM_SLIDE_DIAGTYPE" val="l"/>
  <p:tag name="KSO_WM_SLIDE_BACKGROUND_TYPE" val="general"/>
</p:tagLst>
</file>

<file path=ppt/tags/tag309.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04978_7*a*1"/>
  <p:tag name="KSO_WM_TEMPLATE_CATEGORY" val="custom"/>
  <p:tag name="KSO_WM_TEMPLATE_INDEX" val="20204978"/>
  <p:tag name="KSO_WM_UNIT_LAYERLEVEL" val="1"/>
  <p:tag name="KSO_WM_TAG_VERSION" val="1.0"/>
  <p:tag name="KSO_WM_BEAUTIFY_FLAG" val="#wm#"/>
  <p:tag name="KSO_WM_UNIT_PRESET_TEXT" val="单击此处添加大标题内容"/>
  <p:tag name="KSO_WM_UNIT_DEFAULT_FONT" val="24;32;2"/>
  <p:tag name="KSO_WM_UNIT_BLOCK" val="0"/>
  <p:tag name="KSO_WM_UNIT_DEC_AREA_ID" val="14c3bc671b5f4f7f80e642f39d4686af"/>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60d31d9b33904352a9887c5e21d7af7e"/>
  <p:tag name="KSO_WM_UNIT_TEXT_FILL_FORE_SCHEMECOLOR_INDEX_BRIGHTNESS" val="0.15"/>
  <p:tag name="KSO_WM_UNIT_TEXT_FILL_FORE_SCHEMECOLOR_INDEX" val="13"/>
  <p:tag name="KSO_WM_UNIT_TEXT_FILL_TYPE" val="1"/>
</p:tagLst>
</file>

<file path=ppt/tags/tag31.xml><?xml version="1.0" encoding="utf-8"?>
<p:tagLst xmlns:p="http://schemas.openxmlformats.org/presentationml/2006/main">
  <p:tag name="KSO_WM_SLIDE_BACKGROUND_TYPE" val="general"/>
</p:tagLst>
</file>

<file path=ppt/tags/tag310.xml><?xml version="1.0" encoding="utf-8"?>
<p:tagLst xmlns:p="http://schemas.openxmlformats.org/presentationml/2006/main">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4978_7*e*1"/>
  <p:tag name="KSO_WM_TEMPLATE_CATEGORY" val="custom"/>
  <p:tag name="KSO_WM_TEMPLATE_INDEX" val="20204978"/>
  <p:tag name="KSO_WM_UNIT_LAYERLEVEL" val="1"/>
  <p:tag name="KSO_WM_TAG_VERSION" val="1.0"/>
  <p:tag name="KSO_WM_BEAUTIFY_FLAG" val="#wm#"/>
  <p:tag name="KSO_WM_UNIT_PRESET_TEXT" val="01"/>
  <p:tag name="KSO_WM_UNIT_DEFAULT_FONT" val="72;96;4"/>
  <p:tag name="KSO_WM_UNIT_BLOCK" val="0"/>
  <p:tag name="KSO_WM_UNIT_SM_LIMIT_TYPE" val="0"/>
  <p:tag name="KSO_WM_UNIT_DEC_AREA_ID" val="e6702a0ca67e4150a75d9254701513c2"/>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60d31d9b33904352a9887c5e21d7af7e"/>
  <p:tag name="KSO_WM_UNIT_TEXT_FILL_FORE_SCHEMECOLOR_INDEX_BRIGHTNESS" val="0.15"/>
  <p:tag name="KSO_WM_UNIT_TEXT_FILL_FORE_SCHEMECOLOR_INDEX" val="13"/>
  <p:tag name="KSO_WM_UNIT_TEXT_FILL_TYPE" val="1"/>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978_7*i*1"/>
  <p:tag name="KSO_WM_TEMPLATE_CATEGORY" val="custom"/>
  <p:tag name="KSO_WM_TEMPLATE_INDEX" val="20204978"/>
  <p:tag name="KSO_WM_UNIT_LAYERLEVEL" val="1"/>
  <p:tag name="KSO_WM_TAG_VERSION" val="1.0"/>
  <p:tag name="KSO_WM_BEAUTIFY_FLAG" val="#wm#"/>
  <p:tag name="KSO_WM_UNIT_BLOCK" val="0"/>
  <p:tag name="KSO_WM_UNIT_SM_LIMIT_TYPE" val="0"/>
  <p:tag name="KSO_WM_UNIT_DEC_AREA_ID" val="8bb30adbd9c6441fa513b321c5520108"/>
  <p:tag name="KSO_WM_UNIT_DECORATE_INFO" val="{&quot;DecorateInfoH&quot;:{&quot;IsAbs&quot;:true},&quot;DecorateInfoW&quot;:{&quot;IsAbs&quot;:true},&quot;DecorateInfoX&quot;:{&quot;IsAbs&quot;:true,&quot;Pos&quot;:0},&quot;DecorateInfoY&quot;:{&quot;IsAbs&quot;:true,&quot;Pos&quot;:0},&quot;ReferentInfo&quot;:{&quot;Id&quot;:&quot;e6702a0ca67e4150a75d9254701513c2&quot;,&quot;X&quot;:{&quot;Pos&quot;:0},&quot;Y&quot;:{&quot;Pos&quot;:2}},&quot;whChangeMode&quot;:0}"/>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60d31d9b33904352a9887c5e21d7af7e"/>
  <p:tag name="KSO_WM_UNIT_FILL_FORE_SCHEMECOLOR_INDEX_BRIGHTNESS" val="0.6"/>
  <p:tag name="KSO_WM_UNIT_FILL_FORE_SCHEMECOLOR_INDEX" val="5"/>
  <p:tag name="KSO_WM_UNIT_FILL_TYPE" val="1"/>
  <p:tag name="KSO_WM_UNIT_TEXT_FILL_FORE_SCHEMECOLOR_INDEX_BRIGHTNESS" val="0.15"/>
  <p:tag name="KSO_WM_UNIT_TEXT_FILL_FORE_SCHEMECOLOR_INDEX" val="13"/>
  <p:tag name="KSO_WM_UNIT_TEXT_FILL_TYPE" val="1"/>
  <p:tag name="KSO_WM_UNIT_VALUE" val="5"/>
</p:tagLst>
</file>

<file path=ppt/tags/tag312.xml><?xml version="1.0" encoding="utf-8"?>
<p:tagLst xmlns:p="http://schemas.openxmlformats.org/presentationml/2006/main">
  <p:tag name="KSO_WM_BEAUTIFY_FLAG" val="#wm#"/>
  <p:tag name="KSO_WM_TEMPLATE_CATEGORY" val="custom"/>
  <p:tag name="KSO_WM_TEMPLATE_INDEX" val="20204978"/>
  <p:tag name="KSO_WM_CHIP_INFOS" val="{&quot;layout_type&quot;:&quot;forleft2&quot;,&quot;slide_type&quot;:[&quot;sectionTitle&quot;],&quot;aspect_ratio&quot;:&quot;16:9&quot;}"/>
  <p:tag name="KSO_WM_CHIP_XID" val="5ebe041a0ac41c4a0a525596"/>
  <p:tag name="KSO_WM_CHIP_FILLPROP" val="[[{&quot;fill_id&quot;:&quot;70fdc35eccfb46679a89a537f7cb4280&quot;,&quot;fill_align&quot;:&quot;cm&quot;,&quot;text_align&quot;:&quot;lm&quot;,&quot;text_direction&quot;:&quot;horizontal&quot;,&quot;chip_types&quot;:[&quot;text&quot;,&quot;header&quot;]}]]"/>
  <p:tag name="KSO_WM_SLIDE_ID" val="custom20204978_7"/>
  <p:tag name="KSO_WM_TEMPLATE_SUBCATEGORY" val="21"/>
  <p:tag name="KSO_WM_TEMPLATE_MASTER_TYPE" val="1"/>
  <p:tag name="KSO_WM_TEMPLATE_COLOR_TYPE" val="1"/>
  <p:tag name="KSO_WM_SLIDE_TYPE" val="sectionTitle"/>
  <p:tag name="KSO_WM_SLIDE_SUBTYPE" val="pureTxt"/>
  <p:tag name="KSO_WM_SLIDE_ITEM_CNT" val="0"/>
  <p:tag name="KSO_WM_SLIDE_INDEX" val="7"/>
  <p:tag name="KSO_WM_SLIDE_SIZE" val="540*400"/>
  <p:tag name="KSO_WM_SLIDE_POSITION" val="40*69"/>
  <p:tag name="KSO_WM_TAG_VERSION" val="1.0"/>
  <p:tag name="KSO_WM_SLIDE_LAYOUT" val="a_b_e"/>
  <p:tag name="KSO_WM_SLIDE_LAYOUT_CNT" val="1_1_1"/>
  <p:tag name="KSO_WM_CHIP_GROUPID" val="5ebf6661ddc3daf3fef3f760"/>
  <p:tag name="KSO_WM_SLIDE_LAYOUT_INFO" val="{&quot;id&quot;:&quot;2020-10-29T14:33:54&quot;,&quot;maxSize&quot;:{&quot;size1&quot;:65.901603642216443},&quot;minSize&quot;:{&quot;size1&quot;:57.501603642216438},&quot;normalSize&quot;:{&quot;size1&quot;:61.70160364221644},&quot;subLayout&quot;:[{&quot;id&quot;:&quot;2020-10-29T14:33:54&quot;,&quot;maxSize&quot;:{&quot;size1&quot;:89.778853437914862},&quot;minSize&quot;:{&quot;size1&quot;:77.678853437914853},&quot;normalSize&quot;:{&quot;size1&quot;:84.078853437914859},&quot;subLayout&quot;:[{&quot;id&quot;:&quot;2020-10-29T14:33:54&quot;,&quot;margin&quot;:{&quot;bottom&quot;:1.3915197849273682,&quot;left&quot;:2.2577943801879883,&quot;right&quot;:12.558871269226074,&quot;top&quot;:2.573974609375},&quot;type&quot;:0},{&quot;id&quot;:&quot;2020-10-29T14:33:54&quot;,&quot;margin&quot;:{&quot;bottom&quot;:0.09673541784286499,&quot;left&quot;:2.2577943801879883,&quot;right&quot;:12.558871269226074,&quot;top&quot;:0.15541090071201324},&quot;type&quot;:0}],&quot;type&quot;:0},{&quot;id&quot;:&quot;2020-10-29T14:33:54&quot;,&quot;margin&quot;:{&quot;bottom&quot;:2.5739796161651611,&quot;left&quot;:2.2577943801879883,&quot;right&quot;:12.558871269226074,&quot;top&quot;:0.083181090652942657},&quot;type&quot;:0}],&quot;type&quot;:0}"/>
  <p:tag name="KSO_WM_SLIDE_BK_DARK_LIGHT" val="2"/>
  <p:tag name="KSO_WM_SLIDE_BACKGROUND_TYPE" val="general"/>
  <p:tag name="KSO_WM_SLIDE_SUPPORT_FEATURE_TYPE" val="0"/>
  <p:tag name="KSO_WM_TEMPLATE_ASSEMBLE_XID" val="5f9a6249e01a7e847d704aad"/>
  <p:tag name="KSO_WM_TEMPLATE_ASSEMBLE_GROUPID" val="5f8d43b4a61ec3b55284b1dd"/>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3*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0"/>
  <p:tag name="KSO_WM_UNIT_DEC_AREA_ID" val="b18b87cc0a284b6693982c9c13b2477d"/>
  <p:tag name="KSO_WM_UNIT_DECORATE_INFO" val=""/>
  <p:tag name="KSO_WM_UNIT_SM_LIMIT_TYPE" val=""/>
  <p:tag name="KSO_WM_CHIP_FILLAREA_FILL_RULE" val="{&quot;fill_align&quot;:&quot;cm&quot;,&quot;fill_effect&quot;:[],&quot;fill_mode&quot;:&quot;full&quot;,&quot;sacle_strategy&quot;:&quot;stretch&quot;}"/>
  <p:tag name="KSO_WM_ASSEMBLE_CHIP_INDEX" val="83f47ddf5c15450e8ddeb4ad5551b85a"/>
  <p:tag name="KSO_WM_SLIDE_BACKGROUND_TYPE" val="general"/>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4*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1"/>
  <p:tag name="KSO_WM_UNIT_DEC_AREA_ID" val="7568427cc7444131888820261c4b1a3c"/>
  <p:tag name="KSO_WM_UNIT_DECORATE_INFO" val=""/>
  <p:tag name="KSO_WM_UNIT_SM_LIMIT_TYPE" val=""/>
  <p:tag name="KSO_WM_CHIP_FILLAREA_FILL_RULE" val="{&quot;fill_align&quot;:&quot;cm&quot;,&quot;fill_effect&quot;:[],&quot;fill_mode&quot;:&quot;full&quot;,&quot;sacle_strategy&quot;:&quot;stretch&quot;}"/>
  <p:tag name="KSO_WM_ASSEMBLE_CHIP_INDEX" val="5151f0f4cde843a0aaf5d2c6fed052d2"/>
  <p:tag name="KSO_WM_SLIDE_BACKGROUND_TYPE" val="general"/>
</p:tagLst>
</file>

<file path=ppt/tags/tag315.xml><?xml version="1.0" encoding="utf-8"?>
<p:tagLst xmlns:p="http://schemas.openxmlformats.org/presentationml/2006/main">
  <p:tag name="KSO_WM_BEAUTIFY_FLAG" val="#wm#"/>
  <p:tag name="KSO_WM_TAG_VERSION" val="1.0"/>
  <p:tag name="KSO_WM_UNIT_LAYERLEVEL" val="1_1"/>
  <p:tag name="KSO_WM_TEMPLATE_INDEX" val="20204759"/>
  <p:tag name="KSO_WM_TEMPLATE_CATEGORY" val="diagram"/>
  <p:tag name="KSO_WM_UNIT_ID" val="diagram20204759_1*l_z*1_1"/>
  <p:tag name="KSO_WM_UNIT_INDEX" val="1_1"/>
  <p:tag name="KSO_WM_UNIT_TYPE" val="l_z"/>
  <p:tag name="KSO_WM_DIAGRAM_GROUP_CODE" val="l1-1"/>
  <p:tag name="KSO_WM_UNIT_DIAGRAM_ISREFERUNIT" val="0"/>
  <p:tag name="KSO_WM_UNIT_DIAGRAM_ISNUMVISUAL" val="0"/>
  <p:tag name="KSO_WM_UNIT_COMPATIBLE" val="0"/>
  <p:tag name="KSO_WM_UNIT_HIGHLIGHT" val="0"/>
  <p:tag name="KSO_WM_UNIT_LINE_FORE_SCHEMECOLOR_INDEX_BRIGHTNESS" val="-0.15"/>
  <p:tag name="KSO_WM_UNIT_LINE_FORE_SCHEMECOLOR_INDEX" val="14"/>
  <p:tag name="KSO_WM_UNIT_LINE_FILL_TYPE" val="2"/>
</p:tagLst>
</file>

<file path=ppt/tags/tag316.xml><?xml version="1.0" encoding="utf-8"?>
<p:tagLst xmlns:p="http://schemas.openxmlformats.org/presentationml/2006/main">
  <p:tag name="KSO_WM_BEAUTIFY_FLAG" val="#wm#"/>
  <p:tag name="KSO_WM_TAG_VERSION" val="1.0"/>
  <p:tag name="KSO_WM_UNIT_LAYERLEVEL" val="1_1_1"/>
  <p:tag name="KSO_WM_TEMPLATE_INDEX" val="20204759"/>
  <p:tag name="KSO_WM_TEMPLATE_CATEGORY" val="diagram"/>
  <p:tag name="KSO_WM_UNIT_ID" val="diagram20204759_1*l_h_f*1_2_1"/>
  <p:tag name="KSO_WM_UNIT_INDEX" val="1_2_1"/>
  <p:tag name="KSO_WM_UNIT_TYPE" val="l_h_f"/>
  <p:tag name="KSO_WM_DIAGRAM_GROUP_CODE" val="l1-1"/>
  <p:tag name="KSO_WM_UNIT_DIAGRAM_ISREFERUNIT" val="0"/>
  <p:tag name="KSO_WM_UNIT_DIAGRAM_ISNUMVISUAL" val="0"/>
  <p:tag name="KSO_WM_UNIT_COMPATIBLE" val="0"/>
  <p:tag name="KSO_WM_UNIT_HIGHLIGHT" val="0"/>
  <p:tag name="KSO_WM_UNIT_NOCLEAR" val="0"/>
  <p:tag name="KSO_WM_UNIT_PRESET_TEXT" val="点击此处添加正文，文字是您思想的提炼，请您尽可能提炼思想的精髓，然后简单的阐述您的观点。如果您的内容确实非常重要又难以精简，也请使用分段处理，对内容进行简单的梳理和提炼，这样会使逻辑框架相对清晰明了。"/>
  <p:tag name="KSO_WM_UNIT_TEXT_FILL_FORE_SCHEMECOLOR_INDEX_BRIGHTNESS" val="0.35"/>
  <p:tag name="KSO_WM_UNIT_TEXT_FILL_FORE_SCHEMECOLOR_INDEX" val="13"/>
  <p:tag name="KSO_WM_UNIT_TEXT_FILL_TYPE" val="1"/>
</p:tagLst>
</file>

<file path=ppt/tags/tag317.xml><?xml version="1.0" encoding="utf-8"?>
<p:tagLst xmlns:p="http://schemas.openxmlformats.org/presentationml/2006/main">
  <p:tag name="KSO_WM_BEAUTIFY_FLAG" val="#wm#"/>
  <p:tag name="KSO_WM_TAG_VERSION" val="1.0"/>
  <p:tag name="KSO_WM_UNIT_LAYERLEVEL" val="1_1_1"/>
  <p:tag name="KSO_WM_TEMPLATE_INDEX" val="20204759"/>
  <p:tag name="KSO_WM_TEMPLATE_CATEGORY" val="diagram"/>
  <p:tag name="KSO_WM_UNIT_ID" val="diagram20204759_1*l_h_f*1_1_1"/>
  <p:tag name="KSO_WM_UNIT_INDEX" val="1_1_1"/>
  <p:tag name="KSO_WM_UNIT_TYPE" val="l_h_f"/>
  <p:tag name="KSO_WM_DIAGRAM_GROUP_CODE" val="l1-1"/>
  <p:tag name="KSO_WM_UNIT_DIAGRAM_ISREFERUNIT" val="0"/>
  <p:tag name="KSO_WM_UNIT_DIAGRAM_ISNUMVISUAL" val="0"/>
  <p:tag name="KSO_WM_UNIT_COMPATIBLE" val="0"/>
  <p:tag name="KSO_WM_UNIT_HIGHLIGHT" val="0"/>
  <p:tag name="KSO_WM_UNIT_NOCLEAR" val="0"/>
  <p:tag name="KSO_WM_UNIT_PRESET_TEXT" val="点击此处添加正文，文字是您思想的提炼，请您尽可能提炼思想的精髓，然后简单的阐述您的观点。如果您的内容确实非常重要又难以精简，也请使用分段处理，对内容进行简单的梳理和提炼，这样会使逻辑框架相对清晰明了。"/>
  <p:tag name="KSO_WM_UNIT_TEXT_FILL_FORE_SCHEMECOLOR_INDEX_BRIGHTNESS" val="0.35"/>
  <p:tag name="KSO_WM_UNIT_TEXT_FILL_FORE_SCHEMECOLOR_INDEX" val="13"/>
  <p:tag name="KSO_WM_UNIT_TEXT_FILL_TYPE" val="1"/>
</p:tagLst>
</file>

<file path=ppt/tags/tag318.xml><?xml version="1.0" encoding="utf-8"?>
<p:tagLst xmlns:p="http://schemas.openxmlformats.org/presentationml/2006/main">
  <p:tag name="KSO_WM_BEAUTIFY_FLAG" val="#wm#"/>
  <p:tag name="KSO_WM_TAG_VERSION" val="1.0"/>
  <p:tag name="KSO_WM_UNIT_LAYERLEVEL" val="1"/>
  <p:tag name="KSO_WM_TEMPLATE_INDEX" val="20204759"/>
  <p:tag name="KSO_WM_TEMPLATE_CATEGORY" val="diagram"/>
  <p:tag name="KSO_WM_UNIT_ID" val="diagram20204759_1*a*1"/>
  <p:tag name="KSO_WM_UNIT_INDEX" val="1"/>
  <p:tag name="KSO_WM_UNIT_TYPE" val="a"/>
  <p:tag name="KSO_WM_DIAGRAM_GROUP_CODE" val="l1-1"/>
  <p:tag name="KSO_WM_UNIT_DIAGRAM_ISREFERUNIT" val="0"/>
  <p:tag name="KSO_WM_UNIT_DIAGRAM_ISNUMVISUAL" val="0"/>
  <p:tag name="KSO_WM_UNIT_COMPATIBLE" val="0"/>
  <p:tag name="KSO_WM_UNIT_HIGHLIGHT" val="0"/>
  <p:tag name="KSO_WM_UNIT_VALUE" val="26"/>
  <p:tag name="KSO_WM_UNIT_NOCLEAR" val="0"/>
  <p:tag name="KSO_WM_UNIT_PRESET_TEXT" val="点击此处添加标题"/>
  <p:tag name="KSO_WM_UNIT_ISCONTENTSTITLE" val="0"/>
  <p:tag name="KSO_WM_UNIT_TEXT_FILL_FORE_SCHEMECOLOR_INDEX_BRIGHTNESS" val="0.15"/>
  <p:tag name="KSO_WM_UNIT_TEXT_FILL_FORE_SCHEMECOLOR_INDEX" val="13"/>
  <p:tag name="KSO_WM_UNIT_TEXT_FILL_TYPE" val="1"/>
</p:tagLst>
</file>

<file path=ppt/tags/tag319.xml><?xml version="1.0" encoding="utf-8"?>
<p:tagLst xmlns:p="http://schemas.openxmlformats.org/presentationml/2006/main">
  <p:tag name="KSO_WM_UNIT_VALUE" val="1373*890"/>
  <p:tag name="KSO_WM_UNIT_HIGHLIGHT" val="0"/>
  <p:tag name="KSO_WM_UNIT_COMPATIBLE" val="0"/>
  <p:tag name="KSO_WM_UNIT_DIAGRAM_ISNUMVISUAL" val="0"/>
  <p:tag name="KSO_WM_UNIT_DIAGRAM_ISREFERUNIT" val="0"/>
  <p:tag name="KSO_WM_DIAGRAM_GROUP_CODE" val="l1-1"/>
  <p:tag name="KSO_WM_UNIT_TYPE" val="d"/>
  <p:tag name="KSO_WM_UNIT_INDEX" val="1"/>
  <p:tag name="KSO_WM_UNIT_ID" val="diagram20204759_1*d*1"/>
  <p:tag name="KSO_WM_TEMPLATE_CATEGORY" val="diagram"/>
  <p:tag name="KSO_WM_TEMPLATE_INDEX" val="20204759"/>
  <p:tag name="KSO_WM_UNIT_SUPPORT_UNIT_TYPE" val="[&quot;all&quot;]"/>
  <p:tag name="KSO_WM_UNIT_LAYERLEVEL" val="1"/>
  <p:tag name="KSO_WM_TAG_VERSION" val="1.0"/>
  <p:tag name="KSO_WM_BEAUTIFY_FLAG" val="#wm#"/>
</p:tagLst>
</file>

<file path=ppt/tags/tag32.xml><?xml version="1.0" encoding="utf-8"?>
<p:tagLst xmlns:p="http://schemas.openxmlformats.org/presentationml/2006/main">
  <p:tag name="KSO_WM_SLIDE_BACKGROUND_TYPE" val="general"/>
</p:tagLst>
</file>

<file path=ppt/tags/tag320.xml><?xml version="1.0" encoding="utf-8"?>
<p:tagLst xmlns:p="http://schemas.openxmlformats.org/presentationml/2006/main">
  <p:tag name="KSO_WM_SLIDE_ID" val="diagram20204759_1"/>
  <p:tag name="KSO_WM_TEMPLATE_SUBCATEGORY" val="17"/>
  <p:tag name="KSO_WM_TEMPLATE_MASTER_TYPE" val="0"/>
  <p:tag name="KSO_WM_TEMPLATE_COLOR_TYPE" val="1"/>
  <p:tag name="KSO_WM_SLIDE_TYPE" val="text"/>
  <p:tag name="KSO_WM_SLIDE_SUBTYPE" val="diag"/>
  <p:tag name="KSO_WM_SLIDE_ITEM_CNT" val="2"/>
  <p:tag name="KSO_WM_SLIDE_INDEX" val="1"/>
  <p:tag name="KSO_WM_SLIDE_SIZE" val="608.003*396.934"/>
  <p:tag name="KSO_WM_SLIDE_POSITION" val="326.754*123.357"/>
  <p:tag name="KSO_WM_DIAGRAM_GROUP_CODE" val="l1-1"/>
  <p:tag name="KSO_WM_SLIDE_DIAGTYPE" val="l"/>
  <p:tag name="KSO_WM_TAG_VERSION" val="1.0"/>
  <p:tag name="KSO_WM_BEAUTIFY_FLAG" val="#wm#"/>
  <p:tag name="KSO_WM_TEMPLATE_CATEGORY" val="diagram"/>
  <p:tag name="KSO_WM_TEMPLATE_INDEX" val="20204759"/>
  <p:tag name="KSO_WM_SLIDE_LAYOUT" val="a_b_d_l"/>
  <p:tag name="KSO_WM_SLIDE_LAYOUT_CNT" val="1_1_1_1"/>
  <p:tag name="KSO_WM_SLIDE_BACKGROUND_TYPE" val="general"/>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978_5*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2"/>
  <p:tag name="KSO_WM_UNIT_DEC_AREA_ID" val="53eb25b3a2ee42c487df81bbf1825e44"/>
  <p:tag name="KSO_WM_UNIT_DECORATE_INFO" val=""/>
  <p:tag name="KSO_WM_UNIT_SM_LIMIT_TYPE" val=""/>
  <p:tag name="KSO_WM_CHIP_FILLAREA_FILL_RULE" val="{&quot;fill_align&quot;:&quot;cm&quot;,&quot;fill_effect&quot;:[],&quot;fill_mode&quot;:&quot;full&quot;,&quot;sacle_strategy&quot;:&quot;stretch&quot;}"/>
  <p:tag name="KSO_WM_ASSEMBLE_CHIP_INDEX" val="aee6c578d3e04048ba4ed16eeee45c57"/>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3*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0"/>
  <p:tag name="KSO_WM_UNIT_DEC_AREA_ID" val="b6625ec3b1144e50b83d02cca4fcfffd"/>
  <p:tag name="KSO_WM_UNIT_DECORATE_INFO" val=""/>
  <p:tag name="KSO_WM_UNIT_SM_LIMIT_TYPE" val=""/>
  <p:tag name="KSO_WM_CHIP_FILLAREA_FILL_RULE" val="{&quot;fill_align&quot;:&quot;cm&quot;,&quot;fill_effect&quot;:[],&quot;fill_mode&quot;:&quot;full&quot;,&quot;sacle_strategy&quot;:&quot;stretch&quot;}"/>
  <p:tag name="KSO_WM_ASSEMBLE_CHIP_INDEX" val="d3f5ff838c204e59956796b169daf90c"/>
  <p:tag name="KSO_WM_SLIDE_BACKGROUND_TYPE" val="leftRight"/>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4*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1"/>
  <p:tag name="KSO_WM_UNIT_DEC_AREA_ID" val="6d51c579e2174e24a0b1f455c92dccfc"/>
  <p:tag name="KSO_WM_UNIT_DECORATE_INFO" val=""/>
  <p:tag name="KSO_WM_UNIT_SM_LIMIT_TYPE" val=""/>
  <p:tag name="KSO_WM_CHIP_FILLAREA_FILL_RULE" val="{&quot;fill_align&quot;:&quot;cm&quot;,&quot;fill_effect&quot;:[],&quot;fill_mode&quot;:&quot;full&quot;,&quot;sacle_strategy&quot;:&quot;stretch&quot;}"/>
  <p:tag name="KSO_WM_ASSEMBLE_CHIP_INDEX" val="a3a81ea158a04f5e80182512a383b375"/>
  <p:tag name="KSO_WM_SLIDE_BACKGROUND_TYPE" val="leftRight"/>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4767_1*i*2"/>
  <p:tag name="KSO_WM_TEMPLATE_CATEGORY" val="diagram"/>
  <p:tag name="KSO_WM_TEMPLATE_INDEX" val="20214767"/>
  <p:tag name="KSO_WM_UNIT_LAYERLEVEL" val="1"/>
  <p:tag name="KSO_WM_TAG_VERSION" val="1.0"/>
  <p:tag name="KSO_WM_BEAUTIFY_FLAG" val="#wm#"/>
  <p:tag name="KSO_WM_UNIT_BLOCK" val="0"/>
  <p:tag name="KSO_WM_UNIT_SM_LIMIT_TYPE" val="2"/>
  <p:tag name="KSO_WM_UNIT_DEC_AREA_ID" val="0517c0a8d4e643faac4c14e8bfee663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1358a491bb0086638bf8"/>
  <p:tag name="KSO_WM_CHIP_XID" val="5ef21358a491bb0086638bf9"/>
  <p:tag name="KSO_WM_UNIT_TEXT_FILL_FORE_SCHEMECOLOR_INDEX_BRIGHTNESS" val="0"/>
  <p:tag name="KSO_WM_UNIT_TEXT_FILL_FORE_SCHEMECOLOR_INDEX" val="2"/>
  <p:tag name="KSO_WM_UNIT_TEXT_FILL_TYPE" val="1"/>
  <p:tag name="KSO_WM_UNIT_VALUE" val="252"/>
  <p:tag name="KSO_WM_TEMPLATE_ASSEMBLE_XID" val="60656f9b4054ed1e2fb80d6e"/>
  <p:tag name="KSO_WM_TEMPLATE_ASSEMBLE_GROUPID" val="60656f9b4054ed1e2fb80d6e"/>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4767_1*i*3"/>
  <p:tag name="KSO_WM_TEMPLATE_CATEGORY" val="diagram"/>
  <p:tag name="KSO_WM_TEMPLATE_INDEX" val="20214767"/>
  <p:tag name="KSO_WM_UNIT_LAYERLEVEL" val="1"/>
  <p:tag name="KSO_WM_TAG_VERSION" val="1.0"/>
  <p:tag name="KSO_WM_BEAUTIFY_FLAG" val="#wm#"/>
  <p:tag name="KSO_WM_UNIT_BLOCK" val="0"/>
  <p:tag name="KSO_WM_UNIT_SM_LIMIT_TYPE" val="2"/>
  <p:tag name="KSO_WM_UNIT_DEC_AREA_ID" val="758ca4e4af8c46b28d1a14bc3761a7a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1358a491bb0086638bf8"/>
  <p:tag name="KSO_WM_CHIP_XID" val="5ef21358a491bb0086638bf9"/>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2"/>
  <p:tag name="KSO_WM_UNIT_TEXT_FILL_TYPE" val="1"/>
  <p:tag name="KSO_WM_UNIT_VALUE" val="630"/>
  <p:tag name="KSO_WM_TEMPLATE_ASSEMBLE_XID" val="60656f9b4054ed1e2fb80d6e"/>
  <p:tag name="KSO_WM_TEMPLATE_ASSEMBLE_GROUPID" val="60656f9b4054ed1e2fb80d6e"/>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4767_1*i*4"/>
  <p:tag name="KSO_WM_TEMPLATE_CATEGORY" val="diagram"/>
  <p:tag name="KSO_WM_TEMPLATE_INDEX" val="20214767"/>
  <p:tag name="KSO_WM_UNIT_LAYERLEVEL" val="1"/>
  <p:tag name="KSO_WM_TAG_VERSION" val="1.0"/>
  <p:tag name="KSO_WM_BEAUTIFY_FLAG" val="#wm#"/>
  <p:tag name="KSO_WM_UNIT_BLOCK" val="0"/>
  <p:tag name="KSO_WM_UNIT_SM_LIMIT_TYPE" val="1"/>
  <p:tag name="KSO_WM_UNIT_DEC_AREA_ID" val="660ef649c3cd4167ac48b71d6d399a1a"/>
  <p:tag name="KSO_WM_UNIT_DECORATE_INFO" val="{&quot;ReferentInfo&quot;:{&quot;Id&quot;:&quot;slide&quot;,&quot;X&quot;:{&quot;Pos&quot;:0},&quot;Y&quot;:{&quot;Pos&quot;:0}},&quot;DecorateInfoX&quot;:{&quot;Pos&quot;:0,&quot;IsAbs&quot;:true},&quot;DecorateInfoY&quot;:{&quot;Pos&quot;:0,&quot;IsAbs&quot;:true},&quot;DecorateInfoW&quot;:{&quot;IsAbs&quot;:true},&quot;DecorateInfoH&quot;:{&quot;IsAbs&quot;:true},&quot;whChangeMode&quot;:0}"/>
  <p:tag name="KSO_WM_CHIP_GROUPID" val="5ef21358a491bb0086638bf8"/>
  <p:tag name="KSO_WM_CHIP_XID" val="5ef21358a491bb0086638bf9"/>
  <p:tag name="KSO_WM_UNIT_FILL_FORE_SCHEMECOLOR_INDEX_BRIGHTNESS" val="0"/>
  <p:tag name="KSO_WM_UNIT_FILL_FORE_SCHEMECOLOR_INDEX" val="14"/>
  <p:tag name="KSO_WM_UNIT_FILL_TYPE" val="1"/>
  <p:tag name="KSO_WM_UNIT_VALUE" val="3"/>
  <p:tag name="KSO_WM_TEMPLATE_ASSEMBLE_XID" val="60656f9b4054ed1e2fb80d6e"/>
  <p:tag name="KSO_WM_TEMPLATE_ASSEMBLE_GROUPID" val="60656f9b4054ed1e2fb80d6e"/>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14767_1*i*5"/>
  <p:tag name="KSO_WM_TEMPLATE_CATEGORY" val="diagram"/>
  <p:tag name="KSO_WM_TEMPLATE_INDEX" val="20214767"/>
  <p:tag name="KSO_WM_UNIT_LAYERLEVEL" val="1"/>
  <p:tag name="KSO_WM_TAG_VERSION" val="1.0"/>
  <p:tag name="KSO_WM_BEAUTIFY_FLAG" val="#wm#"/>
  <p:tag name="KSO_WM_UNIT_BLOCK" val="0"/>
  <p:tag name="KSO_WM_UNIT_SM_LIMIT_TYPE" val="1"/>
  <p:tag name="KSO_WM_UNIT_DEC_AREA_ID" val="600c20734b6f4271bb27757094427133"/>
  <p:tag name="KSO_WM_UNIT_DECORATE_INFO" val="{&quot;ReferentInfo&quot;:{&quot;Id&quot;:&quot;slide&quot;,&quot;X&quot;:{&quot;Pos&quot;:0},&quot;Y&quot;:{&quot;Pos&quot;:0}},&quot;DecorateInfoX&quot;:{&quot;Pos&quot;:0,&quot;IsAbs&quot;:true},&quot;DecorateInfoY&quot;:{&quot;Pos&quot;:0,&quot;IsAbs&quot;:true},&quot;DecorateInfoW&quot;:{&quot;IsAbs&quot;:true},&quot;DecorateInfoH&quot;:{&quot;IsAbs&quot;:true},&quot;whChangeMode&quot;:0}"/>
  <p:tag name="KSO_WM_CHIP_GROUPID" val="5ef21358a491bb0086638bf8"/>
  <p:tag name="KSO_WM_CHIP_XID" val="5ef21358a491bb0086638bf9"/>
  <p:tag name="KSO_WM_UNIT_FILL_FORE_SCHEMECOLOR_INDEX_BRIGHTNESS" val="0"/>
  <p:tag name="KSO_WM_UNIT_FILL_FORE_SCHEMECOLOR_INDEX" val="14"/>
  <p:tag name="KSO_WM_UNIT_FILL_TYPE" val="1"/>
  <p:tag name="KSO_WM_UNIT_VALUE" val="3"/>
  <p:tag name="KSO_WM_TEMPLATE_ASSEMBLE_XID" val="60656f9b4054ed1e2fb80d6e"/>
  <p:tag name="KSO_WM_TEMPLATE_ASSEMBLE_GROUPID" val="60656f9b4054ed1e2fb80d6e"/>
</p:tagLst>
</file>

<file path=ppt/tags/tag328.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diagram20214767_1*a*1"/>
  <p:tag name="KSO_WM_TEMPLATE_CATEGORY" val="diagram"/>
  <p:tag name="KSO_WM_TEMPLATE_INDEX" val="20214767"/>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d1c512ddca3544ba95f8a7800298198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1bed2ff589640589acbf602a3d3dc60"/>
  <p:tag name="KSO_WM_UNIT_TEXT_FILL_FORE_SCHEMECOLOR_INDEX_BRIGHTNESS" val="0"/>
  <p:tag name="KSO_WM_UNIT_TEXT_FILL_FORE_SCHEMECOLOR_INDEX" val="13"/>
  <p:tag name="KSO_WM_UNIT_TEXT_FILL_TYPE" val="1"/>
  <p:tag name="KSO_WM_TEMPLATE_ASSEMBLE_XID" val="60656f9b4054ed1e2fb80d6e"/>
  <p:tag name="KSO_WM_TEMPLATE_ASSEMBLE_GROUPID" val="60656f9b4054ed1e2fb80d6e"/>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19129_3*l_h_i*1_1_1"/>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10a55699323e4c43855d0b8efed046d7"/>
  <p:tag name="KSO_WM_UNIT_VALUE" val="4"/>
  <p:tag name="KSO_WM_UNIT_FILL_FORE_SCHEMECOLOR_INDEX_BRIGHTNESS" val="0"/>
  <p:tag name="KSO_WM_UNIT_FILL_FORE_SCHEMECOLOR_INDEX" val="5"/>
  <p:tag name="KSO_WM_UNIT_FILL_TYPE"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978_5*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2"/>
  <p:tag name="KSO_WM_UNIT_DEC_AREA_ID" val="8f3bf94569804e25b0130c4ff89e76dc"/>
  <p:tag name="KSO_WM_UNIT_DECORATE_INFO" val=""/>
  <p:tag name="KSO_WM_UNIT_SM_LIMIT_TYPE" val=""/>
  <p:tag name="KSO_WM_CHIP_FILLAREA_FILL_RULE" val="{&quot;fill_align&quot;:&quot;cm&quot;,&quot;fill_effect&quot;:[],&quot;fill_mode&quot;:&quot;full&quot;,&quot;sacle_strategy&quot;:&quot;stretch&quot;}"/>
  <p:tag name="KSO_WM_ASSEMBLE_CHIP_INDEX" val="860cb43b83004ce6b309ed56951ae1f8"/>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30.xml><?xml version="1.0" encoding="utf-8"?>
<p:tagLst xmlns:p="http://schemas.openxmlformats.org/presentationml/2006/main">
  <p:tag name="KSO_WM_UNIT_SUBTYPE" val="a"/>
  <p:tag name="KSO_WM_UNIT_NOCLEAR" val="0"/>
  <p:tag name="KSO_WM_UNIT_VALUE" val="69"/>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19129_3*l_h_f*1_1_1"/>
  <p:tag name="KSO_WM_TEMPLATE_CATEGORY" val="diagram"/>
  <p:tag name="KSO_WM_TEMPLATE_INDEX" val="20219129"/>
  <p:tag name="KSO_WM_UNIT_LAYERLEVEL" val="1_1_1"/>
  <p:tag name="KSO_WM_TAG_VERSION" val="1.0"/>
  <p:tag name="KSO_WM_BEAUTIFY_FLAG" val="#wm#"/>
  <p:tag name="KSO_WM_UNIT_PRESET_TEXT" val="在此输入正文准确理解你所传达的意思在此输入正文在此输入正文"/>
  <p:tag name="KSO_WM_CHIP_GROUPID" val="60b9e79ad573a1aeab43c0e7"/>
  <p:tag name="KSO_WM_CHIP_XID" val="60b9e79ad573a1aeab43c0e8"/>
  <p:tag name="KSO_WM_ASSEMBLE_CHIP_INDEX" val="10a55699323e4c43855d0b8efed046d7"/>
  <p:tag name="KSO_WM_UNIT_TEXT_FILL_FORE_SCHEMECOLOR_INDEX_BRIGHTNESS" val="0.25"/>
  <p:tag name="KSO_WM_UNIT_TEXT_FILL_FORE_SCHEMECOLOR_INDEX" val="13"/>
  <p:tag name="KSO_WM_UNIT_TEXT_FILL_TYPE" val="1"/>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19129_3*l_h_i*1_1_2"/>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10a55699323e4c43855d0b8efed046d7"/>
  <p:tag name="KSO_WM_UNIT_VALUE" val="1"/>
  <p:tag name="KSO_WM_UNIT_TEXT_FILL_FORE_SCHEMECOLOR_INDEX_BRIGHTNESS" val="0"/>
  <p:tag name="KSO_WM_UNIT_TEXT_FILL_FORE_SCHEMECOLOR_INDEX" val="14"/>
  <p:tag name="KSO_WM_UNIT_TEXT_FILL_TYPE" val="1"/>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19129_3*l_h_i*1_2_1"/>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10a55699323e4c43855d0b8efed046d7"/>
  <p:tag name="KSO_WM_UNIT_VALUE" val="4"/>
  <p:tag name="KSO_WM_UNIT_FILL_FORE_SCHEMECOLOR_INDEX_BRIGHTNESS" val="0"/>
  <p:tag name="KSO_WM_UNIT_FILL_FORE_SCHEMECOLOR_INDEX" val="6"/>
  <p:tag name="KSO_WM_UNIT_FILL_TYPE" val="1"/>
</p:tagLst>
</file>

<file path=ppt/tags/tag333.xml><?xml version="1.0" encoding="utf-8"?>
<p:tagLst xmlns:p="http://schemas.openxmlformats.org/presentationml/2006/main">
  <p:tag name="KSO_WM_UNIT_SUBTYPE" val="a"/>
  <p:tag name="KSO_WM_UNIT_NOCLEAR" val="0"/>
  <p:tag name="KSO_WM_UNIT_VALUE" val="69"/>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9129_3*l_h_f*1_2_1"/>
  <p:tag name="KSO_WM_TEMPLATE_CATEGORY" val="diagram"/>
  <p:tag name="KSO_WM_TEMPLATE_INDEX" val="20219129"/>
  <p:tag name="KSO_WM_UNIT_LAYERLEVEL" val="1_1_1"/>
  <p:tag name="KSO_WM_TAG_VERSION" val="1.0"/>
  <p:tag name="KSO_WM_BEAUTIFY_FLAG" val="#wm#"/>
  <p:tag name="KSO_WM_UNIT_PRESET_TEXT" val="在此输入正文准确理解你所传达的意思在此输入正文在此输入正文"/>
  <p:tag name="KSO_WM_CHIP_GROUPID" val="60b9e79ad573a1aeab43c0e7"/>
  <p:tag name="KSO_WM_CHIP_XID" val="60b9e79ad573a1aeab43c0e8"/>
  <p:tag name="KSO_WM_ASSEMBLE_CHIP_INDEX" val="10a55699323e4c43855d0b8efed046d7"/>
  <p:tag name="KSO_WM_UNIT_TEXT_FILL_FORE_SCHEMECOLOR_INDEX_BRIGHTNESS" val="0.25"/>
  <p:tag name="KSO_WM_UNIT_TEXT_FILL_FORE_SCHEMECOLOR_INDEX" val="13"/>
  <p:tag name="KSO_WM_UNIT_TEXT_FILL_TYPE" val="1"/>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diagram20219129_3*l_h_i*1_2_2"/>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10a55699323e4c43855d0b8efed046d7"/>
  <p:tag name="KSO_WM_UNIT_VALUE" val="1"/>
  <p:tag name="KSO_WM_UNIT_TEXT_FILL_FORE_SCHEMECOLOR_INDEX_BRIGHTNESS" val="0"/>
  <p:tag name="KSO_WM_UNIT_TEXT_FILL_FORE_SCHEMECOLOR_INDEX" val="14"/>
  <p:tag name="KSO_WM_UNIT_TEXT_FILL_TYPE" val="1"/>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19129_3*l_h_i*1_3_1"/>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10a55699323e4c43855d0b8efed046d7"/>
  <p:tag name="KSO_WM_UNIT_VALUE" val="4"/>
  <p:tag name="KSO_WM_UNIT_FILL_FORE_SCHEMECOLOR_INDEX_BRIGHTNESS" val="0"/>
  <p:tag name="KSO_WM_UNIT_FILL_FORE_SCHEMECOLOR_INDEX" val="7"/>
  <p:tag name="KSO_WM_UNIT_FILL_TYPE" val="1"/>
</p:tagLst>
</file>

<file path=ppt/tags/tag336.xml><?xml version="1.0" encoding="utf-8"?>
<p:tagLst xmlns:p="http://schemas.openxmlformats.org/presentationml/2006/main">
  <p:tag name="KSO_WM_UNIT_SUBTYPE" val="a"/>
  <p:tag name="KSO_WM_UNIT_NOCLEAR" val="0"/>
  <p:tag name="KSO_WM_UNIT_VALUE" val="69"/>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19129_3*l_h_f*1_3_1"/>
  <p:tag name="KSO_WM_TEMPLATE_CATEGORY" val="diagram"/>
  <p:tag name="KSO_WM_TEMPLATE_INDEX" val="20219129"/>
  <p:tag name="KSO_WM_UNIT_LAYERLEVEL" val="1_1_1"/>
  <p:tag name="KSO_WM_TAG_VERSION" val="1.0"/>
  <p:tag name="KSO_WM_BEAUTIFY_FLAG" val="#wm#"/>
  <p:tag name="KSO_WM_UNIT_PRESET_TEXT" val="在此输入正文准确理解你所传达的意思在此输入正文在此输入正文"/>
  <p:tag name="KSO_WM_CHIP_GROUPID" val="60b9e79ad573a1aeab43c0e7"/>
  <p:tag name="KSO_WM_CHIP_XID" val="60b9e79ad573a1aeab43c0e8"/>
  <p:tag name="KSO_WM_ASSEMBLE_CHIP_INDEX" val="10a55699323e4c43855d0b8efed046d7"/>
  <p:tag name="KSO_WM_UNIT_TEXT_FILL_FORE_SCHEMECOLOR_INDEX_BRIGHTNESS" val="0.25"/>
  <p:tag name="KSO_WM_UNIT_TEXT_FILL_FORE_SCHEMECOLOR_INDEX" val="13"/>
  <p:tag name="KSO_WM_UNIT_TEXT_FILL_TYPE" val="1"/>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ID" val="diagram20219129_3*l_h_i*1_3_2"/>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10a55699323e4c43855d0b8efed046d7"/>
  <p:tag name="KSO_WM_UNIT_VALUE" val="1"/>
  <p:tag name="KSO_WM_UNIT_TEXT_FILL_FORE_SCHEMECOLOR_INDEX_BRIGHTNESS" val="0"/>
  <p:tag name="KSO_WM_UNIT_TEXT_FILL_FORE_SCHEMECOLOR_INDEX" val="14"/>
  <p:tag name="KSO_WM_UNIT_TEXT_FILL_TYPE" val="1"/>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19129_3*l_h_i*1_4_1"/>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10a55699323e4c43855d0b8efed046d7"/>
  <p:tag name="KSO_WM_UNIT_VALUE" val="4"/>
  <p:tag name="KSO_WM_UNIT_FILL_FORE_SCHEMECOLOR_INDEX_BRIGHTNESS" val="0"/>
  <p:tag name="KSO_WM_UNIT_FILL_FORE_SCHEMECOLOR_INDEX" val="8"/>
  <p:tag name="KSO_WM_UNIT_FILL_TYPE" val="1"/>
</p:tagLst>
</file>

<file path=ppt/tags/tag339.xml><?xml version="1.0" encoding="utf-8"?>
<p:tagLst xmlns:p="http://schemas.openxmlformats.org/presentationml/2006/main">
  <p:tag name="KSO_WM_UNIT_SUBTYPE" val="a"/>
  <p:tag name="KSO_WM_UNIT_NOCLEAR" val="0"/>
  <p:tag name="KSO_WM_UNIT_VALUE" val="69"/>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19129_3*l_h_f*1_4_1"/>
  <p:tag name="KSO_WM_TEMPLATE_CATEGORY" val="diagram"/>
  <p:tag name="KSO_WM_TEMPLATE_INDEX" val="20219129"/>
  <p:tag name="KSO_WM_UNIT_LAYERLEVEL" val="1_1_1"/>
  <p:tag name="KSO_WM_TAG_VERSION" val="1.0"/>
  <p:tag name="KSO_WM_BEAUTIFY_FLAG" val="#wm#"/>
  <p:tag name="KSO_WM_UNIT_PRESET_TEXT" val="在此输入正文准确理解你所传达的意思在此输入正文在此输入正文"/>
  <p:tag name="KSO_WM_CHIP_GROUPID" val="60b9e79ad573a1aeab43c0e7"/>
  <p:tag name="KSO_WM_CHIP_XID" val="60b9e79ad573a1aeab43c0e8"/>
  <p:tag name="KSO_WM_ASSEMBLE_CHIP_INDEX" val="10a55699323e4c43855d0b8efed046d7"/>
  <p:tag name="KSO_WM_UNIT_TEXT_FILL_FORE_SCHEMECOLOR_INDEX_BRIGHTNESS" val="0.25"/>
  <p:tag name="KSO_WM_UNIT_TEXT_FILL_FORE_SCHEMECOLOR_INDEX" val="13"/>
  <p:tag name="KSO_WM_UNIT_TEXT_FILL_TYPE"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3*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0"/>
  <p:tag name="KSO_WM_UNIT_DEC_AREA_ID" val="a0845fc156e0438b869d91b7a5563967"/>
  <p:tag name="KSO_WM_UNIT_DECORATE_INFO" val=""/>
  <p:tag name="KSO_WM_UNIT_SM_LIMIT_TYPE" val=""/>
  <p:tag name="KSO_WM_CHIP_FILLAREA_FILL_RULE" val="{&quot;fill_align&quot;:&quot;cm&quot;,&quot;fill_effect&quot;:[],&quot;fill_mode&quot;:&quot;full&quot;,&quot;sacle_strategy&quot;:&quot;stretch&quot;}"/>
  <p:tag name="KSO_WM_ASSEMBLE_CHIP_INDEX" val="8d7c5047119a44c8b83f4c94889ba517"/>
  <p:tag name="KSO_WM_SLIDE_BACKGROUND_TYPE" val="frame"/>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2"/>
  <p:tag name="KSO_WM_UNIT_ID" val="diagram20219129_3*l_h_i*1_4_2"/>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10a55699323e4c43855d0b8efed046d7"/>
  <p:tag name="KSO_WM_UNIT_VALUE" val="1"/>
  <p:tag name="KSO_WM_UNIT_TEXT_FILL_FORE_SCHEMECOLOR_INDEX_BRIGHTNESS" val="0"/>
  <p:tag name="KSO_WM_UNIT_TEXT_FILL_FORE_SCHEMECOLOR_INDEX" val="14"/>
  <p:tag name="KSO_WM_UNIT_TEXT_FILL_TYPE" val="1"/>
</p:tagLst>
</file>

<file path=ppt/tags/tag341.xml><?xml version="1.0" encoding="utf-8"?>
<p:tagLst xmlns:p="http://schemas.openxmlformats.org/presentationml/2006/main">
  <p:tag name="KSO_WM_SLIDE_ID" val="diagram20214767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23*540"/>
  <p:tag name="KSO_WM_SLIDE_POSITION" val="0*0"/>
  <p:tag name="KSO_WM_TAG_VERSION" val="1.0"/>
  <p:tag name="KSO_WM_BEAUTIFY_FLAG" val="#wm#"/>
  <p:tag name="KSO_WM_TEMPLATE_CATEGORY" val="diagram"/>
  <p:tag name="KSO_WM_TEMPLATE_INDEX" val="20214767"/>
  <p:tag name="KSO_WM_SLIDE_LAYOUT" val="a_d"/>
  <p:tag name="KSO_WM_SLIDE_LAYOUT_CNT" val="1_1"/>
  <p:tag name="KSO_WM_SLIDE_LAYOUT_INFO" val="{&quot;backgroundInfo&quot;:[{&quot;bottom&quot;:0,&quot;bottomAbs&quot;:false,&quot;left&quot;:0,&quot;leftAbs&quot;:false,&quot;right&quot;:0.71250000000000002,&quot;rightAbs&quot;:false,&quot;top&quot;:0,&quot;topAbs&quot;:false,&quot;type&quot;:&quot;leftRight&quot;},{&quot;bottom&quot;:0,&quot;bottomAbs&quot;:false,&quot;left&quot;:0,&quot;leftAbs&quot;:false,&quot;right&quot;:0,&quot;rightAbs&quot;:false,&quot;top&quot;:0,&quot;topAbs&quot;:false,&quot;type&quot;:&quot;general&quot;}],&quot;direction&quot;:1,&quot;id&quot;:&quot;2021-04-01T15:55:51&quot;,&quot;maxSize&quot;:{&quot;size1&quot;:26.300000000000001},&quot;minSize&quot;:{&quot;size1&quot;:26.300000000000001},&quot;normalSize&quot;:{&quot;size1&quot;:26.300000000000001},&quot;subLayout&quot;:[{&quot;id&quot;:&quot;2021-04-01T15:55:51&quot;,&quot;margin&quot;:{&quot;bottom&quot;:8.4670000076293945,&quot;left&quot;:1.6929999589920044,&quot;right&quot;:0.026000002399086952,&quot;top&quot;:3.3870000839233398},&quot;type&quot;:0},{&quot;id&quot;:&quot;2021-04-01T15:55:51&quot;,&quot;margin&quot;:{&quot;bottom&quot;:2.5399999618530273,&quot;left&quot;:2.0899999141693115,&quot;right&quot;:2.5399999618530273,&quot;top&quot;:2.1170001029968262},&quot;type&quot;:0}],&quot;type&quot;:0}"/>
  <p:tag name="KSO_WM_SLIDE_BACKGROUND" val="[&quot;leftRight&quot;,&quot;general&quot;]"/>
  <p:tag name="KSO_WM_SLIDE_RATIO" val="1.777778"/>
  <p:tag name="KSO_WM_CHIP_INFOS" val="{&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95c973fcd6134020a63a4180aebd3213&quot;,&quot;fill_align&quot;:&quot;lt&quot;,&quot;text_align&quot;:&quot;lt&quot;,&quot;text_direction&quot;:&quot;horizontal&quot;,&quot;chip_types&quot;:[&quot;text&quot;,&quot;header&quot;]},{&quot;fill_id&quot;:&quot;1c24f19bff6c4bd6a5f20f57a535bdbe&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1358a491bb0086638bf9"/>
  <p:tag name="KSO_WM_SLIDE_CAN_ADD_NAVIGATION" val="1"/>
  <p:tag name="KSO_WM_CHIP_GROUPID" val="5ef21358a491bb0086638bf8"/>
  <p:tag name="KSO_WM_SLIDE_BK_DARK_LIGHT" val="2"/>
  <p:tag name="KSO_WM_SLIDE_BACKGROUND_TYPE" val="leftRight"/>
  <p:tag name="KSO_WM_SLIDE_SUPPORT_FEATURE_TYPE" val="3"/>
  <p:tag name="KSO_WM_TEMPLATE_ASSEMBLE_XID" val="60656f9b4054ed1e2fb80d6e"/>
  <p:tag name="KSO_WM_TEMPLATE_ASSEMBLE_GROUPID" val="60656f9b4054ed1e2fb80d6e"/>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3*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0"/>
  <p:tag name="KSO_WM_UNIT_DEC_AREA_ID" val="b18b87cc0a284b6693982c9c13b2477d"/>
  <p:tag name="KSO_WM_UNIT_DECORATE_INFO" val=""/>
  <p:tag name="KSO_WM_UNIT_SM_LIMIT_TYPE" val=""/>
  <p:tag name="KSO_WM_CHIP_FILLAREA_FILL_RULE" val="{&quot;fill_align&quot;:&quot;cm&quot;,&quot;fill_effect&quot;:[],&quot;fill_mode&quot;:&quot;full&quot;,&quot;sacle_strategy&quot;:&quot;stretch&quot;}"/>
  <p:tag name="KSO_WM_ASSEMBLE_CHIP_INDEX" val="83f47ddf5c15450e8ddeb4ad5551b85a"/>
  <p:tag name="KSO_WM_SLIDE_BACKGROUND_TYPE" val="general"/>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4*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1"/>
  <p:tag name="KSO_WM_UNIT_DEC_AREA_ID" val="7568427cc7444131888820261c4b1a3c"/>
  <p:tag name="KSO_WM_UNIT_DECORATE_INFO" val=""/>
  <p:tag name="KSO_WM_UNIT_SM_LIMIT_TYPE" val=""/>
  <p:tag name="KSO_WM_CHIP_FILLAREA_FILL_RULE" val="{&quot;fill_align&quot;:&quot;cm&quot;,&quot;fill_effect&quot;:[],&quot;fill_mode&quot;:&quot;full&quot;,&quot;sacle_strategy&quot;:&quot;stretch&quot;}"/>
  <p:tag name="KSO_WM_ASSEMBLE_CHIP_INDEX" val="5151f0f4cde843a0aaf5d2c6fed052d2"/>
  <p:tag name="KSO_WM_SLIDE_BACKGROUND_TYPE" val="general"/>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0854_1*i*1"/>
  <p:tag name="KSO_WM_TEMPLATE_CATEGORY" val="diagram"/>
  <p:tag name="KSO_WM_TEMPLATE_INDEX" val="20200854"/>
  <p:tag name="KSO_WM_UNIT_LAYERLEVEL" val="1"/>
  <p:tag name="KSO_WM_TAG_VERSION" val="1.0"/>
  <p:tag name="KSO_WM_BEAUTIFY_FLAG" val="#wm#"/>
  <p:tag name="KSO_WM_UNIT_FILL_FORE_SCHEMECOLOR_INDEX_BRIGHTNESS" val="-0.05"/>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345.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diagram20200854_1*a*1"/>
  <p:tag name="KSO_WM_TEMPLATE_CATEGORY" val="diagram"/>
  <p:tag name="KSO_WM_TEMPLATE_INDEX" val="20200854"/>
  <p:tag name="KSO_WM_UNIT_LAYERLEVEL" val="1"/>
  <p:tag name="KSO_WM_TAG_VERSION" val="1.0"/>
  <p:tag name="KSO_WM_BEAUTIFY_FLAG" val="#wm#"/>
  <p:tag name="KSO_WM_UNIT_TEXT_FILL_FORE_SCHEMECOLOR_INDEX_BRIGHTNESS" val="0.15"/>
  <p:tag name="KSO_WM_UNIT_TEXT_FILL_FORE_SCHEMECOLOR_INDEX" val="13"/>
  <p:tag name="KSO_WM_UNIT_TEXT_FILL_TYPE" val="1"/>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0854_1*i*2"/>
  <p:tag name="KSO_WM_TEMPLATE_CATEGORY" val="diagram"/>
  <p:tag name="KSO_WM_TEMPLATE_INDEX" val="20200854"/>
  <p:tag name="KSO_WM_UNIT_LAYERLEVEL" val="1"/>
  <p:tag name="KSO_WM_TAG_VERSION" val="1.0"/>
  <p:tag name="KSO_WM_BEAUTIFY_FLAG" val="#wm#"/>
  <p:tag name="KSO_WM_UNIT_LINE_FORE_SCHEMECOLOR_INDEX_BRIGHTNESS" val="0.25"/>
  <p:tag name="KSO_WM_UNIT_LINE_FORE_SCHEMECOLOR_INDEX" val="13"/>
  <p:tag name="KSO_WM_UNIT_LINE_FILL_TYPE" val="2"/>
  <p:tag name="KSO_WM_UNIT_TEXT_FILL_FORE_SCHEMECOLOR_INDEX_BRIGHTNESS" val="0"/>
  <p:tag name="KSO_WM_UNIT_TEXT_FILL_FORE_SCHEMECOLOR_INDEX" val="2"/>
  <p:tag name="KSO_WM_UNIT_TEXT_FILL_TYPE" val="1"/>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0854_1*i*3"/>
  <p:tag name="KSO_WM_TEMPLATE_CATEGORY" val="diagram"/>
  <p:tag name="KSO_WM_TEMPLATE_INDEX" val="20200854"/>
  <p:tag name="KSO_WM_UNIT_LAYERLEVEL" val="1"/>
  <p:tag name="KSO_WM_TAG_VERSION" val="1.0"/>
  <p:tag name="KSO_WM_BEAUTIFY_FLAG" val="#wm#"/>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0854_1*i*4"/>
  <p:tag name="KSO_WM_TEMPLATE_CATEGORY" val="diagram"/>
  <p:tag name="KSO_WM_TEMPLATE_INDEX" val="20200854"/>
  <p:tag name="KSO_WM_UNIT_LAYERLEVEL" val="1"/>
  <p:tag name="KSO_WM_TAG_VERSION" val="1.0"/>
  <p:tag name="KSO_WM_BEAUTIFY_FLAG" val="#wm#"/>
  <p:tag name="KSO_WM_UNIT_FILL_FORE_SCHEMECOLOR_INDEX_BRIGHTNESS" val="0.25"/>
  <p:tag name="KSO_WM_UNIT_FILL_FORE_SCHEMECOLOR_INDEX" val="13"/>
  <p:tag name="KSO_WM_UNIT_FILL_TYPE" val="1"/>
  <p:tag name="KSO_WM_UNIT_TEXT_FILL_FORE_SCHEMECOLOR_INDEX_BRIGHTNESS" val="0"/>
  <p:tag name="KSO_WM_UNIT_TEXT_FILL_FORE_SCHEMECOLOR_INDEX" val="2"/>
  <p:tag name="KSO_WM_UNIT_TEXT_FILL_TYPE" val="1"/>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0854_1*i*5"/>
  <p:tag name="KSO_WM_TEMPLATE_CATEGORY" val="diagram"/>
  <p:tag name="KSO_WM_TEMPLATE_INDEX" val="20200854"/>
  <p:tag name="KSO_WM_UNIT_LAYERLEVEL" val="1"/>
  <p:tag name="KSO_WM_TAG_VERSION" val="1.0"/>
  <p:tag name="KSO_WM_BEAUTIFY_FLAG" val="#wm#"/>
  <p:tag name="KSO_WM_UNIT_FILL_FORE_SCHEMECOLOR_INDEX_BRIGHTNESS" val="0.25"/>
  <p:tag name="KSO_WM_UNIT_FILL_FORE_SCHEMECOLOR_INDEX" val="13"/>
  <p:tag name="KSO_WM_UNIT_FILL_TYPE" val="1"/>
  <p:tag name="KSO_WM_UNIT_TEXT_FILL_FORE_SCHEMECOLOR_INDEX_BRIGHTNESS" val="0"/>
  <p:tag name="KSO_WM_UNIT_TEXT_FILL_FORE_SCHEMECOLOR_INDEX" val="2"/>
  <p:tag name="KSO_WM_UNIT_TEXT_FILL_TYPE"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4*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1"/>
  <p:tag name="KSO_WM_UNIT_DEC_AREA_ID" val="52e3cd67e5af4f1ab3c5c1f07c75fa84"/>
  <p:tag name="KSO_WM_UNIT_DECORATE_INFO" val=""/>
  <p:tag name="KSO_WM_UNIT_SM_LIMIT_TYPE" val=""/>
  <p:tag name="KSO_WM_CHIP_FILLAREA_FILL_RULE" val="{&quot;fill_align&quot;:&quot;cm&quot;,&quot;fill_effect&quot;:[],&quot;fill_mode&quot;:&quot;full&quot;,&quot;sacle_strategy&quot;:&quot;stretch&quot;}"/>
  <p:tag name="KSO_WM_ASSEMBLE_CHIP_INDEX" val="b6bd157bd30449ba986825cd4f9bfdde"/>
  <p:tag name="KSO_WM_SLIDE_BACKGROUND_TYPE" val="frame"/>
</p:tagLst>
</file>

<file path=ppt/tags/tag350.xml><?xml version="1.0" encoding="utf-8"?>
<p:tagLst xmlns:p="http://schemas.openxmlformats.org/presentationml/2006/main">
  <p:tag name="KSO_WM_UNIT_SUBTYPE" val="a"/>
  <p:tag name="KSO_WM_UNIT_PRESET_TEXT" val="点击此处添加正文，文字是您思想的提炼，为了演示发布的良好效果，请言简意赅的阐述您的观点。&#13;您的正文已经经简明扼要，字字珠玑，但信息却千丝万缕、错综复杂，需要用更多的文字来表述；但请您尽可能提炼思想的精髓，否则容易造成观者的阅读压力，适得其反。&#13;正如我们都希望改变世界，希望给别人带去光明，但更多时候我们只需要播下一颗种子，自然有微风吹拂，雨露滋养。恰如其分的表达观点，往往事半功倍。&#13;当您的正文内容到达这个限度时，或许已经不纯粹作用于演示，极大可能运用于阅读领域；无论是传播观点、知识分享还是汇报工作，内容的详尽固然重要，但请一定注意信息框架的清晰，这样才能使内容层次分明，页面简洁易读。&#13;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
  <p:tag name="KSO_WM_UNIT_NOCLEAR" val="0"/>
  <p:tag name="KSO_WM_UNIT_VALUE" val="627"/>
  <p:tag name="KSO_WM_UNIT_HIGHLIGHT" val="0"/>
  <p:tag name="KSO_WM_UNIT_COMPATIBLE" val="0"/>
  <p:tag name="KSO_WM_UNIT_DIAGRAM_ISNUMVISUAL" val="0"/>
  <p:tag name="KSO_WM_UNIT_DIAGRAM_ISREFERUNIT" val="0"/>
  <p:tag name="KSO_WM_UNIT_TYPE" val="f"/>
  <p:tag name="KSO_WM_UNIT_INDEX" val="1"/>
  <p:tag name="KSO_WM_UNIT_ID" val="diagram20200854_1*f*1"/>
  <p:tag name="KSO_WM_TEMPLATE_CATEGORY" val="diagram"/>
  <p:tag name="KSO_WM_TEMPLATE_INDEX" val="20200854"/>
  <p:tag name="KSO_WM_UNIT_LAYERLEVEL" val="1"/>
  <p:tag name="KSO_WM_TAG_VERSION" val="1.0"/>
  <p:tag name="KSO_WM_BEAUTIFY_FLAG" val="#wm#"/>
  <p:tag name="KSO_WM_UNIT_TEXT_FILL_FORE_SCHEMECOLOR_INDEX_BRIGHTNESS" val="0.15"/>
  <p:tag name="KSO_WM_UNIT_TEXT_FILL_FORE_SCHEMECOLOR_INDEX" val="13"/>
  <p:tag name="KSO_WM_UNIT_TEXT_FILL_TYPE" val="1"/>
</p:tagLst>
</file>

<file path=ppt/tags/tag351.xml><?xml version="1.0" encoding="utf-8"?>
<p:tagLst xmlns:p="http://schemas.openxmlformats.org/presentationml/2006/main">
  <p:tag name="KSO_WM_SLIDE_ID" val="diagram20200854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06*540"/>
  <p:tag name="KSO_WM_SLIDE_POSITION" val="26*0"/>
  <p:tag name="KSO_WM_TAG_VERSION" val="1.0"/>
  <p:tag name="KSO_WM_BEAUTIFY_FLAG" val="#wm#"/>
  <p:tag name="KSO_WM_TEMPLATE_CATEGORY" val="diagram"/>
  <p:tag name="KSO_WM_TEMPLATE_INDEX" val="20200854"/>
  <p:tag name="KSO_WM_SLIDE_LAYOUT" val="a_f"/>
  <p:tag name="KSO_WM_SLIDE_LAYOUT_CNT" val="1_1"/>
  <p:tag name="KSO_WM_SLIDE_BACKGROUND_TYPE" val="general"/>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3*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0"/>
  <p:tag name="KSO_WM_UNIT_DEC_AREA_ID" val="b18b87cc0a284b6693982c9c13b2477d"/>
  <p:tag name="KSO_WM_UNIT_DECORATE_INFO" val=""/>
  <p:tag name="KSO_WM_UNIT_SM_LIMIT_TYPE" val=""/>
  <p:tag name="KSO_WM_CHIP_FILLAREA_FILL_RULE" val="{&quot;fill_align&quot;:&quot;cm&quot;,&quot;fill_effect&quot;:[],&quot;fill_mode&quot;:&quot;full&quot;,&quot;sacle_strategy&quot;:&quot;stretch&quot;}"/>
  <p:tag name="KSO_WM_ASSEMBLE_CHIP_INDEX" val="83f47ddf5c15450e8ddeb4ad5551b85a"/>
  <p:tag name="KSO_WM_SLIDE_BACKGROUND_TYPE" val="general"/>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4*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1"/>
  <p:tag name="KSO_WM_UNIT_DEC_AREA_ID" val="7568427cc7444131888820261c4b1a3c"/>
  <p:tag name="KSO_WM_UNIT_DECORATE_INFO" val=""/>
  <p:tag name="KSO_WM_UNIT_SM_LIMIT_TYPE" val=""/>
  <p:tag name="KSO_WM_CHIP_FILLAREA_FILL_RULE" val="{&quot;fill_align&quot;:&quot;cm&quot;,&quot;fill_effect&quot;:[],&quot;fill_mode&quot;:&quot;full&quot;,&quot;sacle_strategy&quot;:&quot;stretch&quot;}"/>
  <p:tag name="KSO_WM_ASSEMBLE_CHIP_INDEX" val="5151f0f4cde843a0aaf5d2c6fed052d2"/>
  <p:tag name="KSO_WM_SLIDE_BACKGROUND_TYPE" val="general"/>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3901_1*i*1"/>
  <p:tag name="KSO_WM_TEMPLATE_CATEGORY" val="diagram"/>
  <p:tag name="KSO_WM_TEMPLATE_INDEX" val="20193901"/>
  <p:tag name="KSO_WM_UNIT_LAYERLEVEL" val="1"/>
  <p:tag name="KSO_WM_TAG_VERSION" val="1.0"/>
  <p:tag name="KSO_WM_BEAUTIFY_FLAG" val="#wm#"/>
  <p:tag name="KSO_WM_UNIT_ADJUSTLAYOUT_ID" val="11"/>
  <p:tag name="KSO_WM_UNIT_COLOR_SCHEME_SHAPE_ID" val="11"/>
  <p:tag name="KSO_WM_UNIT_COLOR_SCHEME_PARENT_PAGE" val="0_1"/>
  <p:tag name="KSO_WM_UNIT_FOIL_COLOR" val="1"/>
  <p:tag name="KSO_WM_UNIT_FILL_FORE_SCHEMECOLOR_INDEX_BRIGHTNESS" val="-0.05"/>
  <p:tag name="KSO_WM_UNIT_FILL_FORE_SCHEMECOLOR_INDEX" val="14"/>
  <p:tag name="KSO_WM_UNIT_FILL_BACK_SCHEMECOLOR_INDEX_BRIGHTNESS" val="0"/>
  <p:tag name="KSO_WM_UNIT_FILL_BACK_SCHEMECOLOR_INDEX" val="14"/>
  <p:tag name="KSO_WM_UNIT_FILL_TYPE" val="2"/>
  <p:tag name="KSO_WM_UNIT_TEXT_FILL_FORE_SCHEMECOLOR_INDEX_BRIGHTNESS" val="0"/>
  <p:tag name="KSO_WM_UNIT_TEXT_FILL_FORE_SCHEMECOLOR_INDEX" val="14"/>
  <p:tag name="KSO_WM_UNIT_TEXT_FILL_TYPE" val="1"/>
</p:tagLst>
</file>

<file path=ppt/tags/tag355.xml><?xml version="1.0" encoding="utf-8"?>
<p:tagLst xmlns:p="http://schemas.openxmlformats.org/presentationml/2006/main">
  <p:tag name="KSO_WM_UNIT_VALUE" val="751*1001"/>
  <p:tag name="KSO_WM_UNIT_HIGHLIGHT" val="0"/>
  <p:tag name="KSO_WM_UNIT_COMPATIBLE" val="0"/>
  <p:tag name="KSO_WM_UNIT_DIAGRAM_ISNUMVISUAL" val="0"/>
  <p:tag name="KSO_WM_UNIT_DIAGRAM_ISREFERUNIT" val="0"/>
  <p:tag name="KSO_WM_UNIT_TYPE" val="d"/>
  <p:tag name="KSO_WM_UNIT_INDEX" val="1"/>
  <p:tag name="KSO_WM_UNIT_ID" val="diagram20193901_1*d*1"/>
  <p:tag name="KSO_WM_TEMPLATE_CATEGORY" val="diagram"/>
  <p:tag name="KSO_WM_TEMPLATE_INDEX" val="20193901"/>
  <p:tag name="KSO_WM_UNIT_LAYERLEVEL" val="1"/>
  <p:tag name="KSO_WM_TAG_VERSION" val="1.0"/>
  <p:tag name="KSO_WM_BEAUTIFY_FLAG" val="#wm#"/>
  <p:tag name="KSO_WM_UNIT_ADJUSTLAYOUT_ID" val="5"/>
  <p:tag name="KSO_WM_UNIT_PICTURE_CLIP_FLAG" val="1"/>
  <p:tag name="KSO_WM_UNIT_COLOR_SCHEME_SHAPE_ID" val="5"/>
  <p:tag name="KSO_WM_UNIT_COLOR_SCHEME_PARENT_PAGE" val="0_1"/>
</p:tagLst>
</file>

<file path=ppt/tags/tag356.xml><?xml version="1.0" encoding="utf-8"?>
<p:tagLst xmlns:p="http://schemas.openxmlformats.org/presentationml/2006/main">
  <p:tag name="KSO_WM_UNIT_ISCONTENTSTITLE" val="0"/>
  <p:tag name="KSO_WM_UNIT_PRESET_TEXT" val="单击添加大标题"/>
  <p:tag name="KSO_WM_UNIT_TEXT_PART_ID" val="2-X"/>
  <p:tag name="KSO_WM_UNIT_TEXT_PART_SIZE" val="49.2*559"/>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diagram20193901_1*a*1"/>
  <p:tag name="KSO_WM_TEMPLATE_CATEGORY" val="diagram"/>
  <p:tag name="KSO_WM_TEMPLATE_INDEX" val="20193901"/>
  <p:tag name="KSO_WM_UNIT_LAYERLEVEL" val="1"/>
  <p:tag name="KSO_WM_TAG_VERSION" val="1.0"/>
  <p:tag name="KSO_WM_BEAUTIFY_FLAG" val="#wm#"/>
  <p:tag name="KSO_WM_UNIT_ADJUSTLAYOUT_ID" val="6"/>
  <p:tag name="KSO_WM_UNIT_COLOR_SCHEME_SHAPE_ID" val="6"/>
  <p:tag name="KSO_WM_UNIT_COLOR_SCHEME_PARENT_PAGE" val="0_1"/>
  <p:tag name="KSO_WM_UNIT_TEXT_FILL_FORE_SCHEMECOLOR_INDEX_BRIGHTNESS" val="0.25"/>
  <p:tag name="KSO_WM_UNIT_TEXT_FILL_FORE_SCHEMECOLOR_INDEX" val="13"/>
  <p:tag name="KSO_WM_UNIT_TEXT_FILL_TYPE" val="1"/>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3901_1*i*2"/>
  <p:tag name="KSO_WM_TEMPLATE_CATEGORY" val="diagram"/>
  <p:tag name="KSO_WM_TEMPLATE_INDEX" val="20193901"/>
  <p:tag name="KSO_WM_UNIT_LAYERLEVEL" val="1"/>
  <p:tag name="KSO_WM_TAG_VERSION" val="1.0"/>
  <p:tag name="KSO_WM_BEAUTIFY_FLAG" val="#wm#"/>
  <p:tag name="KSO_WM_UNIT_ADJUSTLAYOUT_ID" val="7"/>
  <p:tag name="KSO_WM_UNIT_COLOR_SCHEME_SHAPE_ID" val="7"/>
  <p:tag name="KSO_WM_UNIT_COLOR_SCHEME_PARENT_PAGE" val="0_1"/>
  <p:tag name="KSO_WM_UNIT_FILL_FORE_SCHEMECOLOR_INDEX_BRIGHTNESS" val="0.4"/>
  <p:tag name="KSO_WM_UNIT_FILL_FORE_SCHEMECOLOR_INDEX" val="7"/>
  <p:tag name="KSO_WM_UNIT_FILL_BACK_SCHEMECOLOR_INDEX_BRIGHTNESS" val="-0.25"/>
  <p:tag name="KSO_WM_UNIT_FILL_BACK_SCHEMECOLOR_INDEX" val="7"/>
  <p:tag name="KSO_WM_UNIT_FILL_TYPE" val="2"/>
  <p:tag name="KSO_WM_UNIT_TEXT_FILL_FORE_SCHEMECOLOR_INDEX_BRIGHTNESS" val="0"/>
  <p:tag name="KSO_WM_UNIT_TEXT_FILL_FORE_SCHEMECOLOR_INDEX" val="14"/>
  <p:tag name="KSO_WM_UNIT_TEXT_FILL_TYPE" val="1"/>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3901_1*i*3"/>
  <p:tag name="KSO_WM_TEMPLATE_CATEGORY" val="diagram"/>
  <p:tag name="KSO_WM_TEMPLATE_INDEX" val="20193901"/>
  <p:tag name="KSO_WM_UNIT_LAYERLEVEL" val="1"/>
  <p:tag name="KSO_WM_TAG_VERSION" val="1.0"/>
  <p:tag name="KSO_WM_BEAUTIFY_FLAG" val="#wm#"/>
  <p:tag name="KSO_WM_UNIT_ADJUSTLAYOUT_ID" val="17"/>
  <p:tag name="KSO_WM_UNIT_COLOR_SCHEME_SHAPE_ID" val="17"/>
  <p:tag name="KSO_WM_UNIT_COLOR_SCHEME_PARENT_PAGE" val="0_1"/>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4"/>
  <p:tag name="KSO_WM_UNIT_TEXT_FILL_TYPE" val="1"/>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193901_1*i*4"/>
  <p:tag name="KSO_WM_TEMPLATE_CATEGORY" val="diagram"/>
  <p:tag name="KSO_WM_TEMPLATE_INDEX" val="20193901"/>
  <p:tag name="KSO_WM_UNIT_LAYERLEVEL" val="1"/>
  <p:tag name="KSO_WM_TAG_VERSION" val="1.0"/>
  <p:tag name="KSO_WM_BEAUTIFY_FLAG" val="#wm#"/>
  <p:tag name="KSO_WM_UNIT_ADJUSTLAYOUT_ID" val="18"/>
  <p:tag name="KSO_WM_UNIT_COLOR_SCHEME_SHAPE_ID" val="18"/>
  <p:tag name="KSO_WM_UNIT_COLOR_SCHEME_PARENT_PAGE" val="0_1"/>
  <p:tag name="KSO_WM_UNIT_DECOLORIZATION" val="1"/>
  <p:tag name="KSO_WM_UNIT_LINE_FORE_SCHEMECOLOR_INDEX_BRIGHTNESS" val="-0.25"/>
  <p:tag name="KSO_WM_UNIT_LINE_FORE_SCHEMECOLOR_INDEX" val="7"/>
  <p:tag name="KSO_WM_UNIT_LINE_FILL_TYPE" val="2"/>
  <p:tag name="KSO_WM_UNIT_TEXT_FILL_FORE_SCHEMECOLOR_INDEX_BRIGHTNESS" val="0"/>
  <p:tag name="KSO_WM_UNIT_TEXT_FILL_FORE_SCHEMECOLOR_INDEX" val="14"/>
  <p:tag name="KSO_WM_UNIT_TEXT_FILL_TYPE" val="1"/>
</p:tagLst>
</file>

<file path=ppt/tags/tag36.xml><?xml version="1.0" encoding="utf-8"?>
<p:tagLst xmlns:p="http://schemas.openxmlformats.org/presentationml/2006/main">
  <p:tag name="KSO_WM_SLIDE_BACKGROUND_TYPE" val="frame"/>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193901_1*i*5"/>
  <p:tag name="KSO_WM_TEMPLATE_CATEGORY" val="diagram"/>
  <p:tag name="KSO_WM_TEMPLATE_INDEX" val="20193901"/>
  <p:tag name="KSO_WM_UNIT_LAYERLEVEL" val="1"/>
  <p:tag name="KSO_WM_TAG_VERSION" val="1.0"/>
  <p:tag name="KSO_WM_BEAUTIFY_FLAG" val="#wm#"/>
  <p:tag name="KSO_WM_UNIT_ADJUSTLAYOUT_ID" val="19"/>
  <p:tag name="KSO_WM_UNIT_COLOR_SCHEME_SHAPE_ID" val="19"/>
  <p:tag name="KSO_WM_UNIT_COLOR_SCHEME_PARENT_PAGE" val="0_1"/>
  <p:tag name="KSO_WM_UNIT_FILL_FORE_SCHEMECOLOR_INDEX_BRIGHTNESS" val="-0.25"/>
  <p:tag name="KSO_WM_UNIT_FILL_FORE_SCHEMECOLOR_INDEX" val="7"/>
  <p:tag name="KSO_WM_UNIT_FILL_TYPE" val="1"/>
  <p:tag name="KSO_WM_UNIT_TEXT_FILL_FORE_SCHEMECOLOR_INDEX_BRIGHTNESS" val="0"/>
  <p:tag name="KSO_WM_UNIT_TEXT_FILL_FORE_SCHEMECOLOR_INDEX" val="14"/>
  <p:tag name="KSO_WM_UNIT_TEXT_FILL_TYPE" val="1"/>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193901_1*i*6"/>
  <p:tag name="KSO_WM_TEMPLATE_CATEGORY" val="diagram"/>
  <p:tag name="KSO_WM_TEMPLATE_INDEX" val="20193901"/>
  <p:tag name="KSO_WM_UNIT_LAYERLEVEL" val="1"/>
  <p:tag name="KSO_WM_TAG_VERSION" val="1.0"/>
  <p:tag name="KSO_WM_BEAUTIFY_FLAG" val="#wm#"/>
  <p:tag name="KSO_WM_UNIT_ADJUSTLAYOUT_ID" val="21"/>
  <p:tag name="KSO_WM_UNIT_COLOR_SCHEME_SHAPE_ID" val="21"/>
  <p:tag name="KSO_WM_UNIT_COLOR_SCHEME_PARENT_PAGE" val="0_1"/>
  <p:tag name="KSO_WM_UNIT_FILL_FORE_SCHEMECOLOR_INDEX_BRIGHTNESS" val="-0.25"/>
  <p:tag name="KSO_WM_UNIT_FILL_FORE_SCHEMECOLOR_INDEX" val="7"/>
  <p:tag name="KSO_WM_UNIT_FILL_TYPE" val="1"/>
  <p:tag name="KSO_WM_UNIT_TEXT_FILL_FORE_SCHEMECOLOR_INDEX_BRIGHTNESS" val="0"/>
  <p:tag name="KSO_WM_UNIT_TEXT_FILL_FORE_SCHEMECOLOR_INDEX" val="14"/>
  <p:tag name="KSO_WM_UNIT_TEXT_FILL_TYPE" val="1"/>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3901_1*i*7"/>
  <p:tag name="KSO_WM_TEMPLATE_CATEGORY" val="diagram"/>
  <p:tag name="KSO_WM_TEMPLATE_INDEX" val="20193901"/>
  <p:tag name="KSO_WM_UNIT_LAYERLEVEL" val="1"/>
  <p:tag name="KSO_WM_TAG_VERSION" val="1.0"/>
  <p:tag name="KSO_WM_BEAUTIFY_FLAG" val="#wm#"/>
  <p:tag name="KSO_WM_UNIT_ADJUSTLAYOUT_ID" val="24"/>
  <p:tag name="KSO_WM_UNIT_COLOR_SCHEME_SHAPE_ID" val="24"/>
  <p:tag name="KSO_WM_UNIT_COLOR_SCHEME_PARENT_PAGE" val="0_1"/>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3901_1*i*8"/>
  <p:tag name="KSO_WM_TEMPLATE_CATEGORY" val="diagram"/>
  <p:tag name="KSO_WM_TEMPLATE_INDEX" val="20193901"/>
  <p:tag name="KSO_WM_UNIT_LAYERLEVEL" val="1"/>
  <p:tag name="KSO_WM_TAG_VERSION" val="1.0"/>
  <p:tag name="KSO_WM_BEAUTIFY_FLAG" val="#wm#"/>
  <p:tag name="KSO_WM_UNIT_ADJUSTLAYOUT_ID" val="25"/>
  <p:tag name="KSO_WM_UNIT_COLOR_SCHEME_SHAPE_ID" val="25"/>
  <p:tag name="KSO_WM_UNIT_COLOR_SCHEME_PARENT_PAGE" val="0_1"/>
  <p:tag name="KSO_WM_UNIT_DECOLORIZATION" val="1"/>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3901_1*i*9"/>
  <p:tag name="KSO_WM_TEMPLATE_CATEGORY" val="diagram"/>
  <p:tag name="KSO_WM_TEMPLATE_INDEX" val="20193901"/>
  <p:tag name="KSO_WM_UNIT_LAYERLEVEL" val="1"/>
  <p:tag name="KSO_WM_TAG_VERSION" val="1.0"/>
  <p:tag name="KSO_WM_BEAUTIFY_FLAG" val="#wm#"/>
  <p:tag name="KSO_WM_UNIT_ADJUSTLAYOUT_ID" val="26"/>
  <p:tag name="KSO_WM_UNIT_COLOR_SCHEME_SHAPE_ID" val="26"/>
  <p:tag name="KSO_WM_UNIT_COLOR_SCHEME_PARENT_PAGE" val="0_1"/>
  <p:tag name="KSO_WM_UNIT_DECOLORIZATION" val="1"/>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65.xml><?xml version="1.0" encoding="utf-8"?>
<p:tagLst xmlns:p="http://schemas.openxmlformats.org/presentationml/2006/main">
  <p:tag name="KSO_WM_UNIT_PRESET_TEXT" val="点击此处添加正文，文字是您思想的提炼，为了演示发布的良好效果，请言简意赅的阐述您的观点。&#13;您的正文已经经简明扼要，字字珠玑，但信息却千丝万缕、错综复杂，需要用更多的文字来表述；但请您尽可能提炼思想的精髓，否则容易造成观者的阅读压力，适得其反。&#13;正如我们都希望改变世界，希望给别人带去光明，但更多时候我们只需要播下一颗种子，自然有微风吹拂，雨露滋养。恰如其分的表达观点，往往事半功倍。&#13;为了能让您有更直观的字数感受，并进一步方便使用，我们为您标注了最适合的位置。您输入的文字到这里时，就是最佳视觉效果，请您务必注意。"/>
  <p:tag name="KSO_WM_UNIT_TEXT_PART_ID" val="4-d"/>
  <p:tag name="KSO_WM_UNIT_TEXT_PART_SIZE" val="254.64*854.5"/>
  <p:tag name="KSO_WM_UNIT_VALUE" val="520"/>
  <p:tag name="KSO_WM_UNIT_HIGHLIGHT" val="0"/>
  <p:tag name="KSO_WM_UNIT_COMPATIBLE" val="0"/>
  <p:tag name="KSO_WM_UNIT_DIAGRAM_ISNUMVISUAL" val="0"/>
  <p:tag name="KSO_WM_UNIT_DIAGRAM_ISREFERUNIT" val="0"/>
  <p:tag name="KSO_WM_UNIT_TYPE" val="f"/>
  <p:tag name="KSO_WM_UNIT_INDEX" val="1"/>
  <p:tag name="KSO_WM_UNIT_ID" val="diagram20193901_1*f*1"/>
  <p:tag name="KSO_WM_TEMPLATE_CATEGORY" val="diagram"/>
  <p:tag name="KSO_WM_TEMPLATE_INDEX" val="20193901"/>
  <p:tag name="KSO_WM_UNIT_LAYERLEVEL" val="1"/>
  <p:tag name="KSO_WM_TAG_VERSION" val="1.0"/>
  <p:tag name="KSO_WM_BEAUTIFY_FLAG" val="#wm#"/>
  <p:tag name="KSO_WM_UNIT_ADJUSTLAYOUT_ID" val="16"/>
  <p:tag name="KSO_WM_UNIT_COLOR_SCHEME_SHAPE_ID" val="16"/>
  <p:tag name="KSO_WM_UNIT_COLOR_SCHEME_PARENT_PAGE" val="0_1"/>
  <p:tag name="KSO_WM_UNIT_TEXT_PART_ID_V2" val="d-4-1"/>
  <p:tag name="KSO_WM_UNIT_TEXT_FILL_FORE_SCHEMECOLOR_INDEX_BRIGHTNESS" val="0.5"/>
  <p:tag name="KSO_WM_UNIT_TEXT_FILL_FORE_SCHEMECOLOR_INDEX" val="13"/>
  <p:tag name="KSO_WM_UNIT_TEXT_FILL_TYPE" val="1"/>
</p:tagLst>
</file>

<file path=ppt/tags/tag366.xml><?xml version="1.0" encoding="utf-8"?>
<p:tagLst xmlns:p="http://schemas.openxmlformats.org/presentationml/2006/main">
  <p:tag name="KSO_WM_SLIDE_MODEL_TYPE" val="cover"/>
  <p:tag name="KSO_WM_SLIDE_ID" val="diagram20193901_1"/>
  <p:tag name="KSO_WM_SLIDE_ITEM_CNT" val="0"/>
  <p:tag name="KSO_WM_SLIDE_INDEX" val="1"/>
  <p:tag name="KSO_WM_TAG_VERSION" val="1.0"/>
  <p:tag name="KSO_WM_BEAUTIFY_FLAG" val="#wm#"/>
  <p:tag name="KSO_WM_TEMPLATE_CATEGORY" val="diagram"/>
  <p:tag name="KSO_WM_TEMPLATE_INDEX" val="20193901"/>
  <p:tag name="KSO_WM_SLIDE_LAYOUT" val="a_d_f"/>
  <p:tag name="KSO_WM_SLIDE_LAYOUT_CNT" val="1_1_1"/>
  <p:tag name="KSO_WM_SLIDE_TYPE" val="text"/>
  <p:tag name="KSO_WM_SLIDE_SUBTYPE" val="picTxt"/>
  <p:tag name="KSO_WM_SLIDE_SIZE" val="960*540"/>
  <p:tag name="KSO_WM_SLIDE_POSITION" val="0*0"/>
  <p:tag name="KSO_WM_SLIDE_CONSTRAINT" val="%7b%22slideConstraint%22%3a%7b%22seriesAreas%22%3a%5b%5d%2c%22singleAreas%22%3a%5b%7b%22shapes%22%3a%5b5%5d%2c%22serialConstraintIndex%22%3a-1%2c%22areatextmark%22%3a0%2c%22pictureprocessmark%22%3a0%7d%5d%7d%7d"/>
  <p:tag name="KSO_WM_SLIDE_COLORSCHEME_VERSION" val="3.2"/>
  <p:tag name="KSO_WM_SLIDE_BACKGROUND_TYPE" val="general"/>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3*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0"/>
  <p:tag name="KSO_WM_UNIT_DEC_AREA_ID" val="b18b87cc0a284b6693982c9c13b2477d"/>
  <p:tag name="KSO_WM_UNIT_DECORATE_INFO" val=""/>
  <p:tag name="KSO_WM_UNIT_SM_LIMIT_TYPE" val=""/>
  <p:tag name="KSO_WM_CHIP_FILLAREA_FILL_RULE" val="{&quot;fill_align&quot;:&quot;cm&quot;,&quot;fill_effect&quot;:[],&quot;fill_mode&quot;:&quot;full&quot;,&quot;sacle_strategy&quot;:&quot;stretch&quot;}"/>
  <p:tag name="KSO_WM_ASSEMBLE_CHIP_INDEX" val="83f47ddf5c15450e8ddeb4ad5551b85a"/>
  <p:tag name="KSO_WM_SLIDE_BACKGROUND_TYPE" val="general"/>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4*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1"/>
  <p:tag name="KSO_WM_UNIT_DEC_AREA_ID" val="7568427cc7444131888820261c4b1a3c"/>
  <p:tag name="KSO_WM_UNIT_DECORATE_INFO" val=""/>
  <p:tag name="KSO_WM_UNIT_SM_LIMIT_TYPE" val=""/>
  <p:tag name="KSO_WM_CHIP_FILLAREA_FILL_RULE" val="{&quot;fill_align&quot;:&quot;cm&quot;,&quot;fill_effect&quot;:[],&quot;fill_mode&quot;:&quot;full&quot;,&quot;sacle_strategy&quot;:&quot;stretch&quot;}"/>
  <p:tag name="KSO_WM_ASSEMBLE_CHIP_INDEX" val="5151f0f4cde843a0aaf5d2c6fed052d2"/>
  <p:tag name="KSO_WM_SLIDE_BACKGROUND_TYPE" val="general"/>
</p:tagLst>
</file>

<file path=ppt/tags/tag369.xml><?xml version="1.0" encoding="utf-8"?>
<p:tagLst xmlns:p="http://schemas.openxmlformats.org/presentationml/2006/main">
  <p:tag name="KSO_WM_UNIT_ISCONTENTSTITLE" val="0"/>
  <p:tag name="KSO_WM_UNIT_ISNUMDGM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12714_1*a*1"/>
  <p:tag name="KSO_WM_TEMPLATE_CATEGORY" val="diagram"/>
  <p:tag name="KSO_WM_TEMPLATE_INDEX" val="20212714"/>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e3986779d47b437e9a7bcceaa079931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04962f4bf2324ef3b09e7cf60b5eeece"/>
  <p:tag name="KSO_WM_UNIT_SUPPORT_UNIT_TYPE" val="[&quot;d&quot;]"/>
  <p:tag name="KSO_WM_UNIT_TEXT_FILL_FORE_SCHEMECOLOR_INDEX_BRIGHTNESS" val="0"/>
  <p:tag name="KSO_WM_UNIT_TEXT_FILL_FORE_SCHEMECOLOR_INDEX" val="13"/>
  <p:tag name="KSO_WM_UNIT_TEXT_FILL_TYPE" val="1"/>
  <p:tag name="KSO_WM_TEMPLATE_ASSEMBLE_XID" val="60656f654054ed1e2fb80950"/>
  <p:tag name="KSO_WM_TEMPLATE_ASSEMBLE_GROUPID" val="60656f654054ed1e2fb80950"/>
</p:tagLst>
</file>

<file path=ppt/tags/tag37.xml><?xml version="1.0" encoding="utf-8"?>
<p:tagLst xmlns:p="http://schemas.openxmlformats.org/presentationml/2006/main">
  <p:tag name="KSO_WM_SLIDE_BACKGROUND_TYPE" val="frame"/>
</p:tagLst>
</file>

<file path=ppt/tags/tag37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4_1*f*1"/>
  <p:tag name="KSO_WM_TEMPLATE_CATEGORY" val="diagram"/>
  <p:tag name="KSO_WM_TEMPLATE_INDEX" val="2021271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UNIT_DEC_AREA_ID" val="ceba2ff137764a2cb099cf38dcc5e06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5be29bdeaee45e7b8930b6da511961f"/>
  <p:tag name="KSO_WM_UNIT_SUPPORT_UNIT_TYPE" val="[&quot;d&quot;]"/>
  <p:tag name="KSO_WM_UNIT_TEXT_FILL_FORE_SCHEMECOLOR_INDEX_BRIGHTNESS" val="0.25"/>
  <p:tag name="KSO_WM_UNIT_TEXT_FILL_FORE_SCHEMECOLOR_INDEX" val="13"/>
  <p:tag name="KSO_WM_UNIT_TEXT_FILL_TYPE" val="1"/>
  <p:tag name="KSO_WM_TEMPLATE_ASSEMBLE_XID" val="60656f654054ed1e2fb80950"/>
  <p:tag name="KSO_WM_TEMPLATE_ASSEMBLE_GROUPID" val="60656f654054ed1e2fb80950"/>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4_1*i*1"/>
  <p:tag name="KSO_WM_TEMPLATE_CATEGORY" val="diagram"/>
  <p:tag name="KSO_WM_TEMPLATE_INDEX" val="20212714"/>
  <p:tag name="KSO_WM_UNIT_LAYERLEVEL" val="1"/>
  <p:tag name="KSO_WM_TAG_VERSION" val="1.0"/>
  <p:tag name="KSO_WM_BEAUTIFY_FLAG" val="#wm#"/>
  <p:tag name="KSO_WM_UNIT_BLOCK" val="0"/>
  <p:tag name="KSO_WM_UNIT_SM_LIMIT_TYPE" val="3"/>
  <p:tag name="KSO_WM_UNIT_DEC_AREA_ID" val="3f827eed98b24e1989a2b0c673c6666a"/>
  <p:tag name="KSO_WM_UNIT_DECORATE_INFO" val="{&quot;DecorateInfoH&quot;:{&quot;IsAbs&quot;:true},&quot;DecorateInfoW&quot;:{&quot;IsAbs&quot;:false},&quot;DecorateInfoX&quot;:{&quot;IsAbs&quot;:true,&quot;Pos&quot;:1},&quot;DecorateInfoY&quot;:{&quot;IsAbs&quot;:true,&quot;Pos&quot;:2},&quot;ReferentInfo&quot;:{&quot;Id&quot;:&quot;e3986779d47b437e9a7bcceaa0799318&quot;,&quot;X&quot;:{&quot;Pos&quot;:1},&quot;Y&quot;:{&quot;Pos&quot;:0}},&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30"/>
  <p:tag name="KSO_WM_TEMPLATE_ASSEMBLE_XID" val="60656f654054ed1e2fb80950"/>
  <p:tag name="KSO_WM_TEMPLATE_ASSEMBLE_GROUPID" val="60656f654054ed1e2fb80950"/>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4_1*i*2"/>
  <p:tag name="KSO_WM_TEMPLATE_CATEGORY" val="diagram"/>
  <p:tag name="KSO_WM_TEMPLATE_INDEX" val="20212714"/>
  <p:tag name="KSO_WM_UNIT_LAYERLEVEL" val="1"/>
  <p:tag name="KSO_WM_TAG_VERSION" val="1.0"/>
  <p:tag name="KSO_WM_BEAUTIFY_FLAG" val="#wm#"/>
  <p:tag name="KSO_WM_UNIT_BLOCK" val="0"/>
  <p:tag name="KSO_WM_UNIT_SM_LIMIT_TYPE" val="3"/>
  <p:tag name="KSO_WM_UNIT_DEC_AREA_ID" val="a00468fe66f44b08aef719e85195a2dc"/>
  <p:tag name="KSO_WM_UNIT_DECORATE_INFO" val="{&quot;DecorateInfoH&quot;:{&quot;IsAbs&quot;:true},&quot;DecorateInfoW&quot;:{&quot;IsAbs&quot;:false},&quot;DecorateInfoX&quot;:{&quot;IsAbs&quot;:true,&quot;Pos&quot;:1},&quot;DecorateInfoY&quot;:{&quot;IsAbs&quot;:true,&quot;Pos&quot;:0},&quot;ReferentInfo&quot;:{&quot;Id&quot;:&quot;e3986779d47b437e9a7bcceaa0799318&quot;,&quot;X&quot;:{&quot;Pos&quot;:1},&quot;Y&quot;:{&quot;Pos&quot;:0}},&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6"/>
  <p:tag name="KSO_WM_TEMPLATE_ASSEMBLE_XID" val="60656f654054ed1e2fb80950"/>
  <p:tag name="KSO_WM_TEMPLATE_ASSEMBLE_GROUPID" val="60656f654054ed1e2fb80950"/>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2714_1*i*3"/>
  <p:tag name="KSO_WM_TEMPLATE_CATEGORY" val="diagram"/>
  <p:tag name="KSO_WM_TEMPLATE_INDEX" val="20212714"/>
  <p:tag name="KSO_WM_UNIT_LAYERLEVEL" val="1"/>
  <p:tag name="KSO_WM_TAG_VERSION" val="1.0"/>
  <p:tag name="KSO_WM_BEAUTIFY_FLAG" val="#wm#"/>
  <p:tag name="KSO_WM_UNIT_BLOCK" val="0"/>
  <p:tag name="KSO_WM_UNIT_SM_LIMIT_TYPE" val="3"/>
  <p:tag name="KSO_WM_UNIT_DEC_AREA_ID" val="9f2891235ccd4efb8a37b7e1155163d5"/>
  <p:tag name="KSO_WM_UNIT_DECORATE_INFO" val="{&quot;DecorateInfoH&quot;:{&quot;IsAbs&quot;:true},&quot;DecorateInfoW&quot;:{&quot;IsAbs&quot;:false},&quot;DecorateInfoX&quot;:{&quot;IsAbs&quot;:true,&quot;Pos&quot;:1},&quot;DecorateInfoY&quot;:{&quot;IsAbs&quot;:true,&quot;Pos&quot;:0},&quot;ReferentInfo&quot;:{&quot;Id&quot;:&quot;e3986779d47b437e9a7bcceaa0799318&quot;,&quot;X&quot;:{&quot;Pos&quot;:1},&quot;Y&quot;:{&quot;Pos&quot;:2}},&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54"/>
  <p:tag name="KSO_WM_TEMPLATE_ASSEMBLE_XID" val="60656f654054ed1e2fb80950"/>
  <p:tag name="KSO_WM_TEMPLATE_ASSEMBLE_GROUPID" val="60656f654054ed1e2fb80950"/>
</p:tagLst>
</file>

<file path=ppt/tags/tag374.xml><?xml version="1.0" encoding="utf-8"?>
<p:tagLst xmlns:p="http://schemas.openxmlformats.org/presentationml/2006/main">
  <p:tag name="KSO_WM_SLIDE_ID" val="diagram20212714_1"/>
  <p:tag name="KSO_WM_TEMPLATE_SUBCATEGORY" val="21"/>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12714"/>
  <p:tag name="KSO_WM_SLIDE_LAYOUT" val="a_f"/>
  <p:tag name="KSO_WM_SLIDE_LAYOUT_CNT" val="1_1"/>
  <p:tag name="KSO_WM_SLIDE_TYPE" val="text"/>
  <p:tag name="KSO_WM_SLIDE_SUBTYPE" val="pureTxt"/>
  <p:tag name="KSO_WM_SLIDE_SIZE" val="840*539"/>
  <p:tag name="KSO_WM_SLIDE_POSITION" val="72*0"/>
  <p:tag name="KSO_WM_SLIDE_LAYOUT_INFO" val="{&quot;direction&quot;:1,&quot;id&quot;:&quot;2021-04-01T15:44:13&quot;,&quot;maxSize&quot;:{&quot;size1&quot;:32.5},&quot;minSize&quot;:{&quot;size1&quot;:27.600000000000001},&quot;normalSize&quot;:{&quot;size1&quot;:27.600000000000001},&quot;subLayout&quot;:[{&quot;id&quot;:&quot;2021-04-01T15:44:13&quot;,&quot;margin&quot;:{&quot;bottom&quot;:8.0430002212524414,&quot;left&quot;:2.5399999618530273,&quot;right&quot;:0.026000002399086952,&quot;top&quot;:5.5029997825622559},&quot;type&quot;:0},{&quot;id&quot;:&quot;2021-04-01T15:44:13&quot;,&quot;margin&quot;:{&quot;bottom&quot;:1.6929999589920044,&quot;left&quot;:1.6670000553131104,&quot;right&quot;:1.6929999589920044,&quot;top&quot;:1.6929999589920044},&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1ae53747e3ea6e293f8b1"/>
  <p:tag name="KSO_WM_CHIP_FILLPROP" val="[[{&quot;text_align&quot;:&quot;cm&quot;,&quot;text_direction&quot;:&quot;horizontal&quot;,&quot;support_big_font&quot;:false,&quot;picture_toward&quot;:0,&quot;picture_dockside&quot;:[],&quot;fill_id&quot;:&quot;df5c712fc297497380a16f2214b4abb2&quot;,&quot;fill_align&quot;:&quot;cm&quot;,&quot;chip_types&quot;:[&quot;picture&quot;,&quot;header&quot;]},{&quot;text_align&quot;:&quot;lm&quot;,&quot;text_direction&quot;:&quot;horizontal&quot;,&quot;support_features&quot;:[&quot;collage&quot;,&quot;carousel&quot;],&quot;support_big_font&quot;:false,&quot;picture_toward&quot;:0,&quot;picture_dockside&quot;:[],&quot;fill_id&quot;:&quot;3e9e6b7343cb4479804798c20b3c2800&quot;,&quot;fill_align&quot;:&quot;cm&quot;,&quot;chip_types&quot;:[&quot;text&quot;,&quot;picture&quot;]}],[{&quot;text_align&quot;:&quot;cm&quot;,&quot;text_direction&quot;:&quot;horizontal&quot;,&quot;support_big_font&quot;:false,&quot;picture_toward&quot;:0,&quot;picture_dockside&quot;:[],&quot;fill_id&quot;:&quot;df5c712fc297497380a16f2214b4abb2&quot;,&quot;fill_align&quot;:&quot;cm&quot;,&quot;chip_types&quot;:[&quot;header&quot;]},{&quot;text_align&quot;:&quot;lm&quot;,&quot;text_direction&quot;:&quot;horizontal&quot;,&quot;support_big_font&quot;:false,&quot;picture_toward&quot;:0,&quot;picture_dockside&quot;:[],&quot;fill_id&quot;:&quot;3e9e6b7343cb4479804798c20b3c2800&quot;,&quot;fill_align&quot;:&quot;cm&quot;,&quot;chip_types&quot;:[&quot;diagram&quot;,&quot;chart&quot;,&quot;table&quot;,&quot;video&quot;]}]]"/>
  <p:tag name="KSO_WM_CHIP_DECFILLPROP" val="[]"/>
  <p:tag name="KSO_WM_SLIDE_CAN_ADD_NAVIGATION" val="1"/>
  <p:tag name="KSO_WM_CHIP_GROUPID" val="5f71a5bf747e3ea6e293b57c"/>
  <p:tag name="KSO_WM_SLIDE_BK_DARK_LIGHT" val="2"/>
  <p:tag name="KSO_WM_SLIDE_BACKGROUND_TYPE" val="general"/>
  <p:tag name="KSO_WM_SLIDE_SUPPORT_FEATURE_TYPE" val="0"/>
  <p:tag name="KSO_WM_TEMPLATE_ASSEMBLE_XID" val="60656f654054ed1e2fb80950"/>
  <p:tag name="KSO_WM_TEMPLATE_ASSEMBLE_GROUPID" val="60656f654054ed1e2fb80950"/>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3*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0"/>
  <p:tag name="KSO_WM_UNIT_DEC_AREA_ID" val="b18b87cc0a284b6693982c9c13b2477d"/>
  <p:tag name="KSO_WM_UNIT_DECORATE_INFO" val=""/>
  <p:tag name="KSO_WM_UNIT_SM_LIMIT_TYPE" val=""/>
  <p:tag name="KSO_WM_CHIP_FILLAREA_FILL_RULE" val="{&quot;fill_align&quot;:&quot;cm&quot;,&quot;fill_effect&quot;:[],&quot;fill_mode&quot;:&quot;full&quot;,&quot;sacle_strategy&quot;:&quot;stretch&quot;}"/>
  <p:tag name="KSO_WM_ASSEMBLE_CHIP_INDEX" val="83f47ddf5c15450e8ddeb4ad5551b85a"/>
  <p:tag name="KSO_WM_SLIDE_BACKGROUND_TYPE" val="general"/>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4*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1"/>
  <p:tag name="KSO_WM_UNIT_DEC_AREA_ID" val="7568427cc7444131888820261c4b1a3c"/>
  <p:tag name="KSO_WM_UNIT_DECORATE_INFO" val=""/>
  <p:tag name="KSO_WM_UNIT_SM_LIMIT_TYPE" val=""/>
  <p:tag name="KSO_WM_CHIP_FILLAREA_FILL_RULE" val="{&quot;fill_align&quot;:&quot;cm&quot;,&quot;fill_effect&quot;:[],&quot;fill_mode&quot;:&quot;full&quot;,&quot;sacle_strategy&quot;:&quot;stretch&quot;}"/>
  <p:tag name="KSO_WM_ASSEMBLE_CHIP_INDEX" val="5151f0f4cde843a0aaf5d2c6fed052d2"/>
  <p:tag name="KSO_WM_SLIDE_BACKGROUND_TYPE" val="general"/>
</p:tagLst>
</file>

<file path=ppt/tags/tag377.xml><?xml version="1.0" encoding="utf-8"?>
<p:tagLst xmlns:p="http://schemas.openxmlformats.org/presentationml/2006/main">
  <p:tag name="KSO_WM_UNIT_ADJUSTLAYOUT_ID" val="20"/>
  <p:tag name="KSO_WM_UNIT_COLOR_SCHEME_SHAPE_ID" val="20"/>
  <p:tag name="KSO_WM_UNIT_COLOR_SCHEME_PARENT_PAGE" val="0_1"/>
  <p:tag name="KSO_WM_UNIT_HIGHLIGHT" val="0"/>
  <p:tag name="KSO_WM_UNIT_COMPATIBLE" val="0"/>
  <p:tag name="KSO_WM_UNIT_DIAGRAM_ISNUMVISUAL" val="0"/>
  <p:tag name="KSO_WM_UNIT_DIAGRAM_ISREFERUNIT" val="0"/>
  <p:tag name="KSO_WM_UNIT_TYPE" val="i"/>
  <p:tag name="KSO_WM_UNIT_INDEX" val="1"/>
  <p:tag name="KSO_WM_UNIT_ID" val="diagram20211833_1*i*1"/>
  <p:tag name="KSO_WM_TEMPLATE_CATEGORY" val="diagram"/>
  <p:tag name="KSO_WM_TEMPLATE_INDEX" val="20211833"/>
  <p:tag name="KSO_WM_UNIT_LAYERLEVEL" val="1"/>
  <p:tag name="KSO_WM_TAG_VERSION" val="1.0"/>
  <p:tag name="KSO_WM_BEAUTIFY_FLAG" val="#wm#"/>
  <p:tag name="KSO_WM_UNIT_BLOCK" val="0"/>
  <p:tag name="KSO_WM_UNIT_SM_LIMIT_TYPE" val="2"/>
  <p:tag name="KSO_WM_UNIT_DEC_AREA_ID" val="7c6b107d871a45598d733c1d05edbf39"/>
  <p:tag name="KSO_WM_UNIT_DECORATE_INFO" val="{&quot;DecorateInfoH&quot;:{&quot;IsAbs&quot;:true},&quot;DecorateInfoW&quot;:{&quot;IsAbs&quot;:true},&quot;DecorateInfoX&quot;:{&quot;IsAbs&quot;:true,&quot;Pos&quot;:1},&quot;DecorateInfoY&quot;:{&quot;IsAbs&quot;:true,&quot;Pos&quot;:0},&quot;ReferentInfo&quot;:{&quot;Id&quot;:&quot;460ad4675c5a47a28a19052c1199b988&quot;,&quot;X&quot;:{&quot;Pos&quot;:1},&quot;Y&quot;:{&quot;Pos&quot;:2}},&quot;whChangeMode&quot;:0}"/>
  <p:tag name="KSO_WM_CHIP_GROUPID" val="5f0d97f38050c250ba657cf5"/>
  <p:tag name="KSO_WM_CHIP_XID" val="5f6323060e9bcbd1695b1864"/>
  <p:tag name="KSO_WM_UNIT_TEXT_FILL_FORE_SCHEMECOLOR_INDEX_BRIGHTNESS" val="0"/>
  <p:tag name="KSO_WM_UNIT_TEXT_FILL_FORE_SCHEMECOLOR_INDEX" val="14"/>
  <p:tag name="KSO_WM_UNIT_TEXT_FILL_TYPE" val="1"/>
  <p:tag name="KSO_WM_UNIT_VALUE" val="840"/>
  <p:tag name="KSO_WM_TEMPLATE_ASSEMBLE_XID" val="60656f2d4054ed1e2fb804f1"/>
  <p:tag name="KSO_WM_TEMPLATE_ASSEMBLE_GROUPID" val="60656f2d4054ed1e2fb804f1"/>
</p:tagLst>
</file>

<file path=ppt/tags/tag378.xml><?xml version="1.0" encoding="utf-8"?>
<p:tagLst xmlns:p="http://schemas.openxmlformats.org/presentationml/2006/mai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11833_1*a*1"/>
  <p:tag name="KSO_WM_TEMPLATE_CATEGORY" val="diagram"/>
  <p:tag name="KSO_WM_TEMPLATE_INDEX" val="2021183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460ad4675c5a47a28a19052c1199b98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bcdd6f4384be45639abfae25a4a06542"/>
  <p:tag name="KSO_WM_UNIT_TEXT_FILL_FORE_SCHEMECOLOR_INDEX_BRIGHTNESS" val="0"/>
  <p:tag name="KSO_WM_UNIT_TEXT_FILL_FORE_SCHEMECOLOR_INDEX" val="13"/>
  <p:tag name="KSO_WM_UNIT_TEXT_FILL_TYPE" val="1"/>
  <p:tag name="KSO_WM_TEMPLATE_ASSEMBLE_XID" val="60656f2d4054ed1e2fb804f1"/>
  <p:tag name="KSO_WM_TEMPLATE_ASSEMBLE_GROUPID" val="60656f2d4054ed1e2fb804f1"/>
</p:tagLst>
</file>

<file path=ppt/tags/tag37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833_1*f*1"/>
  <p:tag name="KSO_WM_TEMPLATE_CATEGORY" val="diagram"/>
  <p:tag name="KSO_WM_TEMPLATE_INDEX" val="20211833"/>
  <p:tag name="KSO_WM_UNIT_LAYERLEVEL" val="1"/>
  <p:tag name="KSO_WM_TAG_VERSION" val="1.0"/>
  <p:tag name="KSO_WM_BEAUTIFY_FLAG" val="#wm#"/>
  <p:tag name="KSO_WM_UNIT_DEFAULT_FONT" val="14;20;2"/>
  <p:tag name="KSO_WM_UNIT_BLOCK" val="0"/>
  <p:tag name="KSO_WM_UNIT_VALUE" val="180"/>
  <p:tag name="KSO_WM_UNIT_SHOW_EDIT_AREA_INDICATION" val="1"/>
  <p:tag name="KSO_WM_CHIP_GROUPID" val="5e6b05596848fb12bee65ac8"/>
  <p:tag name="KSO_WM_CHIP_XID" val="5e6b05596848fb12bee65aca"/>
  <p:tag name="KSO_WM_UNIT_DEC_AREA_ID" val="e3c7032652a54982885245b11d2c29b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ee48bb7b263401f8362fcd2eef6079e"/>
  <p:tag name="KSO_WM_UNIT_TEXT_FILL_FORE_SCHEMECOLOR_INDEX_BRIGHTNESS" val="0.25"/>
  <p:tag name="KSO_WM_UNIT_TEXT_FILL_FORE_SCHEMECOLOR_INDEX" val="13"/>
  <p:tag name="KSO_WM_UNIT_TEXT_FILL_TYPE" val="1"/>
  <p:tag name="KSO_WM_TEMPLATE_ASSEMBLE_XID" val="60656f2d4054ed1e2fb804f1"/>
  <p:tag name="KSO_WM_TEMPLATE_ASSEMBLE_GROUPID" val="60656f2d4054ed1e2fb804f1"/>
</p:tagLst>
</file>

<file path=ppt/tags/tag38.xml><?xml version="1.0" encoding="utf-8"?>
<p:tagLst xmlns:p="http://schemas.openxmlformats.org/presentationml/2006/main">
  <p:tag name="KSO_WM_SLIDE_BACKGROUND_TYPE" val="frame"/>
</p:tagLst>
</file>

<file path=ppt/tags/tag380.xml><?xml version="1.0" encoding="utf-8"?>
<p:tagLst xmlns:p="http://schemas.openxmlformats.org/presentationml/2006/main">
  <p:tag name="KSO_WM_UNIT_VALUE" val="931*1438"/>
  <p:tag name="KSO_WM_UNIT_HIGHLIGHT" val="0"/>
  <p:tag name="KSO_WM_UNIT_COMPATIBLE" val="0"/>
  <p:tag name="KSO_WM_UNIT_DIAGRAM_ISNUMVISUAL" val="0"/>
  <p:tag name="KSO_WM_UNIT_DIAGRAM_ISREFERUNIT" val="0"/>
  <p:tag name="KSO_WM_UNIT_TYPE" val="d"/>
  <p:tag name="KSO_WM_UNIT_INDEX" val="1"/>
  <p:tag name="KSO_WM_UNIT_ID" val="diagram20211833_1*d*1"/>
  <p:tag name="KSO_WM_TEMPLATE_CATEGORY" val="diagram"/>
  <p:tag name="KSO_WM_TEMPLATE_INDEX" val="20211833"/>
  <p:tag name="KSO_WM_UNIT_LAYERLEVEL" val="1"/>
  <p:tag name="KSO_WM_TAG_VERSION" val="1.0"/>
  <p:tag name="KSO_WM_BEAUTIFY_FLAG" val="#wm#"/>
  <p:tag name="KSO_WM_CHIP_GROUPID" val="5e7310da9a230a26b9e88a19"/>
  <p:tag name="KSO_WM_CHIP_XID" val="5e7310da9a230a26b9e88a1a"/>
  <p:tag name="KSO_WM_UNIT_DEC_AREA_ID" val="38a6948cf9f44bce8b2cefa3e2828fe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d1c46c8d06b4ebc8c61b796f1d3cb2b"/>
  <p:tag name="KSO_WM_UNIT_PLACING_PICTURE" val="3d1c46c8d06b4ebc8c61b796f1d3cb2b"/>
  <p:tag name="KSO_WM_TEMPLATE_ASSEMBLE_XID" val="60656f2d4054ed1e2fb804f1"/>
  <p:tag name="KSO_WM_TEMPLATE_ASSEMBLE_GROUPID" val="60656f2d4054ed1e2fb804f1"/>
</p:tagLst>
</file>

<file path=ppt/tags/tag381.xml><?xml version="1.0" encoding="utf-8"?>
<p:tagLst xmlns:p="http://schemas.openxmlformats.org/presentationml/2006/main">
  <p:tag name="KSO_WM_SLIDE_ID" val="diagram20211833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420"/>
  <p:tag name="KSO_WM_SLIDE_POSITION" val="0*60"/>
  <p:tag name="KSO_WM_TAG_VERSION" val="1.0"/>
  <p:tag name="KSO_WM_BEAUTIFY_FLAG" val="#wm#"/>
  <p:tag name="KSO_WM_TEMPLATE_CATEGORY" val="diagram"/>
  <p:tag name="KSO_WM_TEMPLATE_INDEX" val="20211833"/>
  <p:tag name="KSO_WM_SLIDE_LAYOUT" val="a_d_f"/>
  <p:tag name="KSO_WM_SLIDE_LAYOUT_CNT" val="1_1_1"/>
  <p:tag name="KSO_WM_SLIDE_LAYOUT_INFO" val="{&quot;backgroundInfo&quot;:[{&quot;bottom&quot;:0,&quot;bottomAbs&quot;:false,&quot;left&quot;:0,&quot;leftAbs&quot;:false,&quot;right&quot;:0,&quot;rightAbs&quot;:false,&quot;top&quot;:0,&quot;topAbs&quot;:false,&quot;type&quot;:&quot;general&quot;}],&quot;id&quot;:&quot;2021-04-01T15:32:24&quot;,&quot;maxSize&quot;:{&quot;size1&quot;:24.600000000000001},&quot;minSize&quot;:{&quot;size1&quot;:20.100000000000001},&quot;normalSize&quot;:{&quot;size1&quot;:20.100185185185186},&quot;subLayout&quot;:[{&quot;id&quot;:&quot;2021-04-01T15:32:24&quot;,&quot;margin&quot;:{&quot;bottom&quot;:0.026000002399086952,&quot;left&quot;:1.6929999589920044,&quot;right&quot;:1.6929999589920044,&quot;top&quot;:1.6929999589920044},&quot;type&quot;:0},{&quot;direction&quot;:1,&quot;id&quot;:&quot;2021-04-01T15:32:24&quot;,&quot;maxSize&quot;:{&quot;size1&quot;:67.597395992201427},&quot;minSize&quot;:{&quot;size1&quot;:48.797395992201444},&quot;normalSize&quot;:{&quot;size1&quot;:62.547395992201444},&quot;subLayout&quot;:[{&quot;id&quot;:&quot;2021-04-01T15:32:24&quot;,&quot;margin&quot;:{&quot;bottom&quot;:3.3870000839233398,&quot;left&quot;:1.6950000524520874,&quot;right&quot;:0.026000002399086952,&quot;top&quot;:2.0899999141693115},&quot;type&quot;:0},{&quot;id&quot;:&quot;2021-04-01T15:32:24&quot;,&quot;margin&quot;:{&quot;bottom&quot;:3.3870000839233398,&quot;left&quot;:1.2439998388290405,&quot;right&quot;:1.6929999589920044,&quot;top&quot;:2.0899999141693115},&quot;type&quot;:0}],&quot;type&quot;:0}],&quot;type&quot;:0}"/>
  <p:tag name="KSO_WM_SLIDE_CAN_ADD_NAVIGATION" val="1"/>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f6323060e9bcbd1695b1864"/>
  <p:tag name="KSO_WM_CHIP_FILLPROP" val="[[{&quot;fill_id&quot;:&quot;a20438be26f445178ea9f09425b591ee&quot;,&quot;fill_align&quot;:&quot;lm&quot;,&quot;text_align&quot;:&quot;lm&quot;,&quot;text_direction&quot;:&quot;horizontal&quot;,&quot;chip_types&quot;:[&quot;header&quot;]},{&quot;fill_id&quot;:&quot;86de63fca37947a78befc1167a6053ac&quot;,&quot;fill_align&quot;:&quot;cm&quot;,&quot;text_align&quot;:&quot;cm&quot;,&quot;text_direction&quot;:&quot;horizontal&quot;,&quot;chip_types&quot;:[&quot;diagram&quot;,&quot;picture&quot;,&quot;chart&quot;,&quot;video&quot;],&quot;support_features&quot;:[&quot;collage&quot;,&quot;carousel&quot;]},{&quot;fill_id&quot;:&quot;4f8bd4117bcb433f88e74e9106233bf7&quot;,&quot;fill_align&quot;:&quot;cm&quot;,&quot;text_align&quot;:&quot;lm&quot;,&quot;text_direction&quot;:&quot;horizontal&quot;,&quot;chip_types&quot;:[&quot;text&quot;]}],[{&quot;fill_id&quot;:&quot;a20438be26f445178ea9f09425b591ee&quot;,&quot;fill_align&quot;:&quot;lm&quot;,&quot;text_align&quot;:&quot;lm&quot;,&quot;text_direction&quot;:&quot;horizontal&quot;,&quot;chip_types&quot;:[&quot;header&quot;]},{&quot;fill_id&quot;:&quot;86de63fca37947a78befc1167a6053ac&quot;,&quot;fill_align&quot;:&quot;cm&quot;,&quot;text_align&quot;:&quot;lm&quot;,&quot;text_direction&quot;:&quot;horizontal&quot;,&quot;chip_types&quot;:[&quot;text&quot;]},{&quot;fill_id&quot;:&quot;4f8bd4117bcb433f88e74e9106233bf7&quot;,&quot;fill_align&quot;:&quot;cm&quot;,&quot;text_align&quot;:&quot;cm&quot;,&quot;text_direction&quot;:&quot;horizontal&quot;,&quot;chip_types&quot;:[&quot;picture&quot;]}]]"/>
  <p:tag name="KSO_WM_CHIP_GROUPID" val="5f0d97f38050c250ba657cf5"/>
  <p:tag name="KSO_WM_SLIDE_BK_DARK_LIGHT" val="2"/>
  <p:tag name="KSO_WM_SLIDE_BACKGROUND_TYPE" val="general"/>
  <p:tag name="KSO_WM_SLIDE_SUPPORT_FEATURE_TYPE" val="0"/>
  <p:tag name="KSO_WM_TEMPLATE_ASSEMBLE_XID" val="60656f2d4054ed1e2fb804f1"/>
  <p:tag name="KSO_WM_TEMPLATE_ASSEMBLE_GROUPID" val="60656f2d4054ed1e2fb804f1"/>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3*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0"/>
  <p:tag name="KSO_WM_UNIT_DEC_AREA_ID" val="b18b87cc0a284b6693982c9c13b2477d"/>
  <p:tag name="KSO_WM_UNIT_DECORATE_INFO" val=""/>
  <p:tag name="KSO_WM_UNIT_SM_LIMIT_TYPE" val=""/>
  <p:tag name="KSO_WM_CHIP_FILLAREA_FILL_RULE" val="{&quot;fill_align&quot;:&quot;cm&quot;,&quot;fill_effect&quot;:[],&quot;fill_mode&quot;:&quot;full&quot;,&quot;sacle_strategy&quot;:&quot;stretch&quot;}"/>
  <p:tag name="KSO_WM_ASSEMBLE_CHIP_INDEX" val="83f47ddf5c15450e8ddeb4ad5551b85a"/>
  <p:tag name="KSO_WM_SLIDE_BACKGROUND_TYPE" val="general"/>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4*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1"/>
  <p:tag name="KSO_WM_UNIT_DEC_AREA_ID" val="7568427cc7444131888820261c4b1a3c"/>
  <p:tag name="KSO_WM_UNIT_DECORATE_INFO" val=""/>
  <p:tag name="KSO_WM_UNIT_SM_LIMIT_TYPE" val=""/>
  <p:tag name="KSO_WM_CHIP_FILLAREA_FILL_RULE" val="{&quot;fill_align&quot;:&quot;cm&quot;,&quot;fill_effect&quot;:[],&quot;fill_mode&quot;:&quot;full&quot;,&quot;sacle_strategy&quot;:&quot;stretch&quot;}"/>
  <p:tag name="KSO_WM_ASSEMBLE_CHIP_INDEX" val="5151f0f4cde843a0aaf5d2c6fed052d2"/>
  <p:tag name="KSO_WM_SLIDE_BACKGROUND_TYPE" val="general"/>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7574_1*i*1"/>
  <p:tag name="KSO_WM_TEMPLATE_CATEGORY" val="diagram"/>
  <p:tag name="KSO_WM_TEMPLATE_INDEX" val="20207574"/>
  <p:tag name="KSO_WM_UNIT_LAYERLEVEL" val="1"/>
  <p:tag name="KSO_WM_TAG_VERSION" val="1.0"/>
  <p:tag name="KSO_WM_BEAUTIFY_FLAG" val="#wm#"/>
  <p:tag name="KSO_WM_UNIT_TYPE" val="i"/>
  <p:tag name="KSO_WM_UNIT_INDEX" val="1"/>
  <p:tag name="KSO_WM_UNIT_BLOCK" val="0"/>
  <p:tag name="KSO_WM_UNIT_SM_LIMIT_TYPE" val="0"/>
  <p:tag name="KSO_WM_UNIT_DECORATE_INFO" val="{&quot;DecorateInfoH&quot;:{&quot;IsAbs&quot;:true},&quot;DecorateInfoW&quot;:{&quot;IsAbs&quot;:true},&quot;DecorateInfoX&quot;:{&quot;IsAbs&quot;:true,&quot;Pos&quot;:1},&quot;DecorateInfoY&quot;:{&quot;IsAbs&quot;:true,&quot;Pos&quot;:0},&quot;ReferentInfo&quot;:{&quot;Id&quot;:&quot;9ac5351bde294d52a1a9e6ad08e6a601&quot;,&quot;X&quot;:{&quot;Pos&quot;:1},&quot;Y&quot;:{&quot;Pos&quot;:2}},&quot;whChangeMode&quot;:0}"/>
  <p:tag name="KSO_WM_UNIT_DEC_AREA_ID" val="4888bd01fbb84a2a8c58278df8578006"/>
  <p:tag name="KSO_WM_CHIP_GROUPID" val="5ed745afafe44fab1839bd05"/>
  <p:tag name="KSO_WM_CHIP_XID" val="5ed21bffdaf2e53b70be3ec4"/>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 name="KSO_WM_UNIT_VALUE" val="10"/>
  <p:tag name="KSO_WM_TEMPLATE_ASSEMBLE_XID" val="60656e6e4054ed1e2fb7f896"/>
  <p:tag name="KSO_WM_TEMPLATE_ASSEMBLE_GROUPID" val="60656e6e4054ed1e2fb7f896"/>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7574_1*i*2"/>
  <p:tag name="KSO_WM_TEMPLATE_CATEGORY" val="diagram"/>
  <p:tag name="KSO_WM_TEMPLATE_INDEX" val="20207574"/>
  <p:tag name="KSO_WM_UNIT_LAYERLEVEL" val="1"/>
  <p:tag name="KSO_WM_TAG_VERSION" val="1.0"/>
  <p:tag name="KSO_WM_BEAUTIFY_FLAG" val="#wm#"/>
  <p:tag name="KSO_WM_UNIT_TYPE" val="i"/>
  <p:tag name="KSO_WM_UNIT_INDEX" val="2"/>
  <p:tag name="KSO_WM_UNIT_BLOCK" val="0"/>
  <p:tag name="KSO_WM_UNIT_SM_LIMIT_TYPE" val="2"/>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0}"/>
  <p:tag name="KSO_WM_UNIT_DEC_AREA_ID" val="51fc2a00958e4110a7400cf7c5fb9b10"/>
  <p:tag name="KSO_WM_CHIP_GROUPID" val="5ed745afafe44fab1839bd05"/>
  <p:tag name="KSO_WM_CHIP_XID" val="5ed21bffdaf2e53b70be3ec4"/>
  <p:tag name="KSO_WM_UNIT_LINE_FORE_SCHEMECOLOR_INDEX_BRIGHTNESS" val="-0.15"/>
  <p:tag name="KSO_WM_UNIT_LINE_FORE_SCHEMECOLOR_INDEX" val="14"/>
  <p:tag name="KSO_WM_UNIT_LINE_FILL_TYPE" val="2"/>
  <p:tag name="KSO_WM_UNIT_VALUE" val="738"/>
  <p:tag name="KSO_WM_TEMPLATE_ASSEMBLE_XID" val="60656e6e4054ed1e2fb7f896"/>
  <p:tag name="KSO_WM_TEMPLATE_ASSEMBLE_GROUPID" val="60656e6e4054ed1e2fb7f896"/>
</p:tagLst>
</file>

<file path=ppt/tags/tag386.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diagram20207574_1*a*1"/>
  <p:tag name="KSO_WM_TEMPLATE_CATEGORY" val="diagram"/>
  <p:tag name="KSO_WM_TEMPLATE_INDEX" val="20207574"/>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9ac5351bde294d52a1a9e6ad08e6a60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c1f69a0caef54bf784214254c4100a3a"/>
  <p:tag name="KSO_WM_UNIT_TEXT_FILL_FORE_SCHEMECOLOR_INDEX_BRIGHTNESS" val="0"/>
  <p:tag name="KSO_WM_UNIT_TEXT_FILL_FORE_SCHEMECOLOR_INDEX" val="13"/>
  <p:tag name="KSO_WM_UNIT_TEXT_FILL_TYPE" val="1"/>
  <p:tag name="KSO_WM_TEMPLATE_ASSEMBLE_XID" val="60656e6e4054ed1e2fb7f896"/>
  <p:tag name="KSO_WM_TEMPLATE_ASSEMBLE_GROUPID" val="60656e6e4054ed1e2fb7f896"/>
</p:tagLst>
</file>

<file path=ppt/tags/tag38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574_1*f*1"/>
  <p:tag name="KSO_WM_TEMPLATE_CATEGORY" val="diagram"/>
  <p:tag name="KSO_WM_TEMPLATE_INDEX" val="20207574"/>
  <p:tag name="KSO_WM_UNIT_LAYERLEVEL" val="1"/>
  <p:tag name="KSO_WM_TAG_VERSION" val="1.0"/>
  <p:tag name="KSO_WM_BEAUTIFY_FLAG" val="#wm#"/>
  <p:tag name="KSO_WM_UNIT_DEFAULT_FONT" val="14;20;2"/>
  <p:tag name="KSO_WM_UNIT_BLOCK" val="0"/>
  <p:tag name="KSO_WM_UNIT_VALUE" val="95"/>
  <p:tag name="KSO_WM_UNIT_SHOW_EDIT_AREA_INDICATION" val="1"/>
  <p:tag name="KSO_WM_CHIP_GROUPID" val="5e6b05596848fb12bee65ac8"/>
  <p:tag name="KSO_WM_CHIP_XID" val="5e6b05596848fb12bee65aca"/>
  <p:tag name="KSO_WM_UNIT_DEC_AREA_ID" val="3e2be86fb4a64c0e9d1715b8bc40bc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b3287027075e4569b877af43d959f318"/>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6e4054ed1e2fb7f896"/>
  <p:tag name="KSO_WM_TEMPLATE_ASSEMBLE_GROUPID" val="60656e6e4054ed1e2fb7f896"/>
  <p:tag name="KSO_WM_UNIT_SMARTLAYOUT_COMPRESS_INFO" val="{&#10;    &quot;id&quot;: &quot;2021-04-01T14:58:30&quot;,&#10;    &quot;max&quot;: 0.00094488188975105913,&#10;    &quot;topChanged&quot;: 0.0004724409448755294&#10;}&#10;"/>
</p:tagLst>
</file>

<file path=ppt/tags/tag388.xml><?xml version="1.0" encoding="utf-8"?>
<p:tagLst xmlns:p="http://schemas.openxmlformats.org/presentationml/2006/main">
  <p:tag name="KSO_WM_BEAUTIFY_FLAG" val="#wm#"/>
  <p:tag name="KSO_WM_TEMPLATE_CATEGORY" val="diagram"/>
  <p:tag name="KSO_WM_TEMPLATE_INDEX" val="20207574"/>
  <p:tag name="KSO_WM_SLIDE_LAYOUT_INFO" val="{&quot;direction&quot;:1,&quot;id&quot;:&quot;2021-04-01T14:58:30&quot;,&quot;maxSize&quot;:{&quot;size1&quot;:32.5},&quot;minSize&quot;:{&quot;size1&quot;:32.5},&quot;normalSize&quot;:{&quot;size1&quot;:32.5},&quot;subLayout&quot;:[{&quot;id&quot;:&quot;2021-04-01T14:58:30&quot;,&quot;margin&quot;:{&quot;bottom&quot;:6.7729997634887695,&quot;left&quot;:1.6929999589920044,&quot;right&quot;:2.1170001029968262,&quot;top&quot;:5.9270000457763672},&quot;type&quot;:0},{&quot;id&quot;:&quot;2021-04-01T14:58:30&quot;,&quot;margin&quot;:{&quot;bottom&quot;:4.2329998016357422,&quot;left&quot;:0.42300000786781311,&quot;right&quot;:4.6570000648498535,&quot;top&quot;:4.2329998016357422},&quot;type&quot;:0}],&quot;type&quot;:0}"/>
  <p:tag name="KSO_WM_SLIDE_RATIO" val="1.777778"/>
  <p:tag name="KSO_WM_CHIP_INFOS" val="{&quot;layout_type&quot;:&quot;leftright&quot;,&quot;layout_feature&quot;:1,&quot;tags&quot;:{&quot;style&quot;:[&quot;商务&quot;,&quot;简约&quot;,&quot;文艺清新&quot;,&quot;卡通&quot;,&quot;欧美风&quot;,&quot;黑板风&quot;,&quot;渐变风&quot;]},&quot;slide_type&quot;:[&quot;text&quot;],&quot;aspect_ratio&quot;:&quot;16:9&quot;,&quot;diagram&quot;:{&quot;type&quot;:[],&quot;direction&quot;:0,&quot;isSupportDecBetweenItems&quot;:false}}"/>
  <p:tag name="KSO_WM_CHIP_XID" val="5ed21bffdaf2e53b70be3ec4"/>
  <p:tag name="KSO_WM_CHIP_FILLPROP" val="[[{&quot;fill_id&quot;:&quot;9a355c80c5954ee09524de9ebc4c51fa&quot;,&quot;fill_align&quot;:&quot;cm&quot;,&quot;text_align&quot;:&quot;cm&quot;,&quot;text_direction&quot;:&quot;horizontal&quot;,&quot;chip_types&quot;:[&quot;header&quot;]},{&quot;fill_id&quot;:&quot;d54c11053c694c528a73c81ffd135bd4&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SLIDE_ID" val="diagram2020757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40*396"/>
  <p:tag name="KSO_WM_SLIDE_POSITION" val="48*71"/>
  <p:tag name="KSO_WM_TAG_VERSION" val="1.0"/>
  <p:tag name="KSO_WM_SLIDE_LAYOUT" val="a_f"/>
  <p:tag name="KSO_WM_SLIDE_LAYOUT_CNT" val="1_1"/>
  <p:tag name="KSO_WM_CHIP_GROUPID" val="5ed745afafe44fab1839bd05"/>
  <p:tag name="KSO_WM_SLIDE_BK_DARK_LIGHT" val="2"/>
  <p:tag name="KSO_WM_SLIDE_BACKGROUND_TYPE" val="general"/>
  <p:tag name="KSO_WM_SLIDE_SUPPORT_FEATURE_TYPE" val="0"/>
  <p:tag name="KSO_WM_TEMPLATE_ASSEMBLE_XID" val="60656e6e4054ed1e2fb7f896"/>
  <p:tag name="KSO_WM_TEMPLATE_ASSEMBLE_GROUPID" val="60656e6e4054ed1e2fb7f896"/>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3*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0"/>
  <p:tag name="KSO_WM_UNIT_DEC_AREA_ID" val="b18b87cc0a284b6693982c9c13b2477d"/>
  <p:tag name="KSO_WM_UNIT_DECORATE_INFO" val=""/>
  <p:tag name="KSO_WM_UNIT_SM_LIMIT_TYPE" val=""/>
  <p:tag name="KSO_WM_CHIP_FILLAREA_FILL_RULE" val="{&quot;fill_align&quot;:&quot;cm&quot;,&quot;fill_effect&quot;:[],&quot;fill_mode&quot;:&quot;full&quot;,&quot;sacle_strategy&quot;:&quot;stretch&quot;}"/>
  <p:tag name="KSO_WM_ASSEMBLE_CHIP_INDEX" val="83f47ddf5c15450e8ddeb4ad5551b85a"/>
  <p:tag name="KSO_WM_SLIDE_BACKGROUND_TYPE" val="general"/>
</p:tagLst>
</file>

<file path=ppt/tags/tag39.xml><?xml version="1.0" encoding="utf-8"?>
<p:tagLst xmlns:p="http://schemas.openxmlformats.org/presentationml/2006/main">
  <p:tag name="KSO_WM_SLIDE_BACKGROUND_TYPE" val="frame"/>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4*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1"/>
  <p:tag name="KSO_WM_UNIT_DEC_AREA_ID" val="7568427cc7444131888820261c4b1a3c"/>
  <p:tag name="KSO_WM_UNIT_DECORATE_INFO" val=""/>
  <p:tag name="KSO_WM_UNIT_SM_LIMIT_TYPE" val=""/>
  <p:tag name="KSO_WM_CHIP_FILLAREA_FILL_RULE" val="{&quot;fill_align&quot;:&quot;cm&quot;,&quot;fill_effect&quot;:[],&quot;fill_mode&quot;:&quot;full&quot;,&quot;sacle_strategy&quot;:&quot;stretch&quot;}"/>
  <p:tag name="KSO_WM_ASSEMBLE_CHIP_INDEX" val="5151f0f4cde843a0aaf5d2c6fed052d2"/>
  <p:tag name="KSO_WM_SLIDE_BACKGROUND_TYPE" val="general"/>
</p:tagLst>
</file>

<file path=ppt/tags/tag391.xml><?xml version="1.0" encoding="utf-8"?>
<p:tagLst xmlns:p="http://schemas.openxmlformats.org/presentationml/2006/main">
  <p:tag name="KSO_WM_UNIT_VALUE" val="1311*1269"/>
  <p:tag name="KSO_WM_UNIT_HIGHLIGHT" val="0"/>
  <p:tag name="KSO_WM_UNIT_COMPATIBLE" val="1"/>
  <p:tag name="KSO_WM_UNIT_DIAGRAM_ISNUMVISUAL" val="0"/>
  <p:tag name="KSO_WM_UNIT_DIAGRAM_ISREFERUNIT" val="0"/>
  <p:tag name="KSO_WM_UNIT_TYPE" val="d"/>
  <p:tag name="KSO_WM_UNIT_INDEX" val="1"/>
  <p:tag name="KSO_WM_UNIT_ID" val="diagram20211935_1*d*1"/>
  <p:tag name="KSO_WM_TEMPLATE_CATEGORY" val="diagram"/>
  <p:tag name="KSO_WM_TEMPLATE_INDEX" val="20211935"/>
  <p:tag name="KSO_WM_UNIT_LAYERLEVEL" val="1"/>
  <p:tag name="KSO_WM_TAG_VERSION" val="1.0"/>
  <p:tag name="KSO_WM_BEAUTIFY_FLAG" val="#wm#"/>
  <p:tag name="KSO_WM_CHIP_GROUPID" val="5e7310da9a230a26b9e88a19"/>
  <p:tag name="KSO_WM_CHIP_XID" val="5e7310da9a230a26b9e88a1a"/>
  <p:tag name="KSO_WM_UNIT_DEC_AREA_ID" val="1f71c16c39c74562be0cff859d22355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rm&quot;,&quot;fill_mode&quot;:&quot;full&quot;,&quot;sacle_strategy&quot;:&quot;smart&quot;}"/>
  <p:tag name="KSO_WM_ASSEMBLE_CHIP_INDEX" val="83937fd64c504bad92dfa34fdbf04df4"/>
  <p:tag name="KSO_WM_UNIT_PLACING_PICTURE" val="83937fd64c504bad92dfa34fdbf04df4"/>
  <p:tag name="KSO_WM_UNIT_SUPPORT_UNIT_TYPE" val="[&quot;d&quot;,&quot;θ&quot;]"/>
  <p:tag name="KSO_WM_TEMPLATE_ASSEMBLE_XID" val="60656f1d4054ed1e2fb803b6"/>
  <p:tag name="KSO_WM_TEMPLATE_ASSEMBLE_GROUPID" val="60656f1d4054ed1e2fb803b6"/>
</p:tagLst>
</file>

<file path=ppt/tags/tag392.xml><?xml version="1.0" encoding="utf-8"?>
<p:tagLst xmlns:p="http://schemas.openxmlformats.org/presentationml/2006/main">
  <p:tag name="KSO_WM_UNIT_ISCONTENTSTITLE" val="0"/>
  <p:tag name="KSO_WM_UNIT_ISNUMDGM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211935_1*a*1"/>
  <p:tag name="KSO_WM_TEMPLATE_CATEGORY" val="diagram"/>
  <p:tag name="KSO_WM_TEMPLATE_INDEX" val="20211935"/>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f291bea209f04ffca5915d1f99fd1db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9f3f22b1cdc0443c9a0727712063fefe"/>
  <p:tag name="KSO_WM_UNIT_TEXT_FILL_FORE_SCHEMECOLOR_INDEX_BRIGHTNESS" val="0"/>
  <p:tag name="KSO_WM_UNIT_TEXT_FILL_FORE_SCHEMECOLOR_INDEX" val="13"/>
  <p:tag name="KSO_WM_UNIT_TEXT_FILL_TYPE" val="1"/>
  <p:tag name="KSO_WM_TEMPLATE_ASSEMBLE_XID" val="60656f1d4054ed1e2fb803b6"/>
  <p:tag name="KSO_WM_TEMPLATE_ASSEMBLE_GROUPID" val="60656f1d4054ed1e2fb803b6"/>
</p:tagLst>
</file>

<file path=ppt/tags/tag393.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935_1*f*1"/>
  <p:tag name="KSO_WM_TEMPLATE_CATEGORY" val="diagram"/>
  <p:tag name="KSO_WM_TEMPLATE_INDEX" val="20211935"/>
  <p:tag name="KSO_WM_UNIT_LAYERLEVEL" val="1"/>
  <p:tag name="KSO_WM_TAG_VERSION" val="1.0"/>
  <p:tag name="KSO_WM_BEAUTIFY_FLAG" val="#wm#"/>
  <p:tag name="KSO_WM_UNIT_DEFAULT_FONT" val="14;20;2"/>
  <p:tag name="KSO_WM_UNIT_BLOCK" val="0"/>
  <p:tag name="KSO_WM_UNIT_VALUE" val="192"/>
  <p:tag name="KSO_WM_UNIT_SHOW_EDIT_AREA_INDICATION" val="1"/>
  <p:tag name="KSO_WM_CHIP_GROUPID" val="5e6b05596848fb12bee65ac8"/>
  <p:tag name="KSO_WM_CHIP_XID" val="5e6b05596848fb12bee65aca"/>
  <p:tag name="KSO_WM_UNIT_DEC_AREA_ID" val="505bf38da6254925812fba5c3fb09ee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932d15bfa4e14460b84bf16055c3d1f4"/>
  <p:tag name="KSO_WM_UNIT_TEXT_FILL_FORE_SCHEMECOLOR_INDEX_BRIGHTNESS" val="0.25"/>
  <p:tag name="KSO_WM_UNIT_TEXT_FILL_FORE_SCHEMECOLOR_INDEX" val="13"/>
  <p:tag name="KSO_WM_UNIT_TEXT_FILL_TYPE" val="1"/>
  <p:tag name="KSO_WM_TEMPLATE_ASSEMBLE_XID" val="60656f1d4054ed1e2fb803b6"/>
  <p:tag name="KSO_WM_TEMPLATE_ASSEMBLE_GROUPID" val="60656f1d4054ed1e2fb803b6"/>
</p:tagLst>
</file>

<file path=ppt/tags/tag394.xml><?xml version="1.0" encoding="utf-8"?>
<p:tagLst xmlns:p="http://schemas.openxmlformats.org/presentationml/2006/main">
  <p:tag name="KSO_WM_SLIDE_ID" val="diagram20211935_1"/>
  <p:tag name="KSO_WM_TEMPLATE_SUBCATEGORY" val="21"/>
  <p:tag name="KSO_WM_SLIDE_ITEM_CNT" val="0"/>
  <p:tag name="KSO_WM_SLIDE_INDEX" val="1"/>
  <p:tag name="KSO_WM_TAG_VERSION" val="1.0"/>
  <p:tag name="KSO_WM_BEAUTIFY_FLAG" val="#wm#"/>
  <p:tag name="KSO_WM_TEMPLATE_CATEGORY" val="diagram"/>
  <p:tag name="KSO_WM_TEMPLATE_INDEX" val="20211935"/>
  <p:tag name="KSO_WM_SLIDE_TYPE" val="text"/>
  <p:tag name="KSO_WM_SLIDE_SUBTYPE" val="picTxt"/>
  <p:tag name="KSO_WM_SLIDE_SIZE" val="888*372"/>
  <p:tag name="KSO_WM_SLIDE_POSITION" val="36*84"/>
  <p:tag name="KSO_WM_SLIDE_LAYOUT" val="a_d_f"/>
  <p:tag name="KSO_WM_SLIDE_LAYOUT_CNT" val="1_1_1"/>
  <p:tag name="KSO_WM_TEMPLATE_MASTER_TYPE" val="0"/>
  <p:tag name="KSO_WM_TEMPLATE_COLOR_TYPE" val="1"/>
  <p:tag name="KSO_WM_SLIDE_LAYOUT_INFO" val="{&quot;backgroundInfo&quot;:[{&quot;bottom&quot;:0,&quot;bottomAbs&quot;:false,&quot;left&quot;:0,&quot;leftAbs&quot;:false,&quot;right&quot;:0,&quot;rightAbs&quot;:false,&quot;top&quot;:0,&quot;topAbs&quot;:false,&quot;type&quot;:&quot;general&quot;}],&quot;direction&quot;:1,&quot;id&quot;:&quot;2021-04-01T15:29:00&quot;,&quot;maxSize&quot;:{&quot;size1&quot;:48.799803080148315},&quot;minSize&quot;:{&quot;size1&quot;:41.399803080148317},&quot;normalSize&quot;:{&quot;size1&quot;:46.556053080148317},&quot;subLayout&quot;:[{&quot;id&quot;:&quot;2021-04-01T15:29:00&quot;,&quot;margin&quot;:{&quot;bottom&quot;:1.6929999589920044,&quot;left&quot;:1.284000039100647,&quot;right&quot;:0.026000002399086952,&quot;top&quot;:1.6929999589920044},&quot;type&quot;:0},{&quot;id&quot;:&quot;2021-04-01T15:29:00&quot;,&quot;maxSize&quot;:{&quot;size1&quot;:32.943668826363322},&quot;minSize&quot;:{&quot;size1&quot;:26.343668826363324},&quot;normalSize&quot;:{&quot;size1&quot;:26.343854011548508},&quot;subLayout&quot;:[{&quot;id&quot;:&quot;2021-04-01T15:29:00&quot;,&quot;margin&quot;:{&quot;bottom&quot;:0.035000000149011612,&quot;left&quot;:1.2279999256134033,&quot;right&quot;:1.2719999551773071,&quot;top&quot;:2.5399999618530273},&quot;type&quot;:0},{&quot;id&quot;:&quot;2021-04-01T15:29:00&quot;,&quot;margin&quot;:{&quot;bottom&quot;:2.9630000591278076,&quot;left&quot;:1.2279999256134033,&quot;right&quot;:1.2719999551773071,&quot;top&quot;:0.81800001859664917},&quot;type&quot;:0}],&quot;type&quot;:0}],&quot;type&quot;:0}"/>
  <p:tag name="KSO_WM_SLIDE_BACKGROUND" val="[&quot;general&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ecac08a758c1ec0b7089df"/>
  <p:tag name="KSO_WM_CHIP_FILLPROP" val="[[{&quot;text_align&quot;:&quot;lm&quot;,&quot;text_direction&quot;:&quot;horizontal&quot;,&quot;support_features&quot;:[&quot;collage&quot;,&quot;carousel&quot;,&quot;creativecrop&quot;],&quot;support_big_font&quot;:false,&quot;fill_id&quot;:&quot;aa002354d82a42ada3683e379c3e2aaf&quot;,&quot;fill_align&quot;:&quot;rm&quot;,&quot;chip_types&quot;:[&quot;picture&quot;,&quot;video&quot;]},{&quot;text_align&quot;:&quot;lb&quot;,&quot;text_direction&quot;:&quot;horizontal&quot;,&quot;support_big_font&quot;:false,&quot;fill_id&quot;:&quot;3f9a9f64c04447f0a3b2a9aabf5ba267&quot;,&quot;fill_align&quot;:&quot;lb&quot;,&quot;chip_types&quot;:[&quot;header&quot;]},{&quot;text_align&quot;:&quot;lt&quot;,&quot;text_direction&quot;:&quot;horizontal&quot;,&quot;support_big_font&quot;:false,&quot;fill_id&quot;:&quot;ac71787c34b9486c80fe97510903788a&quot;,&quot;fill_align&quot;:&quot;lt&quot;,&quot;chip_types&quot;:[&quot;text&quot;]}]]"/>
  <p:tag name="KSO_WM_CHIP_DECFILLPROP" val="[]"/>
  <p:tag name="KSO_WM_SLIDE_CAN_ADD_NAVIGATION" val="1"/>
  <p:tag name="KSO_WM_CHIP_GROUPID" val="5eecac08a758c1ec0b7089de"/>
  <p:tag name="KSO_WM_SLIDE_BK_DARK_LIGHT" val="2"/>
  <p:tag name="KSO_WM_SLIDE_BACKGROUND_TYPE" val="general"/>
  <p:tag name="KSO_WM_SLIDE_SUPPORT_FEATURE_TYPE" val="7"/>
  <p:tag name="KSO_WM_TEMPLATE_ASSEMBLE_XID" val="60656f1d4054ed1e2fb803b6"/>
  <p:tag name="KSO_WM_TEMPLATE_ASSEMBLE_GROUPID" val="60656f1d4054ed1e2fb803b6"/>
</p:tagLst>
</file>

<file path=ppt/tags/tag395.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04978_7*a*1"/>
  <p:tag name="KSO_WM_TEMPLATE_CATEGORY" val="custom"/>
  <p:tag name="KSO_WM_TEMPLATE_INDEX" val="20204978"/>
  <p:tag name="KSO_WM_UNIT_LAYERLEVEL" val="1"/>
  <p:tag name="KSO_WM_TAG_VERSION" val="1.0"/>
  <p:tag name="KSO_WM_BEAUTIFY_FLAG" val="#wm#"/>
  <p:tag name="KSO_WM_UNIT_PRESET_TEXT" val="单击此处添加大标题内容"/>
  <p:tag name="KSO_WM_UNIT_DEFAULT_FONT" val="24;32;2"/>
  <p:tag name="KSO_WM_UNIT_BLOCK" val="0"/>
  <p:tag name="KSO_WM_UNIT_DEC_AREA_ID" val="14c3bc671b5f4f7f80e642f39d4686af"/>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60d31d9b33904352a9887c5e21d7af7e"/>
  <p:tag name="KSO_WM_UNIT_TEXT_FILL_FORE_SCHEMECOLOR_INDEX_BRIGHTNESS" val="0.15"/>
  <p:tag name="KSO_WM_UNIT_TEXT_FILL_FORE_SCHEMECOLOR_INDEX" val="13"/>
  <p:tag name="KSO_WM_UNIT_TEXT_FILL_TYPE" val="1"/>
</p:tagLst>
</file>

<file path=ppt/tags/tag396.xml><?xml version="1.0" encoding="utf-8"?>
<p:tagLst xmlns:p="http://schemas.openxmlformats.org/presentationml/2006/main">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4978_7*e*1"/>
  <p:tag name="KSO_WM_TEMPLATE_CATEGORY" val="custom"/>
  <p:tag name="KSO_WM_TEMPLATE_INDEX" val="20204978"/>
  <p:tag name="KSO_WM_UNIT_LAYERLEVEL" val="1"/>
  <p:tag name="KSO_WM_TAG_VERSION" val="1.0"/>
  <p:tag name="KSO_WM_BEAUTIFY_FLAG" val="#wm#"/>
  <p:tag name="KSO_WM_UNIT_PRESET_TEXT" val="01"/>
  <p:tag name="KSO_WM_UNIT_DEFAULT_FONT" val="72;96;4"/>
  <p:tag name="KSO_WM_UNIT_BLOCK" val="0"/>
  <p:tag name="KSO_WM_UNIT_SM_LIMIT_TYPE" val="0"/>
  <p:tag name="KSO_WM_UNIT_DEC_AREA_ID" val="e6702a0ca67e4150a75d9254701513c2"/>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60d31d9b33904352a9887c5e21d7af7e"/>
  <p:tag name="KSO_WM_UNIT_TEXT_FILL_FORE_SCHEMECOLOR_INDEX_BRIGHTNESS" val="0.15"/>
  <p:tag name="KSO_WM_UNIT_TEXT_FILL_FORE_SCHEMECOLOR_INDEX" val="13"/>
  <p:tag name="KSO_WM_UNIT_TEXT_FILL_TYPE" val="1"/>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978_7*i*1"/>
  <p:tag name="KSO_WM_TEMPLATE_CATEGORY" val="custom"/>
  <p:tag name="KSO_WM_TEMPLATE_INDEX" val="20204978"/>
  <p:tag name="KSO_WM_UNIT_LAYERLEVEL" val="1"/>
  <p:tag name="KSO_WM_TAG_VERSION" val="1.0"/>
  <p:tag name="KSO_WM_BEAUTIFY_FLAG" val="#wm#"/>
  <p:tag name="KSO_WM_UNIT_BLOCK" val="0"/>
  <p:tag name="KSO_WM_UNIT_SM_LIMIT_TYPE" val="0"/>
  <p:tag name="KSO_WM_UNIT_DEC_AREA_ID" val="8bb30adbd9c6441fa513b321c5520108"/>
  <p:tag name="KSO_WM_UNIT_DECORATE_INFO" val="{&quot;DecorateInfoH&quot;:{&quot;IsAbs&quot;:true},&quot;DecorateInfoW&quot;:{&quot;IsAbs&quot;:true},&quot;DecorateInfoX&quot;:{&quot;IsAbs&quot;:true,&quot;Pos&quot;:0},&quot;DecorateInfoY&quot;:{&quot;IsAbs&quot;:true,&quot;Pos&quot;:0},&quot;ReferentInfo&quot;:{&quot;Id&quot;:&quot;e6702a0ca67e4150a75d9254701513c2&quot;,&quot;X&quot;:{&quot;Pos&quot;:0},&quot;Y&quot;:{&quot;Pos&quot;:2}},&quot;whChangeMode&quot;:0}"/>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60d31d9b33904352a9887c5e21d7af7e"/>
  <p:tag name="KSO_WM_UNIT_FILL_FORE_SCHEMECOLOR_INDEX_BRIGHTNESS" val="0.6"/>
  <p:tag name="KSO_WM_UNIT_FILL_FORE_SCHEMECOLOR_INDEX" val="5"/>
  <p:tag name="KSO_WM_UNIT_FILL_TYPE" val="1"/>
  <p:tag name="KSO_WM_UNIT_TEXT_FILL_FORE_SCHEMECOLOR_INDEX_BRIGHTNESS" val="0.15"/>
  <p:tag name="KSO_WM_UNIT_TEXT_FILL_FORE_SCHEMECOLOR_INDEX" val="13"/>
  <p:tag name="KSO_WM_UNIT_TEXT_FILL_TYPE" val="1"/>
  <p:tag name="KSO_WM_UNIT_VALUE" val="5"/>
</p:tagLst>
</file>

<file path=ppt/tags/tag398.xml><?xml version="1.0" encoding="utf-8"?>
<p:tagLst xmlns:p="http://schemas.openxmlformats.org/presentationml/2006/main">
  <p:tag name="KSO_WM_BEAUTIFY_FLAG" val="#wm#"/>
  <p:tag name="KSO_WM_TEMPLATE_CATEGORY" val="custom"/>
  <p:tag name="KSO_WM_TEMPLATE_INDEX" val="20204978"/>
  <p:tag name="KSO_WM_CHIP_INFOS" val="{&quot;layout_type&quot;:&quot;forleft2&quot;,&quot;slide_type&quot;:[&quot;sectionTitle&quot;],&quot;aspect_ratio&quot;:&quot;16:9&quot;}"/>
  <p:tag name="KSO_WM_CHIP_XID" val="5ebe041a0ac41c4a0a525596"/>
  <p:tag name="KSO_WM_CHIP_FILLPROP" val="[[{&quot;fill_id&quot;:&quot;70fdc35eccfb46679a89a537f7cb4280&quot;,&quot;fill_align&quot;:&quot;cm&quot;,&quot;text_align&quot;:&quot;lm&quot;,&quot;text_direction&quot;:&quot;horizontal&quot;,&quot;chip_types&quot;:[&quot;text&quot;,&quot;header&quot;]}]]"/>
  <p:tag name="KSO_WM_SLIDE_ID" val="custom20204978_7"/>
  <p:tag name="KSO_WM_TEMPLATE_SUBCATEGORY" val="21"/>
  <p:tag name="KSO_WM_TEMPLATE_MASTER_TYPE" val="1"/>
  <p:tag name="KSO_WM_TEMPLATE_COLOR_TYPE" val="1"/>
  <p:tag name="KSO_WM_SLIDE_TYPE" val="sectionTitle"/>
  <p:tag name="KSO_WM_SLIDE_SUBTYPE" val="pureTxt"/>
  <p:tag name="KSO_WM_SLIDE_ITEM_CNT" val="0"/>
  <p:tag name="KSO_WM_SLIDE_INDEX" val="7"/>
  <p:tag name="KSO_WM_SLIDE_SIZE" val="540*400"/>
  <p:tag name="KSO_WM_SLIDE_POSITION" val="40*69"/>
  <p:tag name="KSO_WM_TAG_VERSION" val="1.0"/>
  <p:tag name="KSO_WM_SLIDE_LAYOUT" val="a_b_e"/>
  <p:tag name="KSO_WM_SLIDE_LAYOUT_CNT" val="1_1_1"/>
  <p:tag name="KSO_WM_CHIP_GROUPID" val="5ebf6661ddc3daf3fef3f760"/>
  <p:tag name="KSO_WM_SLIDE_LAYOUT_INFO" val="{&quot;id&quot;:&quot;2020-10-29T14:33:54&quot;,&quot;maxSize&quot;:{&quot;size1&quot;:65.901603642216443},&quot;minSize&quot;:{&quot;size1&quot;:57.501603642216438},&quot;normalSize&quot;:{&quot;size1&quot;:61.70160364221644},&quot;subLayout&quot;:[{&quot;id&quot;:&quot;2020-10-29T14:33:54&quot;,&quot;maxSize&quot;:{&quot;size1&quot;:89.778853437914862},&quot;minSize&quot;:{&quot;size1&quot;:77.678853437914853},&quot;normalSize&quot;:{&quot;size1&quot;:84.078853437914859},&quot;subLayout&quot;:[{&quot;id&quot;:&quot;2020-10-29T14:33:54&quot;,&quot;margin&quot;:{&quot;bottom&quot;:1.3915197849273682,&quot;left&quot;:2.2577943801879883,&quot;right&quot;:12.558871269226074,&quot;top&quot;:2.573974609375},&quot;type&quot;:0},{&quot;id&quot;:&quot;2020-10-29T14:33:54&quot;,&quot;margin&quot;:{&quot;bottom&quot;:0.09673541784286499,&quot;left&quot;:2.2577943801879883,&quot;right&quot;:12.558871269226074,&quot;top&quot;:0.15541090071201324},&quot;type&quot;:0}],&quot;type&quot;:0},{&quot;id&quot;:&quot;2020-10-29T14:33:54&quot;,&quot;margin&quot;:{&quot;bottom&quot;:2.5739796161651611,&quot;left&quot;:2.2577943801879883,&quot;right&quot;:12.558871269226074,&quot;top&quot;:0.083181090652942657},&quot;type&quot;:0}],&quot;type&quot;:0}"/>
  <p:tag name="KSO_WM_SLIDE_BK_DARK_LIGHT" val="2"/>
  <p:tag name="KSO_WM_SLIDE_BACKGROUND_TYPE" val="general"/>
  <p:tag name="KSO_WM_SLIDE_SUPPORT_FEATURE_TYPE" val="0"/>
  <p:tag name="KSO_WM_TEMPLATE_ASSEMBLE_XID" val="5f9a6249e01a7e847d704aad"/>
  <p:tag name="KSO_WM_TEMPLATE_ASSEMBLE_GROUPID" val="5f8d43b4a61ec3b55284b1dd"/>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978_5*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2"/>
  <p:tag name="KSO_WM_UNIT_DEC_AREA_ID" val="8f3bf94569804e25b0130c4ff89e76dc"/>
  <p:tag name="KSO_WM_UNIT_DECORATE_INFO" val=""/>
  <p:tag name="KSO_WM_UNIT_SM_LIMIT_TYPE" val=""/>
  <p:tag name="KSO_WM_CHIP_FILLAREA_FILL_RULE" val="{&quot;fill_align&quot;:&quot;cm&quot;,&quot;fill_effect&quot;:[],&quot;fill_mode&quot;:&quot;full&quot;,&quot;sacle_strategy&quot;:&quot;stretch&quot;}"/>
  <p:tag name="KSO_WM_ASSEMBLE_CHIP_INDEX" val="860cb43b83004ce6b309ed56951ae1f8"/>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3*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0"/>
  <p:tag name="KSO_WM_UNIT_DEC_AREA_ID" val="b18b87cc0a284b6693982c9c13b2477d"/>
  <p:tag name="KSO_WM_UNIT_DECORATE_INFO" val=""/>
  <p:tag name="KSO_WM_UNIT_SM_LIMIT_TYPE" val=""/>
  <p:tag name="KSO_WM_CHIP_FILLAREA_FILL_RULE" val="{&quot;fill_align&quot;:&quot;cm&quot;,&quot;fill_effect&quot;:[],&quot;fill_mode&quot;:&quot;full&quot;,&quot;sacle_strategy&quot;:&quot;stretch&quot;}"/>
  <p:tag name="KSO_WM_ASSEMBLE_CHIP_INDEX" val="83f47ddf5c15450e8ddeb4ad5551b85a"/>
</p:tagLst>
</file>

<file path=ppt/tags/tag40.xml><?xml version="1.0" encoding="utf-8"?>
<p:tagLst xmlns:p="http://schemas.openxmlformats.org/presentationml/2006/main">
  <p:tag name="KSO_WM_SLIDE_BACKGROUND_TYPE" val="frame"/>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3*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0"/>
  <p:tag name="KSO_WM_UNIT_DEC_AREA_ID" val="a0845fc156e0438b869d91b7a5563967"/>
  <p:tag name="KSO_WM_UNIT_DECORATE_INFO" val=""/>
  <p:tag name="KSO_WM_UNIT_SM_LIMIT_TYPE" val=""/>
  <p:tag name="KSO_WM_CHIP_FILLAREA_FILL_RULE" val="{&quot;fill_align&quot;:&quot;cm&quot;,&quot;fill_effect&quot;:[],&quot;fill_mode&quot;:&quot;full&quot;,&quot;sacle_strategy&quot;:&quot;stretch&quot;}"/>
  <p:tag name="KSO_WM_ASSEMBLE_CHIP_INDEX" val="8d7c5047119a44c8b83f4c94889ba517"/>
  <p:tag name="KSO_WM_SLIDE_BACKGROUND_TYPE" val="frame"/>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4*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1"/>
  <p:tag name="KSO_WM_UNIT_DEC_AREA_ID" val="52e3cd67e5af4f1ab3c5c1f07c75fa84"/>
  <p:tag name="KSO_WM_UNIT_DECORATE_INFO" val=""/>
  <p:tag name="KSO_WM_UNIT_SM_LIMIT_TYPE" val=""/>
  <p:tag name="KSO_WM_CHIP_FILLAREA_FILL_RULE" val="{&quot;fill_align&quot;:&quot;cm&quot;,&quot;fill_effect&quot;:[],&quot;fill_mode&quot;:&quot;full&quot;,&quot;sacle_strategy&quot;:&quot;stretch&quot;}"/>
  <p:tag name="KSO_WM_ASSEMBLE_CHIP_INDEX" val="b6bd157bd30449ba986825cd4f9bfdde"/>
  <p:tag name="KSO_WM_SLIDE_BACKGROUND_TYPE" val="frame"/>
</p:tagLst>
</file>

<file path=ppt/tags/tag402.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diagram20213013_1*a*1"/>
  <p:tag name="KSO_WM_TEMPLATE_CATEGORY" val="diagram"/>
  <p:tag name="KSO_WM_TEMPLATE_INDEX" val="20213013"/>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9a959c8af2be40e8a9c68d561c10941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1cb18e954c9848a09e8712c101ddcb49"/>
  <p:tag name="KSO_WM_UNIT_TEXT_FILL_FORE_SCHEMECOLOR_INDEX_BRIGHTNESS" val="0"/>
  <p:tag name="KSO_WM_UNIT_TEXT_FILL_FORE_SCHEMECOLOR_INDEX" val="13"/>
  <p:tag name="KSO_WM_UNIT_TEXT_FILL_TYPE" val="1"/>
  <p:tag name="KSO_WM_TEMPLATE_ASSEMBLE_XID" val="60656f234054ed1e2fb80400"/>
  <p:tag name="KSO_WM_TEMPLATE_ASSEMBLE_GROUPID" val="60656f234054ed1e2fb80400"/>
</p:tagLst>
</file>

<file path=ppt/tags/tag403.xml><?xml version="1.0" encoding="utf-8"?>
<p:tagLst xmlns:p="http://schemas.openxmlformats.org/presentationml/2006/main">
  <p:tag name="KSO_WM_UNIT_VALUE" val="1269*1438"/>
  <p:tag name="KSO_WM_UNIT_HIGHLIGHT" val="0"/>
  <p:tag name="KSO_WM_UNIT_COMPATIBLE" val="0"/>
  <p:tag name="KSO_WM_UNIT_DIAGRAM_ISNUMVISUAL" val="0"/>
  <p:tag name="KSO_WM_UNIT_DIAGRAM_ISREFERUNIT" val="0"/>
  <p:tag name="KSO_WM_UNIT_TYPE" val="d"/>
  <p:tag name="KSO_WM_UNIT_INDEX" val="1"/>
  <p:tag name="KSO_WM_UNIT_ID" val="diagram20213013_1*d*1"/>
  <p:tag name="KSO_WM_TEMPLATE_CATEGORY" val="diagram"/>
  <p:tag name="KSO_WM_TEMPLATE_INDEX" val="20213013"/>
  <p:tag name="KSO_WM_UNIT_LAYERLEVEL" val="1"/>
  <p:tag name="KSO_WM_TAG_VERSION" val="1.0"/>
  <p:tag name="KSO_WM_BEAUTIFY_FLAG" val="#wm#"/>
  <p:tag name="KSO_WM_CHIP_GROUPID" val="5e7310da9a230a26b9e88a19"/>
  <p:tag name="KSO_WM_CHIP_XID" val="5e7310da9a230a26b9e88a1a"/>
  <p:tag name="KSO_WM_UNIT_DEC_AREA_ID" val="c0d7156898fa4e6f9278d28a893a130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2711ffeab69e4c1bb9c3bbe4108c9ee6"/>
  <p:tag name="KSO_WM_UNIT_PLACING_PICTURE" val="2711ffeab69e4c1bb9c3bbe4108c9ee6"/>
  <p:tag name="KSO_WM_UNIT_SUPPORT_UNIT_TYPE" val="[&quot;d&quot;,&quot;α&quot;,&quot;β&quot;,&quot;θ&quot;]"/>
  <p:tag name="KSO_WM_TEMPLATE_ASSEMBLE_XID" val="60656f234054ed1e2fb80400"/>
  <p:tag name="KSO_WM_TEMPLATE_ASSEMBLE_GROUPID" val="60656f234054ed1e2fb80400"/>
</p:tagLst>
</file>

<file path=ppt/tags/tag404.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013_1*f*1"/>
  <p:tag name="KSO_WM_TEMPLATE_CATEGORY" val="diagram"/>
  <p:tag name="KSO_WM_TEMPLATE_INDEX" val="20213013"/>
  <p:tag name="KSO_WM_UNIT_LAYERLEVEL" val="1"/>
  <p:tag name="KSO_WM_TAG_VERSION" val="1.0"/>
  <p:tag name="KSO_WM_BEAUTIFY_FLAG" val="#wm#"/>
  <p:tag name="KSO_WM_UNIT_DEFAULT_FONT" val="14;20;2"/>
  <p:tag name="KSO_WM_UNIT_BLOCK" val="0"/>
  <p:tag name="KSO_WM_UNIT_VALUE" val="315"/>
  <p:tag name="KSO_WM_UNIT_SHOW_EDIT_AREA_INDICATION" val="1"/>
  <p:tag name="KSO_WM_CHIP_GROUPID" val="5e6b05596848fb12bee65ac8"/>
  <p:tag name="KSO_WM_CHIP_XID" val="5e6b05596848fb12bee65aca"/>
  <p:tag name="KSO_WM_UNIT_DEC_AREA_ID" val="c30aba1e5a2d47d8bb43a62330e065e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rm&quot;,&quot;fill_mode&quot;:&quot;full&quot;,&quot;sacle_strategy&quot;:&quot;smart&quot;}"/>
  <p:tag name="KSO_WM_ASSEMBLE_CHIP_INDEX" val="11e0e960eb874830a02055b65e84ae36"/>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234054ed1e2fb80400"/>
  <p:tag name="KSO_WM_TEMPLATE_ASSEMBLE_GROUPID" val="60656f234054ed1e2fb80400"/>
</p:tagLst>
</file>

<file path=ppt/tags/tag405.xml><?xml version="1.0" encoding="utf-8"?>
<p:tagLst xmlns:p="http://schemas.openxmlformats.org/presentationml/2006/main">
  <p:tag name="KSO_WM_BEAUTIFY_FLAG" val="#wm#"/>
  <p:tag name="KSO_WM_TEMPLATE_CATEGORY" val="diagram"/>
  <p:tag name="KSO_WM_TEMPLATE_INDEX" val="20213013"/>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5:29:48&quot;,&quot;maxSize&quot;:{&quot;size1&quot;:47.499639193216957},&quot;minSize&quot;:{&quot;size1&quot;:41.19963919321696},&quot;normalSize&quot;:{&quot;size1&quot;:41.19974335988362},&quot;subLayout&quot;:[{&quot;id&quot;:&quot;2021-04-01T15:29:48&quot;,&quot;maxSize&quot;:{&quot;size1&quot;:46.699686201378981},&quot;minSize&quot;:{&quot;size1&quot;:19.999686201378978},&quot;normalSize&quot;:{&quot;size1&quot;:25.83301953471231},&quot;subLayout&quot;:[{&quot;id&quot;:&quot;2021-04-01T15:29:48&quot;,&quot;margin&quot;:{&quot;bottom&quot;:0.026000002399086952,&quot;left&quot;:1.6929999589920044,&quot;right&quot;:0,&quot;top&quot;:1.6929999589920044},&quot;type&quot;:0},{&quot;id&quot;:&quot;2021-04-01T15:29:48&quot;,&quot;margin&quot;:{&quot;bottom&quot;:1.6929999589920044,&quot;left&quot;:1.6929999589920044,&quot;right&quot;:0,&quot;top&quot;:0.81999999284744263},&quot;type&quot;:0}],&quot;type&quot;:0},{&quot;id&quot;:&quot;2021-04-01T15:29:48&quot;,&quot;margin&quot;:{&quot;bottom&quot;:1.6929999589920044,&quot;left&quot;:1.2699999809265137,&quot;right&quot;:1.6929999589920044,&quot;top&quot;:1.6929999589920044},&quot;type&quot;:0}],&quot;type&quot;:0}"/>
  <p:tag name="KSO_WM_SLIDE_BACKGROUND" val="[&quot;general&quot;,&quot;frame&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cf868286bf8da9b67401ed"/>
  <p:tag name="KSO_WM_CHIP_FILLPROP" val="[[{&quot;text_align&quot;:&quot;lb&quot;,&quot;text_direction&quot;:&quot;horizontal&quot;,&quot;support_big_font&quot;:false,&quot;picture_toward&quot;:0,&quot;picture_dockside&quot;:[],&quot;fill_id&quot;:&quot;722accd572074b41a2d4cf8c733c9957&quot;,&quot;fill_align&quot;:&quot;lb&quot;,&quot;chip_types&quot;:[&quot;header&quot;]},{&quot;text_align&quot;:&quot;lt&quot;,&quot;text_direction&quot;:&quot;horizontal&quot;,&quot;support_features&quot;:[&quot;collage&quot;],&quot;support_big_font&quot;:false,&quot;picture_toward&quot;:0,&quot;picture_dockside&quot;:[],&quot;fill_id&quot;:&quot;164c300f690d423ab1b6e3b65edb0bf9&quot;,&quot;fill_align&quot;:&quot;lt&quot;,&quot;chip_types&quot;:[&quot;pictext&quot;,&quot;text&quot;,&quot;picture&quot;,&quot;chart&quot;,&quot;table&quot;,&quot;video&quot;]},{&quot;text_align&quot;:&quot;lm&quot;,&quot;text_direction&quot;:&quot;horizontal&quot;,&quot;support_features&quot;:[&quot;collage&quot;],&quot;support_big_font&quot;:false,&quot;picture_toward&quot;:0,&quot;picture_dockside&quot;:[],&quot;fill_id&quot;:&quot;e836bed5e59843b5bc0179a1591ebf37&quot;,&quot;fill_align&quot;:&quot;rm&quot;,&quot;chip_types&quot;:[&quot;diagram&quot;,&quot;pictext&quot;,&quot;text&quot;,&quot;picture&quot;,&quot;chart&quot;,&quot;table&quot;,&quot;video&quot;]}],[{&quot;text_align&quot;:&quot;lb&quot;,&quot;text_direction&quot;:&quot;horizontal&quot;,&quot;support_big_font&quot;:false,&quot;picture_toward&quot;:0,&quot;picture_dockside&quot;:[],&quot;fill_id&quot;:&quot;722accd572074b41a2d4cf8c733c9957&quot;,&quot;fill_align&quot;:&quot;lb&quot;,&quot;chip_types&quot;:[&quot;text&quot;,&quot;header&quot;]},{&quot;text_align&quot;:&quot;lt&quot;,&quot;text_direction&quot;:&quot;horizontal&quot;,&quot;support_features&quot;:[&quot;collage&quot;],&quot;support_big_font&quot;:false,&quot;picture_toward&quot;:0,&quot;picture_dockside&quot;:[],&quot;fill_id&quot;:&quot;164c300f690d423ab1b6e3b65edb0bf9&quot;,&quot;fill_align&quot;:&quot;lt&quot;,&quot;chip_types&quot;:[&quot;picture&quot;]},{&quot;text_align&quot;:&quot;lm&quot;,&quot;text_direction&quot;:&quot;horizontal&quot;,&quot;support_features&quot;:[&quot;collage&quot;],&quot;support_big_font&quot;:false,&quot;picture_toward&quot;:0,&quot;picture_dockside&quot;:[],&quot;fill_id&quot;:&quot;e836bed5e59843b5bc0179a1591ebf37&quot;,&quot;fill_align&quot;:&quot;rm&quot;,&quot;chip_types&quot;:[&quot;pictext&quot;,&quot;picture&quot;,&quot;chart&quot;,&quot;table&quot;,&quot;video&quot;]}]]"/>
  <p:tag name="KSO_WM_SLIDE_ID" val="diagram20213013_1"/>
  <p:tag name="KSO_WM_TEMPLATE_SUBCATEGORY" val="21"/>
  <p:tag name="KSO_WM_TEMPLATE_MASTER_TYPE" val="0"/>
  <p:tag name="KSO_WM_TEMPLATE_COLOR_TYPE" val="1"/>
  <p:tag name="KSO_WM_SLIDE_ITEM_CNT" val="0"/>
  <p:tag name="KSO_WM_SLIDE_INDEX" val="1"/>
  <p:tag name="KSO_WM_TAG_VERSION" val="1.0"/>
  <p:tag name="KSO_WM_SLIDE_LAYOUT" val="a_d_f"/>
  <p:tag name="KSO_WM_SLIDE_LAYOUT_CNT" val="1_1_1"/>
  <p:tag name="KSO_WM_SLIDE_TYPE" val="text"/>
  <p:tag name="KSO_WM_SLIDE_SUBTYPE" val="picTxt"/>
  <p:tag name="KSO_WM_SLIDE_SIZE" val="864*444"/>
  <p:tag name="KSO_WM_SLIDE_POSITION" val="48*48"/>
  <p:tag name="KSO_WM_CHIP_DECFILLPROP" val="[]"/>
  <p:tag name="KSO_WM_SLIDE_CAN_ADD_NAVIGATION" val="1"/>
  <p:tag name="KSO_WM_CHIP_GROUPID" val="5ed8b357afe44fab1839c14c"/>
  <p:tag name="KSO_WM_SLIDE_BK_DARK_LIGHT" val="2"/>
  <p:tag name="KSO_WM_SLIDE_BACKGROUND_TYPE" val="frame"/>
  <p:tag name="KSO_WM_SLIDE_SUPPORT_FEATURE_TYPE" val="1"/>
  <p:tag name="KSO_WM_TEMPLATE_ASSEMBLE_XID" val="60656f234054ed1e2fb80400"/>
  <p:tag name="KSO_WM_TEMPLATE_ASSEMBLE_GROUPID" val="60656f234054ed1e2fb80400"/>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978_5*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2"/>
  <p:tag name="KSO_WM_UNIT_DEC_AREA_ID" val="8f3bf94569804e25b0130c4ff89e76dc"/>
  <p:tag name="KSO_WM_UNIT_DECORATE_INFO" val=""/>
  <p:tag name="KSO_WM_UNIT_SM_LIMIT_TYPE" val=""/>
  <p:tag name="KSO_WM_CHIP_FILLAREA_FILL_RULE" val="{&quot;fill_align&quot;:&quot;cm&quot;,&quot;fill_effect&quot;:[],&quot;fill_mode&quot;:&quot;full&quot;,&quot;sacle_strategy&quot;:&quot;stretch&quot;}"/>
  <p:tag name="KSO_WM_ASSEMBLE_CHIP_INDEX" val="860cb43b83004ce6b309ed56951ae1f8"/>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3*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0"/>
  <p:tag name="KSO_WM_UNIT_DEC_AREA_ID" val="a0845fc156e0438b869d91b7a5563967"/>
  <p:tag name="KSO_WM_UNIT_DECORATE_INFO" val=""/>
  <p:tag name="KSO_WM_UNIT_SM_LIMIT_TYPE" val=""/>
  <p:tag name="KSO_WM_CHIP_FILLAREA_FILL_RULE" val="{&quot;fill_align&quot;:&quot;cm&quot;,&quot;fill_effect&quot;:[],&quot;fill_mode&quot;:&quot;full&quot;,&quot;sacle_strategy&quot;:&quot;stretch&quot;}"/>
  <p:tag name="KSO_WM_ASSEMBLE_CHIP_INDEX" val="8d7c5047119a44c8b83f4c94889ba517"/>
  <p:tag name="KSO_WM_SLIDE_BACKGROUND_TYPE" val="frame"/>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4*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1"/>
  <p:tag name="KSO_WM_UNIT_DEC_AREA_ID" val="52e3cd67e5af4f1ab3c5c1f07c75fa84"/>
  <p:tag name="KSO_WM_UNIT_DECORATE_INFO" val=""/>
  <p:tag name="KSO_WM_UNIT_SM_LIMIT_TYPE" val=""/>
  <p:tag name="KSO_WM_CHIP_FILLAREA_FILL_RULE" val="{&quot;fill_align&quot;:&quot;cm&quot;,&quot;fill_effect&quot;:[],&quot;fill_mode&quot;:&quot;full&quot;,&quot;sacle_strategy&quot;:&quot;stretch&quot;}"/>
  <p:tag name="KSO_WM_ASSEMBLE_CHIP_INDEX" val="b6bd157bd30449ba986825cd4f9bfdde"/>
  <p:tag name="KSO_WM_SLIDE_BACKGROUND_TYPE" val="frame"/>
</p:tagLst>
</file>

<file path=ppt/tags/tag409.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diagram20213013_1*a*1"/>
  <p:tag name="KSO_WM_TEMPLATE_CATEGORY" val="diagram"/>
  <p:tag name="KSO_WM_TEMPLATE_INDEX" val="20213013"/>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9a959c8af2be40e8a9c68d561c10941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1cb18e954c9848a09e8712c101ddcb49"/>
  <p:tag name="KSO_WM_UNIT_TEXT_FILL_FORE_SCHEMECOLOR_INDEX_BRIGHTNESS" val="0"/>
  <p:tag name="KSO_WM_UNIT_TEXT_FILL_FORE_SCHEMECOLOR_INDEX" val="13"/>
  <p:tag name="KSO_WM_UNIT_TEXT_FILL_TYPE" val="1"/>
  <p:tag name="KSO_WM_TEMPLATE_ASSEMBLE_XID" val="60656f234054ed1e2fb80400"/>
  <p:tag name="KSO_WM_TEMPLATE_ASSEMBLE_GROUPID" val="60656f234054ed1e2fb80400"/>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978_5*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2"/>
  <p:tag name="KSO_WM_UNIT_DEC_AREA_ID" val="53eb25b3a2ee42c487df81bbf1825e44"/>
  <p:tag name="KSO_WM_UNIT_DECORATE_INFO" val=""/>
  <p:tag name="KSO_WM_UNIT_SM_LIMIT_TYPE" val=""/>
  <p:tag name="KSO_WM_CHIP_FILLAREA_FILL_RULE" val="{&quot;fill_align&quot;:&quot;cm&quot;,&quot;fill_effect&quot;:[],&quot;fill_mode&quot;:&quot;full&quot;,&quot;sacle_strategy&quot;:&quot;stretch&quot;}"/>
  <p:tag name="KSO_WM_ASSEMBLE_CHIP_INDEX" val="aee6c578d3e04048ba4ed16eeee45c57"/>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10.xml><?xml version="1.0" encoding="utf-8"?>
<p:tagLst xmlns:p="http://schemas.openxmlformats.org/presentationml/2006/main">
  <p:tag name="KSO_WM_UNIT_VALUE" val="1269*1438"/>
  <p:tag name="KSO_WM_UNIT_HIGHLIGHT" val="0"/>
  <p:tag name="KSO_WM_UNIT_COMPATIBLE" val="0"/>
  <p:tag name="KSO_WM_UNIT_DIAGRAM_ISNUMVISUAL" val="0"/>
  <p:tag name="KSO_WM_UNIT_DIAGRAM_ISREFERUNIT" val="0"/>
  <p:tag name="KSO_WM_UNIT_TYPE" val="d"/>
  <p:tag name="KSO_WM_UNIT_INDEX" val="1"/>
  <p:tag name="KSO_WM_UNIT_ID" val="diagram20213013_1*d*1"/>
  <p:tag name="KSO_WM_TEMPLATE_CATEGORY" val="diagram"/>
  <p:tag name="KSO_WM_TEMPLATE_INDEX" val="20213013"/>
  <p:tag name="KSO_WM_UNIT_LAYERLEVEL" val="1"/>
  <p:tag name="KSO_WM_TAG_VERSION" val="1.0"/>
  <p:tag name="KSO_WM_BEAUTIFY_FLAG" val="#wm#"/>
  <p:tag name="KSO_WM_CHIP_GROUPID" val="5e7310da9a230a26b9e88a19"/>
  <p:tag name="KSO_WM_CHIP_XID" val="5e7310da9a230a26b9e88a1a"/>
  <p:tag name="KSO_WM_UNIT_DEC_AREA_ID" val="c0d7156898fa4e6f9278d28a893a130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2711ffeab69e4c1bb9c3bbe4108c9ee6"/>
  <p:tag name="KSO_WM_UNIT_PLACING_PICTURE" val="2711ffeab69e4c1bb9c3bbe4108c9ee6"/>
  <p:tag name="KSO_WM_UNIT_SUPPORT_UNIT_TYPE" val="[&quot;d&quot;,&quot;α&quot;,&quot;β&quot;,&quot;θ&quot;]"/>
  <p:tag name="KSO_WM_TEMPLATE_ASSEMBLE_XID" val="60656f234054ed1e2fb80400"/>
  <p:tag name="KSO_WM_TEMPLATE_ASSEMBLE_GROUPID" val="60656f234054ed1e2fb80400"/>
</p:tagLst>
</file>

<file path=ppt/tags/tag41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013_1*f*1"/>
  <p:tag name="KSO_WM_TEMPLATE_CATEGORY" val="diagram"/>
  <p:tag name="KSO_WM_TEMPLATE_INDEX" val="20213013"/>
  <p:tag name="KSO_WM_UNIT_LAYERLEVEL" val="1"/>
  <p:tag name="KSO_WM_TAG_VERSION" val="1.0"/>
  <p:tag name="KSO_WM_BEAUTIFY_FLAG" val="#wm#"/>
  <p:tag name="KSO_WM_UNIT_DEFAULT_FONT" val="14;20;2"/>
  <p:tag name="KSO_WM_UNIT_BLOCK" val="0"/>
  <p:tag name="KSO_WM_UNIT_VALUE" val="315"/>
  <p:tag name="KSO_WM_UNIT_SHOW_EDIT_AREA_INDICATION" val="1"/>
  <p:tag name="KSO_WM_CHIP_GROUPID" val="5e6b05596848fb12bee65ac8"/>
  <p:tag name="KSO_WM_CHIP_XID" val="5e6b05596848fb12bee65aca"/>
  <p:tag name="KSO_WM_UNIT_DEC_AREA_ID" val="c30aba1e5a2d47d8bb43a62330e065e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rm&quot;,&quot;fill_mode&quot;:&quot;full&quot;,&quot;sacle_strategy&quot;:&quot;smart&quot;}"/>
  <p:tag name="KSO_WM_ASSEMBLE_CHIP_INDEX" val="11e0e960eb874830a02055b65e84ae36"/>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234054ed1e2fb80400"/>
  <p:tag name="KSO_WM_TEMPLATE_ASSEMBLE_GROUPID" val="60656f234054ed1e2fb80400"/>
</p:tagLst>
</file>

<file path=ppt/tags/tag412.xml><?xml version="1.0" encoding="utf-8"?>
<p:tagLst xmlns:p="http://schemas.openxmlformats.org/presentationml/2006/main">
  <p:tag name="KSO_WM_BEAUTIFY_FLAG" val="#wm#"/>
  <p:tag name="KSO_WM_TEMPLATE_CATEGORY" val="diagram"/>
  <p:tag name="KSO_WM_TEMPLATE_INDEX" val="20213013"/>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5:29:48&quot;,&quot;maxSize&quot;:{&quot;size1&quot;:47.499639193216957},&quot;minSize&quot;:{&quot;size1&quot;:41.19963919321696},&quot;normalSize&quot;:{&quot;size1&quot;:41.19974335988362},&quot;subLayout&quot;:[{&quot;id&quot;:&quot;2021-04-01T15:29:48&quot;,&quot;maxSize&quot;:{&quot;size1&quot;:46.699686201378981},&quot;minSize&quot;:{&quot;size1&quot;:19.999686201378978},&quot;normalSize&quot;:{&quot;size1&quot;:25.83301953471231},&quot;subLayout&quot;:[{&quot;id&quot;:&quot;2021-04-01T15:29:48&quot;,&quot;margin&quot;:{&quot;bottom&quot;:0.026000002399086952,&quot;left&quot;:1.6929999589920044,&quot;right&quot;:0,&quot;top&quot;:1.6929999589920044},&quot;type&quot;:0},{&quot;id&quot;:&quot;2021-04-01T15:29:48&quot;,&quot;margin&quot;:{&quot;bottom&quot;:1.6929999589920044,&quot;left&quot;:1.6929999589920044,&quot;right&quot;:0,&quot;top&quot;:0.81999999284744263},&quot;type&quot;:0}],&quot;type&quot;:0},{&quot;id&quot;:&quot;2021-04-01T15:29:48&quot;,&quot;margin&quot;:{&quot;bottom&quot;:1.6929999589920044,&quot;left&quot;:1.2699999809265137,&quot;right&quot;:1.6929999589920044,&quot;top&quot;:1.6929999589920044},&quot;type&quot;:0}],&quot;type&quot;:0}"/>
  <p:tag name="KSO_WM_SLIDE_BACKGROUND" val="[&quot;general&quot;,&quot;frame&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cf868286bf8da9b67401ed"/>
  <p:tag name="KSO_WM_CHIP_FILLPROP" val="[[{&quot;text_align&quot;:&quot;lb&quot;,&quot;text_direction&quot;:&quot;horizontal&quot;,&quot;support_big_font&quot;:false,&quot;picture_toward&quot;:0,&quot;picture_dockside&quot;:[],&quot;fill_id&quot;:&quot;722accd572074b41a2d4cf8c733c9957&quot;,&quot;fill_align&quot;:&quot;lb&quot;,&quot;chip_types&quot;:[&quot;header&quot;]},{&quot;text_align&quot;:&quot;lt&quot;,&quot;text_direction&quot;:&quot;horizontal&quot;,&quot;support_features&quot;:[&quot;collage&quot;],&quot;support_big_font&quot;:false,&quot;picture_toward&quot;:0,&quot;picture_dockside&quot;:[],&quot;fill_id&quot;:&quot;164c300f690d423ab1b6e3b65edb0bf9&quot;,&quot;fill_align&quot;:&quot;lt&quot;,&quot;chip_types&quot;:[&quot;pictext&quot;,&quot;text&quot;,&quot;picture&quot;,&quot;chart&quot;,&quot;table&quot;,&quot;video&quot;]},{&quot;text_align&quot;:&quot;lm&quot;,&quot;text_direction&quot;:&quot;horizontal&quot;,&quot;support_features&quot;:[&quot;collage&quot;],&quot;support_big_font&quot;:false,&quot;picture_toward&quot;:0,&quot;picture_dockside&quot;:[],&quot;fill_id&quot;:&quot;e836bed5e59843b5bc0179a1591ebf37&quot;,&quot;fill_align&quot;:&quot;rm&quot;,&quot;chip_types&quot;:[&quot;diagram&quot;,&quot;pictext&quot;,&quot;text&quot;,&quot;picture&quot;,&quot;chart&quot;,&quot;table&quot;,&quot;video&quot;]}],[{&quot;text_align&quot;:&quot;lb&quot;,&quot;text_direction&quot;:&quot;horizontal&quot;,&quot;support_big_font&quot;:false,&quot;picture_toward&quot;:0,&quot;picture_dockside&quot;:[],&quot;fill_id&quot;:&quot;722accd572074b41a2d4cf8c733c9957&quot;,&quot;fill_align&quot;:&quot;lb&quot;,&quot;chip_types&quot;:[&quot;text&quot;,&quot;header&quot;]},{&quot;text_align&quot;:&quot;lt&quot;,&quot;text_direction&quot;:&quot;horizontal&quot;,&quot;support_features&quot;:[&quot;collage&quot;],&quot;support_big_font&quot;:false,&quot;picture_toward&quot;:0,&quot;picture_dockside&quot;:[],&quot;fill_id&quot;:&quot;164c300f690d423ab1b6e3b65edb0bf9&quot;,&quot;fill_align&quot;:&quot;lt&quot;,&quot;chip_types&quot;:[&quot;picture&quot;]},{&quot;text_align&quot;:&quot;lm&quot;,&quot;text_direction&quot;:&quot;horizontal&quot;,&quot;support_features&quot;:[&quot;collage&quot;],&quot;support_big_font&quot;:false,&quot;picture_toward&quot;:0,&quot;picture_dockside&quot;:[],&quot;fill_id&quot;:&quot;e836bed5e59843b5bc0179a1591ebf37&quot;,&quot;fill_align&quot;:&quot;rm&quot;,&quot;chip_types&quot;:[&quot;pictext&quot;,&quot;picture&quot;,&quot;chart&quot;,&quot;table&quot;,&quot;video&quot;]}]]"/>
  <p:tag name="KSO_WM_SLIDE_ID" val="diagram20213013_1"/>
  <p:tag name="KSO_WM_TEMPLATE_SUBCATEGORY" val="21"/>
  <p:tag name="KSO_WM_TEMPLATE_MASTER_TYPE" val="0"/>
  <p:tag name="KSO_WM_TEMPLATE_COLOR_TYPE" val="1"/>
  <p:tag name="KSO_WM_SLIDE_ITEM_CNT" val="0"/>
  <p:tag name="KSO_WM_SLIDE_INDEX" val="1"/>
  <p:tag name="KSO_WM_TAG_VERSION" val="1.0"/>
  <p:tag name="KSO_WM_SLIDE_LAYOUT" val="a_d_f"/>
  <p:tag name="KSO_WM_SLIDE_LAYOUT_CNT" val="1_1_1"/>
  <p:tag name="KSO_WM_SLIDE_TYPE" val="text"/>
  <p:tag name="KSO_WM_SLIDE_SUBTYPE" val="picTxt"/>
  <p:tag name="KSO_WM_SLIDE_SIZE" val="864*444"/>
  <p:tag name="KSO_WM_SLIDE_POSITION" val="48*48"/>
  <p:tag name="KSO_WM_CHIP_DECFILLPROP" val="[]"/>
  <p:tag name="KSO_WM_SLIDE_CAN_ADD_NAVIGATION" val="1"/>
  <p:tag name="KSO_WM_CHIP_GROUPID" val="5ed8b357afe44fab1839c14c"/>
  <p:tag name="KSO_WM_SLIDE_BK_DARK_LIGHT" val="2"/>
  <p:tag name="KSO_WM_SLIDE_BACKGROUND_TYPE" val="frame"/>
  <p:tag name="KSO_WM_SLIDE_SUPPORT_FEATURE_TYPE" val="1"/>
  <p:tag name="KSO_WM_TEMPLATE_ASSEMBLE_XID" val="60656f234054ed1e2fb80400"/>
  <p:tag name="KSO_WM_TEMPLATE_ASSEMBLE_GROUPID" val="60656f234054ed1e2fb80400"/>
</p:tagLst>
</file>

<file path=ppt/tags/tag4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3*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0"/>
  <p:tag name="KSO_WM_UNIT_DEC_AREA_ID" val="b18b87cc0a284b6693982c9c13b2477d"/>
  <p:tag name="KSO_WM_UNIT_DECORATE_INFO" val=""/>
  <p:tag name="KSO_WM_UNIT_SM_LIMIT_TYPE" val=""/>
  <p:tag name="KSO_WM_CHIP_FILLAREA_FILL_RULE" val="{&quot;fill_align&quot;:&quot;cm&quot;,&quot;fill_effect&quot;:[],&quot;fill_mode&quot;:&quot;full&quot;,&quot;sacle_strategy&quot;:&quot;stretch&quot;}"/>
  <p:tag name="KSO_WM_ASSEMBLE_CHIP_INDEX" val="83f47ddf5c15450e8ddeb4ad5551b85a"/>
  <p:tag name="KSO_WM_SLIDE_BACKGROUND_TYPE" val="general"/>
</p:tagLst>
</file>

<file path=ppt/tags/tag4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4*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1"/>
  <p:tag name="KSO_WM_UNIT_DEC_AREA_ID" val="7568427cc7444131888820261c4b1a3c"/>
  <p:tag name="KSO_WM_UNIT_DECORATE_INFO" val=""/>
  <p:tag name="KSO_WM_UNIT_SM_LIMIT_TYPE" val=""/>
  <p:tag name="KSO_WM_CHIP_FILLAREA_FILL_RULE" val="{&quot;fill_align&quot;:&quot;cm&quot;,&quot;fill_effect&quot;:[],&quot;fill_mode&quot;:&quot;full&quot;,&quot;sacle_strategy&quot;:&quot;stretch&quot;}"/>
  <p:tag name="KSO_WM_ASSEMBLE_CHIP_INDEX" val="5151f0f4cde843a0aaf5d2c6fed052d2"/>
  <p:tag name="KSO_WM_SLIDE_BACKGROUND_TYPE" val="general"/>
</p:tagLst>
</file>

<file path=ppt/tags/tag4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7574_1*i*1"/>
  <p:tag name="KSO_WM_TEMPLATE_CATEGORY" val="diagram"/>
  <p:tag name="KSO_WM_TEMPLATE_INDEX" val="20207574"/>
  <p:tag name="KSO_WM_UNIT_LAYERLEVEL" val="1"/>
  <p:tag name="KSO_WM_TAG_VERSION" val="1.0"/>
  <p:tag name="KSO_WM_BEAUTIFY_FLAG" val="#wm#"/>
  <p:tag name="KSO_WM_UNIT_TYPE" val="i"/>
  <p:tag name="KSO_WM_UNIT_INDEX" val="1"/>
  <p:tag name="KSO_WM_UNIT_BLOCK" val="0"/>
  <p:tag name="KSO_WM_UNIT_SM_LIMIT_TYPE" val="0"/>
  <p:tag name="KSO_WM_UNIT_DECORATE_INFO" val="{&quot;DecorateInfoH&quot;:{&quot;IsAbs&quot;:true},&quot;DecorateInfoW&quot;:{&quot;IsAbs&quot;:true},&quot;DecorateInfoX&quot;:{&quot;IsAbs&quot;:true,&quot;Pos&quot;:1},&quot;DecorateInfoY&quot;:{&quot;IsAbs&quot;:true,&quot;Pos&quot;:0},&quot;ReferentInfo&quot;:{&quot;Id&quot;:&quot;9ac5351bde294d52a1a9e6ad08e6a601&quot;,&quot;X&quot;:{&quot;Pos&quot;:1},&quot;Y&quot;:{&quot;Pos&quot;:2}},&quot;whChangeMode&quot;:0}"/>
  <p:tag name="KSO_WM_UNIT_DEC_AREA_ID" val="4888bd01fbb84a2a8c58278df8578006"/>
  <p:tag name="KSO_WM_CHIP_GROUPID" val="5ed745afafe44fab1839bd05"/>
  <p:tag name="KSO_WM_CHIP_XID" val="5ed21bffdaf2e53b70be3ec4"/>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 name="KSO_WM_UNIT_VALUE" val="10"/>
  <p:tag name="KSO_WM_TEMPLATE_ASSEMBLE_XID" val="60656e6e4054ed1e2fb7f896"/>
  <p:tag name="KSO_WM_TEMPLATE_ASSEMBLE_GROUPID" val="60656e6e4054ed1e2fb7f896"/>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7574_1*i*2"/>
  <p:tag name="KSO_WM_TEMPLATE_CATEGORY" val="diagram"/>
  <p:tag name="KSO_WM_TEMPLATE_INDEX" val="20207574"/>
  <p:tag name="KSO_WM_UNIT_LAYERLEVEL" val="1"/>
  <p:tag name="KSO_WM_TAG_VERSION" val="1.0"/>
  <p:tag name="KSO_WM_BEAUTIFY_FLAG" val="#wm#"/>
  <p:tag name="KSO_WM_UNIT_TYPE" val="i"/>
  <p:tag name="KSO_WM_UNIT_INDEX" val="2"/>
  <p:tag name="KSO_WM_UNIT_BLOCK" val="0"/>
  <p:tag name="KSO_WM_UNIT_SM_LIMIT_TYPE" val="2"/>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0}"/>
  <p:tag name="KSO_WM_UNIT_DEC_AREA_ID" val="51fc2a00958e4110a7400cf7c5fb9b10"/>
  <p:tag name="KSO_WM_CHIP_GROUPID" val="5ed745afafe44fab1839bd05"/>
  <p:tag name="KSO_WM_CHIP_XID" val="5ed21bffdaf2e53b70be3ec4"/>
  <p:tag name="KSO_WM_UNIT_LINE_FORE_SCHEMECOLOR_INDEX_BRIGHTNESS" val="-0.15"/>
  <p:tag name="KSO_WM_UNIT_LINE_FORE_SCHEMECOLOR_INDEX" val="14"/>
  <p:tag name="KSO_WM_UNIT_LINE_FILL_TYPE" val="2"/>
  <p:tag name="KSO_WM_UNIT_VALUE" val="738"/>
  <p:tag name="KSO_WM_TEMPLATE_ASSEMBLE_XID" val="60656e6e4054ed1e2fb7f896"/>
  <p:tag name="KSO_WM_TEMPLATE_ASSEMBLE_GROUPID" val="60656e6e4054ed1e2fb7f896"/>
</p:tagLst>
</file>

<file path=ppt/tags/tag417.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diagram20207574_1*a*1"/>
  <p:tag name="KSO_WM_TEMPLATE_CATEGORY" val="diagram"/>
  <p:tag name="KSO_WM_TEMPLATE_INDEX" val="20207574"/>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9ac5351bde294d52a1a9e6ad08e6a60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c1f69a0caef54bf784214254c4100a3a"/>
  <p:tag name="KSO_WM_UNIT_TEXT_FILL_FORE_SCHEMECOLOR_INDEX_BRIGHTNESS" val="0"/>
  <p:tag name="KSO_WM_UNIT_TEXT_FILL_FORE_SCHEMECOLOR_INDEX" val="13"/>
  <p:tag name="KSO_WM_UNIT_TEXT_FILL_TYPE" val="1"/>
  <p:tag name="KSO_WM_TEMPLATE_ASSEMBLE_XID" val="60656e6e4054ed1e2fb7f896"/>
  <p:tag name="KSO_WM_TEMPLATE_ASSEMBLE_GROUPID" val="60656e6e4054ed1e2fb7f896"/>
</p:tagLst>
</file>

<file path=ppt/tags/tag41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574_1*f*1"/>
  <p:tag name="KSO_WM_TEMPLATE_CATEGORY" val="diagram"/>
  <p:tag name="KSO_WM_TEMPLATE_INDEX" val="20207574"/>
  <p:tag name="KSO_WM_UNIT_LAYERLEVEL" val="1"/>
  <p:tag name="KSO_WM_TAG_VERSION" val="1.0"/>
  <p:tag name="KSO_WM_BEAUTIFY_FLAG" val="#wm#"/>
  <p:tag name="KSO_WM_UNIT_DEFAULT_FONT" val="14;20;2"/>
  <p:tag name="KSO_WM_UNIT_BLOCK" val="0"/>
  <p:tag name="KSO_WM_UNIT_VALUE" val="95"/>
  <p:tag name="KSO_WM_UNIT_SHOW_EDIT_AREA_INDICATION" val="1"/>
  <p:tag name="KSO_WM_CHIP_GROUPID" val="5e6b05596848fb12bee65ac8"/>
  <p:tag name="KSO_WM_CHIP_XID" val="5e6b05596848fb12bee65aca"/>
  <p:tag name="KSO_WM_UNIT_DEC_AREA_ID" val="3e2be86fb4a64c0e9d1715b8bc40bc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b3287027075e4569b877af43d959f318"/>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6e4054ed1e2fb7f896"/>
  <p:tag name="KSO_WM_TEMPLATE_ASSEMBLE_GROUPID" val="60656e6e4054ed1e2fb7f896"/>
</p:tagLst>
</file>

<file path=ppt/tags/tag419.xml><?xml version="1.0" encoding="utf-8"?>
<p:tagLst xmlns:p="http://schemas.openxmlformats.org/presentationml/2006/main">
  <p:tag name="KSO_WM_BEAUTIFY_FLAG" val="#wm#"/>
  <p:tag name="KSO_WM_TEMPLATE_CATEGORY" val="diagram"/>
  <p:tag name="KSO_WM_TEMPLATE_INDEX" val="20207574"/>
  <p:tag name="KSO_WM_SLIDE_LAYOUT_INFO" val="{&quot;direction&quot;:1,&quot;id&quot;:&quot;2021-04-01T14:58:30&quot;,&quot;maxSize&quot;:{&quot;size1&quot;:32.5},&quot;minSize&quot;:{&quot;size1&quot;:32.5},&quot;normalSize&quot;:{&quot;size1&quot;:32.5},&quot;subLayout&quot;:[{&quot;id&quot;:&quot;2021-04-01T14:58:30&quot;,&quot;margin&quot;:{&quot;bottom&quot;:6.7729997634887695,&quot;left&quot;:1.6929999589920044,&quot;right&quot;:2.1170001029968262,&quot;top&quot;:5.9270000457763672},&quot;type&quot;:0},{&quot;id&quot;:&quot;2021-04-01T14:58:30&quot;,&quot;margin&quot;:{&quot;bottom&quot;:4.2329998016357422,&quot;left&quot;:0.42300000786781311,&quot;right&quot;:4.6570000648498535,&quot;top&quot;:4.2329998016357422},&quot;type&quot;:0}],&quot;type&quot;:0}"/>
  <p:tag name="KSO_WM_SLIDE_RATIO" val="1.777778"/>
  <p:tag name="KSO_WM_CHIP_INFOS" val="{&quot;layout_type&quot;:&quot;leftright&quot;,&quot;layout_feature&quot;:1,&quot;tags&quot;:{&quot;style&quot;:[&quot;商务&quot;,&quot;简约&quot;,&quot;文艺清新&quot;,&quot;卡通&quot;,&quot;欧美风&quot;,&quot;黑板风&quot;,&quot;渐变风&quot;]},&quot;slide_type&quot;:[&quot;text&quot;],&quot;aspect_ratio&quot;:&quot;16:9&quot;,&quot;diagram&quot;:{&quot;type&quot;:[],&quot;direction&quot;:0,&quot;isSupportDecBetweenItems&quot;:false}}"/>
  <p:tag name="KSO_WM_CHIP_XID" val="5ed21bffdaf2e53b70be3ec4"/>
  <p:tag name="KSO_WM_CHIP_FILLPROP" val="[[{&quot;fill_id&quot;:&quot;9a355c80c5954ee09524de9ebc4c51fa&quot;,&quot;fill_align&quot;:&quot;cm&quot;,&quot;text_align&quot;:&quot;cm&quot;,&quot;text_direction&quot;:&quot;horizontal&quot;,&quot;chip_types&quot;:[&quot;header&quot;]},{&quot;fill_id&quot;:&quot;d54c11053c694c528a73c81ffd135bd4&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SLIDE_ID" val="diagram2020757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40*396"/>
  <p:tag name="KSO_WM_SLIDE_POSITION" val="48*71"/>
  <p:tag name="KSO_WM_TAG_VERSION" val="1.0"/>
  <p:tag name="KSO_WM_SLIDE_LAYOUT" val="a_f"/>
  <p:tag name="KSO_WM_SLIDE_LAYOUT_CNT" val="1_1"/>
  <p:tag name="KSO_WM_CHIP_GROUPID" val="5ed745afafe44fab1839bd05"/>
  <p:tag name="KSO_WM_SLIDE_BK_DARK_LIGHT" val="2"/>
  <p:tag name="KSO_WM_SLIDE_BACKGROUND_TYPE" val="general"/>
  <p:tag name="KSO_WM_SLIDE_SUPPORT_FEATURE_TYPE" val="0"/>
  <p:tag name="KSO_WM_TEMPLATE_ASSEMBLE_XID" val="60656e6e4054ed1e2fb7f896"/>
  <p:tag name="KSO_WM_TEMPLATE_ASSEMBLE_GROUPID" val="60656e6e4054ed1e2fb7f896"/>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3*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0"/>
  <p:tag name="KSO_WM_UNIT_DEC_AREA_ID" val="b6625ec3b1144e50b83d02cca4fcfffd"/>
  <p:tag name="KSO_WM_UNIT_DECORATE_INFO" val=""/>
  <p:tag name="KSO_WM_UNIT_SM_LIMIT_TYPE" val=""/>
  <p:tag name="KSO_WM_CHIP_FILLAREA_FILL_RULE" val="{&quot;fill_align&quot;:&quot;cm&quot;,&quot;fill_effect&quot;:[],&quot;fill_mode&quot;:&quot;full&quot;,&quot;sacle_strategy&quot;:&quot;stretch&quot;}"/>
  <p:tag name="KSO_WM_ASSEMBLE_CHIP_INDEX" val="d3f5ff838c204e59956796b169daf90c"/>
  <p:tag name="KSO_WM_SLIDE_BACKGROUND_TYPE" val="leftRight"/>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3*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0"/>
  <p:tag name="KSO_WM_UNIT_DEC_AREA_ID" val="b18b87cc0a284b6693982c9c13b2477d"/>
  <p:tag name="KSO_WM_UNIT_DECORATE_INFO" val=""/>
  <p:tag name="KSO_WM_UNIT_SM_LIMIT_TYPE" val=""/>
  <p:tag name="KSO_WM_CHIP_FILLAREA_FILL_RULE" val="{&quot;fill_align&quot;:&quot;cm&quot;,&quot;fill_effect&quot;:[],&quot;fill_mode&quot;:&quot;full&quot;,&quot;sacle_strategy&quot;:&quot;stretch&quot;}"/>
  <p:tag name="KSO_WM_ASSEMBLE_CHIP_INDEX" val="83f47ddf5c15450e8ddeb4ad5551b85a"/>
  <p:tag name="KSO_WM_SLIDE_BACKGROUND_TYPE" val="general"/>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4*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1"/>
  <p:tag name="KSO_WM_UNIT_DEC_AREA_ID" val="7568427cc7444131888820261c4b1a3c"/>
  <p:tag name="KSO_WM_UNIT_DECORATE_INFO" val=""/>
  <p:tag name="KSO_WM_UNIT_SM_LIMIT_TYPE" val=""/>
  <p:tag name="KSO_WM_CHIP_FILLAREA_FILL_RULE" val="{&quot;fill_align&quot;:&quot;cm&quot;,&quot;fill_effect&quot;:[],&quot;fill_mode&quot;:&quot;full&quot;,&quot;sacle_strategy&quot;:&quot;stretch&quot;}"/>
  <p:tag name="KSO_WM_ASSEMBLE_CHIP_INDEX" val="5151f0f4cde843a0aaf5d2c6fed052d2"/>
  <p:tag name="KSO_WM_SLIDE_BACKGROUND_TYPE" val="general"/>
</p:tagLst>
</file>

<file path=ppt/tags/tag422.xml><?xml version="1.0" encoding="utf-8"?>
<p:tagLst xmlns:p="http://schemas.openxmlformats.org/presentationml/2006/main">
  <p:tag name="KSO_WM_UNIT_COLOR_SCHEME_SHAPE_ID" val="5"/>
  <p:tag name="KSO_WM_UNIT_FOIL_COLOR" val="1"/>
  <p:tag name="KSO_WM_UNIT_COLOR_SCHEME_PARENT_PAGE" val="0_1"/>
  <p:tag name="KSO_WM_UNIT_HIGHLIGHT" val="0"/>
  <p:tag name="KSO_WM_UNIT_COMPATIBLE" val="0"/>
  <p:tag name="KSO_WM_UNIT_DIAGRAM_ISNUMVISUAL" val="0"/>
  <p:tag name="KSO_WM_UNIT_DIAGRAM_ISREFERUNIT" val="0"/>
  <p:tag name="KSO_WM_UNIT_TYPE" val="i"/>
  <p:tag name="KSO_WM_UNIT_INDEX" val="1"/>
  <p:tag name="KSO_WM_UNIT_ID" val="diagram20212795_1*i*1"/>
  <p:tag name="KSO_WM_TEMPLATE_CATEGORY" val="diagram"/>
  <p:tag name="KSO_WM_TEMPLATE_INDEX" val="20212795"/>
  <p:tag name="KSO_WM_UNIT_LAYERLEVEL" val="1"/>
  <p:tag name="KSO_WM_TAG_VERSION" val="1.0"/>
  <p:tag name="KSO_WM_BEAUTIFY_FLAG" val="#wm#"/>
  <p:tag name="KSO_WM_UNIT_BLOCK" val="0"/>
  <p:tag name="KSO_WM_UNIT_SM_LIMIT_TYPE" val="2"/>
  <p:tag name="KSO_WM_UNIT_DEC_AREA_ID" val="2fa145bd3ce240cdac5a3fce36474b9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edbec2fa6683b8872baabf"/>
  <p:tag name="KSO_WM_CHIP_XID" val="5eedbec2fa6683b8872baac0"/>
  <p:tag name="KSO_WM_UNIT_FILL_FORE_SCHEMECOLOR_INDEX_BRIGHTNESS" val="0"/>
  <p:tag name="KSO_WM_UNIT_FILL_FORE_SCHEMECOLOR_INDEX" val="16"/>
  <p:tag name="KSO_WM_UNIT_FILL_TYPE" val="1"/>
  <p:tag name="KSO_WM_UNIT_VALUE" val="833"/>
  <p:tag name="KSO_WM_TEMPLATE_ASSEMBLE_XID" val="60656f514054ed1e2fb807bb"/>
  <p:tag name="KSO_WM_TEMPLATE_ASSEMBLE_GROUPID" val="60656f514054ed1e2fb807bb"/>
</p:tagLst>
</file>

<file path=ppt/tags/tag423.xml><?xml version="1.0" encoding="utf-8"?>
<p:tagLst xmlns:p="http://schemas.openxmlformats.org/presentationml/2006/main">
  <p:tag name="KSO_WM_UNIT_COLOR_SCHEME_SHAPE_ID" val="6"/>
  <p:tag name="KSO_WM_UNIT_COLOR_SCHEME_PARENT_PAGE" val="0_1"/>
  <p:tag name="KSO_WM_UNIT_DECOLORIZATION" val="1"/>
  <p:tag name="KSO_WM_UNIT_HIGHLIGHT" val="0"/>
  <p:tag name="KSO_WM_UNIT_COMPATIBLE" val="0"/>
  <p:tag name="KSO_WM_UNIT_DIAGRAM_ISNUMVISUAL" val="0"/>
  <p:tag name="KSO_WM_UNIT_DIAGRAM_ISREFERUNIT" val="0"/>
  <p:tag name="KSO_WM_UNIT_TYPE" val="i"/>
  <p:tag name="KSO_WM_UNIT_INDEX" val="2"/>
  <p:tag name="KSO_WM_UNIT_ID" val="diagram20212795_1*i*2"/>
  <p:tag name="KSO_WM_TEMPLATE_CATEGORY" val="diagram"/>
  <p:tag name="KSO_WM_TEMPLATE_INDEX" val="20212795"/>
  <p:tag name="KSO_WM_UNIT_LAYERLEVEL" val="1"/>
  <p:tag name="KSO_WM_TAG_VERSION" val="1.0"/>
  <p:tag name="KSO_WM_BEAUTIFY_FLAG" val="#wm#"/>
  <p:tag name="KSO_WM_UNIT_BLOCK" val="0"/>
  <p:tag name="KSO_WM_UNIT_SM_LIMIT_TYPE" val="3"/>
  <p:tag name="KSO_WM_UNIT_DEC_AREA_ID" val="d7d48ecdf2834254b3430afcf23f6955"/>
  <p:tag name="KSO_WM_UNIT_DECORATE_INFO" val="{&quot;DecorateInfoH&quot;:{&quot;IsAbs&quot;:true},&quot;DecorateInfoW&quot;:{&quot;IsAbs&quot;:false},&quot;DecorateInfoX&quot;:{&quot;IsAbs&quot;:true,&quot;Pos&quot;:2},&quot;DecorateInfoY&quot;:{&quot;IsAbs&quot;:true,&quot;Pos&quot;:1},&quot;ReferentInfo&quot;:{&quot;Id&quot;:&quot;320a74f8add64b71a2b7da13709a2786&quot;,&quot;X&quot;:{&quot;Pos&quot;:0},&quot;Y&quot;:{&quot;Pos&quot;:1}},&quot;whChangeMode&quot;:0}"/>
  <p:tag name="KSO_WM_CHIP_GROUPID" val="5eedbec2fa6683b8872baabf"/>
  <p:tag name="KSO_WM_CHIP_XID" val="5eedbec2fa6683b8872baac0"/>
  <p:tag name="KSO_WM_UNIT_LINE_FORE_SCHEMECOLOR_INDEX_BRIGHTNESS" val="-0.15"/>
  <p:tag name="KSO_WM_UNIT_LINE_FORE_SCHEMECOLOR_INDEX" val="14"/>
  <p:tag name="KSO_WM_UNIT_LINE_FILL_TYPE" val="2"/>
  <p:tag name="KSO_WM_TEMPLATE_ASSEMBLE_XID" val="60656f514054ed1e2fb807bb"/>
  <p:tag name="KSO_WM_TEMPLATE_ASSEMBLE_GROUPID" val="60656f514054ed1e2fb807bb"/>
</p:tagLst>
</file>

<file path=ppt/tags/tag424.xml><?xml version="1.0" encoding="utf-8"?>
<p:tagLst xmlns:p="http://schemas.openxmlformats.org/presentationml/2006/main">
  <p:tag name="KSO_WM_UNIT_COLOR_SCHEME_SHAPE_ID" val="11"/>
  <p:tag name="KSO_WM_UNIT_COLOR_SCHEME_PARENT_PAGE" val="0_1"/>
  <p:tag name="KSO_WM_UNIT_DECOLORIZATION" val="1"/>
  <p:tag name="KSO_WM_UNIT_HIGHLIGHT" val="0"/>
  <p:tag name="KSO_WM_UNIT_COMPATIBLE" val="0"/>
  <p:tag name="KSO_WM_UNIT_DIAGRAM_ISNUMVISUAL" val="0"/>
  <p:tag name="KSO_WM_UNIT_DIAGRAM_ISREFERUNIT" val="0"/>
  <p:tag name="KSO_WM_UNIT_TYPE" val="i"/>
  <p:tag name="KSO_WM_UNIT_INDEX" val="3"/>
  <p:tag name="KSO_WM_UNIT_ID" val="diagram20212795_1*i*3"/>
  <p:tag name="KSO_WM_TEMPLATE_CATEGORY" val="diagram"/>
  <p:tag name="KSO_WM_TEMPLATE_INDEX" val="20212795"/>
  <p:tag name="KSO_WM_UNIT_LAYERLEVEL" val="1"/>
  <p:tag name="KSO_WM_TAG_VERSION" val="1.0"/>
  <p:tag name="KSO_WM_BEAUTIFY_FLAG" val="#wm#"/>
  <p:tag name="KSO_WM_UNIT_BLOCK" val="0"/>
  <p:tag name="KSO_WM_UNIT_SM_LIMIT_TYPE" val="0"/>
  <p:tag name="KSO_WM_UNIT_DEC_AREA_ID" val="51198e6fdd3749dcac7b23f4a5bd7c70"/>
  <p:tag name="KSO_WM_UNIT_DECORATE_INFO" val="{&quot;DecorateInfoH&quot;:{&quot;IsAbs&quot;:true},&quot;DecorateInfoW&quot;:{&quot;IsAbs&quot;:true},&quot;DecorateInfoX&quot;:{&quot;IsAbs&quot;:true,&quot;Pos&quot;:0},&quot;DecorateInfoY&quot;:{&quot;IsAbs&quot;:true,&quot;Pos&quot;:2},&quot;ReferentInfo&quot;:{&quot;Id&quot;:&quot;cd4bdd9b30c64d769f599672c063323a&quot;,&quot;X&quot;:{&quot;Pos&quot;:0},&quot;Y&quot;:{&quot;Pos&quot;:0}},&quot;whChangeMode&quot;:0}"/>
  <p:tag name="KSO_WM_CHIP_GROUPID" val="5eedbec2fa6683b8872baabf"/>
  <p:tag name="KSO_WM_CHIP_XID" val="5eedbec2fa6683b8872baac0"/>
  <p:tag name="KSO_WM_UNIT_FILL_FORE_SCHEMECOLOR_INDEX_BRIGHTNESS" val="0"/>
  <p:tag name="KSO_WM_UNIT_FILL_FORE_SCHEMECOLOR_INDEX" val="5"/>
  <p:tag name="KSO_WM_UNIT_FILL_TYPE" val="1"/>
  <p:tag name="KSO_WM_UNIT_VALUE" val="1"/>
  <p:tag name="KSO_WM_TEMPLATE_ASSEMBLE_XID" val="60656f514054ed1e2fb807bb"/>
  <p:tag name="KSO_WM_TEMPLATE_ASSEMBLE_GROUPID" val="60656f514054ed1e2fb807bb"/>
</p:tagLst>
</file>

<file path=ppt/tags/tag425.xml><?xml version="1.0" encoding="utf-8"?>
<p:tagLst xmlns:p="http://schemas.openxmlformats.org/presentationml/2006/main">
  <p:tag name="KSO_WM_UNIT_COLOR_SCHEME_SHAPE_ID" val="12"/>
  <p:tag name="KSO_WM_UNIT_COLOR_SCHEME_PARENT_PAGE" val="0_1"/>
  <p:tag name="KSO_WM_UNIT_DECOLORIZATION" val="1"/>
  <p:tag name="KSO_WM_UNIT_HIGHLIGHT" val="0"/>
  <p:tag name="KSO_WM_UNIT_COMPATIBLE" val="0"/>
  <p:tag name="KSO_WM_UNIT_DIAGRAM_ISNUMVISUAL" val="0"/>
  <p:tag name="KSO_WM_UNIT_DIAGRAM_ISREFERUNIT" val="0"/>
  <p:tag name="KSO_WM_UNIT_TYPE" val="i"/>
  <p:tag name="KSO_WM_UNIT_INDEX" val="4"/>
  <p:tag name="KSO_WM_UNIT_ID" val="diagram20212795_1*i*4"/>
  <p:tag name="KSO_WM_TEMPLATE_CATEGORY" val="diagram"/>
  <p:tag name="KSO_WM_TEMPLATE_INDEX" val="20212795"/>
  <p:tag name="KSO_WM_UNIT_LAYERLEVEL" val="1"/>
  <p:tag name="KSO_WM_TAG_VERSION" val="1.0"/>
  <p:tag name="KSO_WM_BEAUTIFY_FLAG" val="#wm#"/>
  <p:tag name="KSO_WM_UNIT_BLOCK" val="0"/>
  <p:tag name="KSO_WM_UNIT_SM_LIMIT_TYPE" val="0"/>
  <p:tag name="KSO_WM_UNIT_DEC_AREA_ID" val="62832074f2b848a7a587f596bebaf00c"/>
  <p:tag name="KSO_WM_UNIT_DECORATE_INFO" val="{&quot;DecorateInfoH&quot;:{&quot;IsAbs&quot;:true},&quot;DecorateInfoW&quot;:{&quot;IsAbs&quot;:true},&quot;DecorateInfoX&quot;:{&quot;IsAbs&quot;:true,&quot;Pos&quot;:0},&quot;DecorateInfoY&quot;:{&quot;IsAbs&quot;:true,&quot;Pos&quot;:2},&quot;ReferentInfo&quot;:{&quot;Id&quot;:&quot;cd4bdd9b30c64d769f599672c063323a&quot;,&quot;X&quot;:{&quot;Pos&quot;:0},&quot;Y&quot;:{&quot;Pos&quot;:0}},&quot;whChangeMode&quot;:0}"/>
  <p:tag name="KSO_WM_CHIP_GROUPID" val="5eedbec2fa6683b8872baabf"/>
  <p:tag name="KSO_WM_CHIP_XID" val="5eedbec2fa6683b8872baac0"/>
  <p:tag name="KSO_WM_UNIT_FILL_FORE_SCHEMECOLOR_INDEX_BRIGHTNESS" val="0"/>
  <p:tag name="KSO_WM_UNIT_FILL_FORE_SCHEMECOLOR_INDEX" val="5"/>
  <p:tag name="KSO_WM_UNIT_FILL_TYPE" val="1"/>
  <p:tag name="KSO_WM_UNIT_VALUE" val="1"/>
  <p:tag name="KSO_WM_TEMPLATE_ASSEMBLE_XID" val="60656f514054ed1e2fb807bb"/>
  <p:tag name="KSO_WM_TEMPLATE_ASSEMBLE_GROUPID" val="60656f514054ed1e2fb807bb"/>
</p:tagLst>
</file>

<file path=ppt/tags/tag426.xml><?xml version="1.0" encoding="utf-8"?>
<p:tagLst xmlns:p="http://schemas.openxmlformats.org/presentationml/2006/main">
  <p:tag name="KSO_WM_UNIT_COLOR_SCHEME_SHAPE_ID" val="8"/>
  <p:tag name="KSO_WM_UNIT_COLOR_SCHEME_PARENT_PAGE" val="0_1"/>
  <p:tag name="KSO_WM_UNIT_DECOLORIZATION" val="1"/>
  <p:tag name="KSO_WM_UNIT_HIGHLIGHT" val="0"/>
  <p:tag name="KSO_WM_UNIT_COMPATIBLE" val="0"/>
  <p:tag name="KSO_WM_UNIT_DIAGRAM_ISNUMVISUAL" val="0"/>
  <p:tag name="KSO_WM_UNIT_DIAGRAM_ISREFERUNIT" val="0"/>
  <p:tag name="KSO_WM_UNIT_TYPE" val="i"/>
  <p:tag name="KSO_WM_UNIT_INDEX" val="5"/>
  <p:tag name="KSO_WM_UNIT_ID" val="diagram20212795_1*i*5"/>
  <p:tag name="KSO_WM_TEMPLATE_CATEGORY" val="diagram"/>
  <p:tag name="KSO_WM_TEMPLATE_INDEX" val="20212795"/>
  <p:tag name="KSO_WM_UNIT_LAYERLEVEL" val="1"/>
  <p:tag name="KSO_WM_TAG_VERSION" val="1.0"/>
  <p:tag name="KSO_WM_BEAUTIFY_FLAG" val="#wm#"/>
  <p:tag name="KSO_WM_UNIT_BLOCK" val="0"/>
  <p:tag name="KSO_WM_UNIT_DEC_AREA_ID" val="a52b18150ed04f878f9f1139ee47ce0b"/>
  <p:tag name="KSO_WM_UNIT_DECORATE_INFO" val="{&quot;DecorateInfoH&quot;:{&quot;IsAbs&quot;:true},&quot;DecorateInfoW&quot;:{&quot;IsAbs&quot;:true},&quot;DecorateInfoX&quot;:{&quot;IsAbs&quot;:true,&quot;Pos&quot;:2},&quot;DecorateInfoY&quot;:{&quot;IsAbs&quot;:true,&quot;Pos&quot;:0},&quot;ReferentInfo&quot;:{&quot;Id&quot;:&quot;cd4bdd9b30c64d769f599672c063323a&quot;,&quot;X&quot;:{&quot;Pos&quot;:2},&quot;Y&quot;:{&quot;Pos&quot;:2}},&quot;whChangeMode&quot;:0}"/>
  <p:tag name="KSO_WM_UNIT_SM_LIMIT_TYPE" val="0"/>
  <p:tag name="KSO_WM_CHIP_GROUPID" val="5eedbec2fa6683b8872baabf"/>
  <p:tag name="KSO_WM_CHIP_XID" val="5eedbec2fa6683b8872baac0"/>
  <p:tag name="KSO_WM_UNIT_FILL_FORE_SCHEMECOLOR_INDEX_BRIGHTNESS" val="0"/>
  <p:tag name="KSO_WM_UNIT_FILL_FORE_SCHEMECOLOR_INDEX" val="5"/>
  <p:tag name="KSO_WM_UNIT_FILL_TYPE" val="1"/>
  <p:tag name="KSO_WM_UNIT_VALUE" val="1"/>
  <p:tag name="KSO_WM_TEMPLATE_ASSEMBLE_XID" val="60656f514054ed1e2fb807bb"/>
  <p:tag name="KSO_WM_TEMPLATE_ASSEMBLE_GROUPID" val="60656f514054ed1e2fb807bb"/>
</p:tagLst>
</file>

<file path=ppt/tags/tag427.xml><?xml version="1.0" encoding="utf-8"?>
<p:tagLst xmlns:p="http://schemas.openxmlformats.org/presentationml/2006/main">
  <p:tag name="KSO_WM_UNIT_COLOR_SCHEME_SHAPE_ID" val="9"/>
  <p:tag name="KSO_WM_UNIT_COLOR_SCHEME_PARENT_PAGE" val="0_1"/>
  <p:tag name="KSO_WM_UNIT_DECOLORIZATION" val="1"/>
  <p:tag name="KSO_WM_UNIT_HIGHLIGHT" val="0"/>
  <p:tag name="KSO_WM_UNIT_COMPATIBLE" val="0"/>
  <p:tag name="KSO_WM_UNIT_DIAGRAM_ISNUMVISUAL" val="0"/>
  <p:tag name="KSO_WM_UNIT_DIAGRAM_ISREFERUNIT" val="0"/>
  <p:tag name="KSO_WM_UNIT_TYPE" val="i"/>
  <p:tag name="KSO_WM_UNIT_INDEX" val="6"/>
  <p:tag name="KSO_WM_UNIT_ID" val="diagram20212795_1*i*6"/>
  <p:tag name="KSO_WM_TEMPLATE_CATEGORY" val="diagram"/>
  <p:tag name="KSO_WM_TEMPLATE_INDEX" val="20212795"/>
  <p:tag name="KSO_WM_UNIT_LAYERLEVEL" val="1"/>
  <p:tag name="KSO_WM_TAG_VERSION" val="1.0"/>
  <p:tag name="KSO_WM_BEAUTIFY_FLAG" val="#wm#"/>
  <p:tag name="KSO_WM_UNIT_BLOCK" val="0"/>
  <p:tag name="KSO_WM_UNIT_DEC_AREA_ID" val="4a69b7c9be7d4b01a275ebabbf57f3b0"/>
  <p:tag name="KSO_WM_UNIT_DECORATE_INFO" val="{&quot;DecorateInfoH&quot;:{&quot;IsAbs&quot;:true},&quot;DecorateInfoW&quot;:{&quot;IsAbs&quot;:true},&quot;DecorateInfoX&quot;:{&quot;IsAbs&quot;:true,&quot;Pos&quot;:2},&quot;DecorateInfoY&quot;:{&quot;IsAbs&quot;:true,&quot;Pos&quot;:0},&quot;ReferentInfo&quot;:{&quot;Id&quot;:&quot;cd4bdd9b30c64d769f599672c063323a&quot;,&quot;X&quot;:{&quot;Pos&quot;:2},&quot;Y&quot;:{&quot;Pos&quot;:2}},&quot;whChangeMode&quot;:0}"/>
  <p:tag name="KSO_WM_UNIT_SM_LIMIT_TYPE" val="0"/>
  <p:tag name="KSO_WM_CHIP_GROUPID" val="5eedbec2fa6683b8872baabf"/>
  <p:tag name="KSO_WM_CHIP_XID" val="5eedbec2fa6683b8872baac0"/>
  <p:tag name="KSO_WM_UNIT_FILL_FORE_SCHEMECOLOR_INDEX_BRIGHTNESS" val="0"/>
  <p:tag name="KSO_WM_UNIT_FILL_FORE_SCHEMECOLOR_INDEX" val="5"/>
  <p:tag name="KSO_WM_UNIT_FILL_TYPE" val="1"/>
  <p:tag name="KSO_WM_UNIT_VALUE" val="1"/>
  <p:tag name="KSO_WM_TEMPLATE_ASSEMBLE_XID" val="60656f514054ed1e2fb807bb"/>
  <p:tag name="KSO_WM_TEMPLATE_ASSEMBLE_GROUPID" val="60656f514054ed1e2fb807bb"/>
</p:tagLst>
</file>

<file path=ppt/tags/tag42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95_1*f*1"/>
  <p:tag name="KSO_WM_TEMPLATE_CATEGORY" val="diagram"/>
  <p:tag name="KSO_WM_TEMPLATE_INDEX" val="20212795"/>
  <p:tag name="KSO_WM_UNIT_LAYERLEVEL" val="1"/>
  <p:tag name="KSO_WM_TAG_VERSION" val="1.0"/>
  <p:tag name="KSO_WM_BEAUTIFY_FLAG" val="#wm#"/>
  <p:tag name="KSO_WM_UNIT_DEFAULT_FONT" val="14;20;2"/>
  <p:tag name="KSO_WM_UNIT_BLOCK" val="0"/>
  <p:tag name="KSO_WM_UNIT_VALUE" val="91"/>
  <p:tag name="KSO_WM_UNIT_SHOW_EDIT_AREA_INDICATION" val="1"/>
  <p:tag name="KSO_WM_CHIP_GROUPID" val="5e6b05596848fb12bee65ac8"/>
  <p:tag name="KSO_WM_CHIP_XID" val="5e6b05596848fb12bee65aca"/>
  <p:tag name="KSO_WM_UNIT_DEC_AREA_ID" val="320a74f8add64b71a2b7da13709a27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5b53cf9dc5b84b71862a578594f64f33"/>
  <p:tag name="KSO_WM_UNIT_SUPPORT_UNIT_TYPE" val="[&quot;d&quot;,&quot;α&quot;]"/>
  <p:tag name="KSO_WM_UNIT_TEXT_FILL_FORE_SCHEMECOLOR_INDEX_BRIGHTNESS" val="0.25"/>
  <p:tag name="KSO_WM_UNIT_TEXT_FILL_FORE_SCHEMECOLOR_INDEX" val="13"/>
  <p:tag name="KSO_WM_UNIT_TEXT_FILL_TYPE" val="1"/>
  <p:tag name="KSO_WM_TEMPLATE_ASSEMBLE_XID" val="60656f514054ed1e2fb807bb"/>
  <p:tag name="KSO_WM_TEMPLATE_ASSEMBLE_GROUPID" val="60656f514054ed1e2fb807bb"/>
</p:tagLst>
</file>

<file path=ppt/tags/tag429.xml><?xml version="1.0" encoding="utf-8"?>
<p:tagLst xmlns:p="http://schemas.openxmlformats.org/presentationml/2006/main">
  <p:tag name="KSO_WM_UNIT_ISCONTENTSTITLE" val="0"/>
  <p:tag name="KSO_WM_UNIT_ISNUMDGMTITLE" val="0"/>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212795_1*a*1"/>
  <p:tag name="KSO_WM_TEMPLATE_CATEGORY" val="diagram"/>
  <p:tag name="KSO_WM_TEMPLATE_INDEX" val="20212795"/>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d4bdd9b30c64d769f599672c063323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50a945b94e84ce9a62e4cf30ba6635b"/>
  <p:tag name="KSO_WM_UNIT_TEXT_FILL_FORE_SCHEMECOLOR_INDEX_BRIGHTNESS" val="0"/>
  <p:tag name="KSO_WM_UNIT_TEXT_FILL_FORE_SCHEMECOLOR_INDEX" val="13"/>
  <p:tag name="KSO_WM_UNIT_TEXT_FILL_TYPE" val="1"/>
  <p:tag name="KSO_WM_TEMPLATE_ASSEMBLE_XID" val="60656f514054ed1e2fb807bb"/>
  <p:tag name="KSO_WM_TEMPLATE_ASSEMBLE_GROUPID" val="60656f514054ed1e2fb807bb"/>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4*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1"/>
  <p:tag name="KSO_WM_UNIT_DEC_AREA_ID" val="6d51c579e2174e24a0b1f455c92dccfc"/>
  <p:tag name="KSO_WM_UNIT_DECORATE_INFO" val=""/>
  <p:tag name="KSO_WM_UNIT_SM_LIMIT_TYPE" val=""/>
  <p:tag name="KSO_WM_CHIP_FILLAREA_FILL_RULE" val="{&quot;fill_align&quot;:&quot;cm&quot;,&quot;fill_effect&quot;:[],&quot;fill_mode&quot;:&quot;full&quot;,&quot;sacle_strategy&quot;:&quot;stretch&quot;}"/>
  <p:tag name="KSO_WM_ASSEMBLE_CHIP_INDEX" val="a3a81ea158a04f5e80182512a383b375"/>
  <p:tag name="KSO_WM_SLIDE_BACKGROUND_TYPE" val="leftRight"/>
</p:tagLst>
</file>

<file path=ppt/tags/tag430.xml><?xml version="1.0" encoding="utf-8"?>
<p:tagLst xmlns:p="http://schemas.openxmlformats.org/presentationml/2006/main">
  <p:tag name="KSO_WM_SLIDE_LAYOUT_INFO" val="{&quot;backgroundInfo&quot;:[{&quot;bottom&quot;:0,&quot;bottomAbs&quot;:false,&quot;left&quot;:0,&quot;leftAbs&quot;:false,&quot;right&quot;:0,&quot;rightAbs&quot;:false,&quot;top&quot;:0,&quot;topAbs&quot;:false,&quot;type&quot;:&quot;general&quot;}],&quot;direction&quot;:1,&quot;id&quot;:&quot;2021-04-01T15:39:49&quot;,&quot;maxSize&quot;:{&quot;size1&quot;:48.799999999999997},&quot;minSize&quot;:{&quot;size1&quot;:40},&quot;normalSize&quot;:{&quot;size1&quot;:46.612499999999997},&quot;subLayout&quot;:[{&quot;id&quot;:&quot;2021-04-01T15:39:49&quot;,&quot;margin&quot;:{&quot;bottom&quot;:6.7729997634887695,&quot;left&quot;:4.0219998359680176,&quot;right&quot;:0.63499999046325684,&quot;top&quot;:6.7729997634887695},&quot;type&quot;:0},{&quot;id&quot;:&quot;2021-04-01T15:39:49&quot;,&quot;margin&quot;:{&quot;bottom&quot;:4.0219998359680176,&quot;left&quot;:3.3870000839233398,&quot;right&quot;:4.6570000648498535,&quot;top&quot;:4.0219998359680176},&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57372a9ed1b6474e8df08a7445de7597&quot;,&quot;fill_align&quot;:&quot;lm&quot;,&quot;chip_types&quot;:[&quot;pictext&quot;,&quot;text&quot;,&quot;picture&quot;,&quot;chart&quot;]},{&quot;text_align&quot;:&quot;cm&quot;,&quot;text_direction&quot;:&quot;horizontal&quot;,&quot;support_big_font&quot;:false,&quot;fill_id&quot;:&quot;4df981a4516a4b4cba0fdbbf715feb1c&quot;,&quot;fill_align&quot;:&quot;cm&quot;,&quot;chip_types&quot;:[&quot;header&quot;]}],[{&quot;text_align&quot;:&quot;lm&quot;,&quot;text_direction&quot;:&quot;horizontal&quot;,&quot;support_big_font&quot;:false,&quot;fill_id&quot;:&quot;57372a9ed1b6474e8df08a7445de7597&quot;,&quot;fill_align&quot;:&quot;cm&quot;,&quot;chip_types&quot;:[&quot;pictext&quot;,&quot;text&quot;,&quot;picture&quot;,&quot;chart&quot;]},{&quot;text_align&quot;:&quot;lm&quot;,&quot;text_direction&quot;:&quot;horizontal&quot;,&quot;support_big_font&quot;:false,&quot;fill_id&quot;:&quot;4df981a4516a4b4cba0fdbbf715feb1c&quot;,&quot;fill_align&quot;:&quot;cm&quot;,&quot;chip_types&quot;:[&quot;text&quot;]}]]"/>
  <p:tag name="KSO_WM_SLIDE_ID" val="diagram20212795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792*396"/>
  <p:tag name="KSO_WM_SLIDE_POSITION" val="84*72"/>
  <p:tag name="KSO_WM_TAG_VERSION" val="1.0"/>
  <p:tag name="KSO_WM_BEAUTIFY_FLAG" val="#wm#"/>
  <p:tag name="KSO_WM_TEMPLATE_CATEGORY" val="diagram"/>
  <p:tag name="KSO_WM_TEMPLATE_INDEX" val="20212795"/>
  <p:tag name="KSO_WM_SLIDE_LAYOUT" val="a_f"/>
  <p:tag name="KSO_WM_SLIDE_LAYOUT_CNT" val="1_1"/>
  <p:tag name="KSO_WM_CHIP_XID" val="5eedbec2fa6683b8872baac0"/>
  <p:tag name="KSO_WM_CHIP_DECFILLPROP" val="[]"/>
  <p:tag name="KSO_WM_SLIDE_BACKGROUND" val="[&quot;general&quot;]"/>
  <p:tag name="KSO_WM_SLIDE_CAN_ADD_NAVIGATION" val="1"/>
  <p:tag name="KSO_WM_CHIP_GROUPID" val="5eedbec2fa6683b8872baabf"/>
  <p:tag name="KSO_WM_SLIDE_BK_DARK_LIGHT" val="2"/>
  <p:tag name="KSO_WM_SLIDE_BACKGROUND_TYPE" val="general"/>
  <p:tag name="KSO_WM_SLIDE_SUPPORT_FEATURE_TYPE" val="0"/>
  <p:tag name="KSO_WM_TEMPLATE_ASSEMBLE_XID" val="60656f514054ed1e2fb807bb"/>
  <p:tag name="KSO_WM_TEMPLATE_ASSEMBLE_GROUPID" val="60656f514054ed1e2fb807bb"/>
</p:tagLst>
</file>

<file path=ppt/tags/tag431.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04978_7*a*1"/>
  <p:tag name="KSO_WM_TEMPLATE_CATEGORY" val="custom"/>
  <p:tag name="KSO_WM_TEMPLATE_INDEX" val="20204978"/>
  <p:tag name="KSO_WM_UNIT_LAYERLEVEL" val="1"/>
  <p:tag name="KSO_WM_TAG_VERSION" val="1.0"/>
  <p:tag name="KSO_WM_BEAUTIFY_FLAG" val="#wm#"/>
  <p:tag name="KSO_WM_UNIT_PRESET_TEXT" val="单击此处添加大标题内容"/>
  <p:tag name="KSO_WM_UNIT_DEFAULT_FONT" val="24;32;2"/>
  <p:tag name="KSO_WM_UNIT_BLOCK" val="0"/>
  <p:tag name="KSO_WM_UNIT_DEC_AREA_ID" val="14c3bc671b5f4f7f80e642f39d4686af"/>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60d31d9b33904352a9887c5e21d7af7e"/>
  <p:tag name="KSO_WM_UNIT_TEXT_FILL_FORE_SCHEMECOLOR_INDEX_BRIGHTNESS" val="0.15"/>
  <p:tag name="KSO_WM_UNIT_TEXT_FILL_FORE_SCHEMECOLOR_INDEX" val="13"/>
  <p:tag name="KSO_WM_UNIT_TEXT_FILL_TYPE" val="1"/>
</p:tagLst>
</file>

<file path=ppt/tags/tag432.xml><?xml version="1.0" encoding="utf-8"?>
<p:tagLst xmlns:p="http://schemas.openxmlformats.org/presentationml/2006/main">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4978_7*e*1"/>
  <p:tag name="KSO_WM_TEMPLATE_CATEGORY" val="custom"/>
  <p:tag name="KSO_WM_TEMPLATE_INDEX" val="20204978"/>
  <p:tag name="KSO_WM_UNIT_LAYERLEVEL" val="1"/>
  <p:tag name="KSO_WM_TAG_VERSION" val="1.0"/>
  <p:tag name="KSO_WM_BEAUTIFY_FLAG" val="#wm#"/>
  <p:tag name="KSO_WM_UNIT_PRESET_TEXT" val="01"/>
  <p:tag name="KSO_WM_UNIT_DEFAULT_FONT" val="72;96;4"/>
  <p:tag name="KSO_WM_UNIT_BLOCK" val="0"/>
  <p:tag name="KSO_WM_UNIT_SM_LIMIT_TYPE" val="0"/>
  <p:tag name="KSO_WM_UNIT_DEC_AREA_ID" val="e6702a0ca67e4150a75d9254701513c2"/>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60d31d9b33904352a9887c5e21d7af7e"/>
  <p:tag name="KSO_WM_UNIT_TEXT_FILL_FORE_SCHEMECOLOR_INDEX_BRIGHTNESS" val="0.15"/>
  <p:tag name="KSO_WM_UNIT_TEXT_FILL_FORE_SCHEMECOLOR_INDEX" val="13"/>
  <p:tag name="KSO_WM_UNIT_TEXT_FILL_TYPE" val="1"/>
</p:tagLst>
</file>

<file path=ppt/tags/tag4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978_7*i*1"/>
  <p:tag name="KSO_WM_TEMPLATE_CATEGORY" val="custom"/>
  <p:tag name="KSO_WM_TEMPLATE_INDEX" val="20204978"/>
  <p:tag name="KSO_WM_UNIT_LAYERLEVEL" val="1"/>
  <p:tag name="KSO_WM_TAG_VERSION" val="1.0"/>
  <p:tag name="KSO_WM_BEAUTIFY_FLAG" val="#wm#"/>
  <p:tag name="KSO_WM_UNIT_BLOCK" val="0"/>
  <p:tag name="KSO_WM_UNIT_SM_LIMIT_TYPE" val="0"/>
  <p:tag name="KSO_WM_UNIT_DEC_AREA_ID" val="8bb30adbd9c6441fa513b321c5520108"/>
  <p:tag name="KSO_WM_UNIT_DECORATE_INFO" val="{&quot;DecorateInfoH&quot;:{&quot;IsAbs&quot;:true},&quot;DecorateInfoW&quot;:{&quot;IsAbs&quot;:true},&quot;DecorateInfoX&quot;:{&quot;IsAbs&quot;:true,&quot;Pos&quot;:0},&quot;DecorateInfoY&quot;:{&quot;IsAbs&quot;:true,&quot;Pos&quot;:0},&quot;ReferentInfo&quot;:{&quot;Id&quot;:&quot;e6702a0ca67e4150a75d9254701513c2&quot;,&quot;X&quot;:{&quot;Pos&quot;:0},&quot;Y&quot;:{&quot;Pos&quot;:2}},&quot;whChangeMode&quot;:0}"/>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60d31d9b33904352a9887c5e21d7af7e"/>
  <p:tag name="KSO_WM_UNIT_FILL_FORE_SCHEMECOLOR_INDEX_BRIGHTNESS" val="0.6"/>
  <p:tag name="KSO_WM_UNIT_FILL_FORE_SCHEMECOLOR_INDEX" val="5"/>
  <p:tag name="KSO_WM_UNIT_FILL_TYPE" val="1"/>
  <p:tag name="KSO_WM_UNIT_TEXT_FILL_FORE_SCHEMECOLOR_INDEX_BRIGHTNESS" val="0.15"/>
  <p:tag name="KSO_WM_UNIT_TEXT_FILL_FORE_SCHEMECOLOR_INDEX" val="13"/>
  <p:tag name="KSO_WM_UNIT_TEXT_FILL_TYPE" val="1"/>
  <p:tag name="KSO_WM_UNIT_VALUE" val="5"/>
</p:tagLst>
</file>

<file path=ppt/tags/tag434.xml><?xml version="1.0" encoding="utf-8"?>
<p:tagLst xmlns:p="http://schemas.openxmlformats.org/presentationml/2006/main">
  <p:tag name="KSO_WM_BEAUTIFY_FLAG" val="#wm#"/>
  <p:tag name="KSO_WM_TEMPLATE_CATEGORY" val="custom"/>
  <p:tag name="KSO_WM_TEMPLATE_INDEX" val="20204978"/>
  <p:tag name="KSO_WM_CHIP_INFOS" val="{&quot;layout_type&quot;:&quot;forleft2&quot;,&quot;slide_type&quot;:[&quot;sectionTitle&quot;],&quot;aspect_ratio&quot;:&quot;16:9&quot;}"/>
  <p:tag name="KSO_WM_CHIP_XID" val="5ebe041a0ac41c4a0a525596"/>
  <p:tag name="KSO_WM_CHIP_FILLPROP" val="[[{&quot;fill_id&quot;:&quot;70fdc35eccfb46679a89a537f7cb4280&quot;,&quot;fill_align&quot;:&quot;cm&quot;,&quot;text_align&quot;:&quot;lm&quot;,&quot;text_direction&quot;:&quot;horizontal&quot;,&quot;chip_types&quot;:[&quot;text&quot;,&quot;header&quot;]}]]"/>
  <p:tag name="KSO_WM_SLIDE_ID" val="custom20204978_7"/>
  <p:tag name="KSO_WM_TEMPLATE_SUBCATEGORY" val="21"/>
  <p:tag name="KSO_WM_TEMPLATE_MASTER_TYPE" val="1"/>
  <p:tag name="KSO_WM_TEMPLATE_COLOR_TYPE" val="1"/>
  <p:tag name="KSO_WM_SLIDE_TYPE" val="sectionTitle"/>
  <p:tag name="KSO_WM_SLIDE_SUBTYPE" val="pureTxt"/>
  <p:tag name="KSO_WM_SLIDE_ITEM_CNT" val="0"/>
  <p:tag name="KSO_WM_SLIDE_INDEX" val="7"/>
  <p:tag name="KSO_WM_SLIDE_SIZE" val="540*400"/>
  <p:tag name="KSO_WM_SLIDE_POSITION" val="40*69"/>
  <p:tag name="KSO_WM_TAG_VERSION" val="1.0"/>
  <p:tag name="KSO_WM_SLIDE_LAYOUT" val="a_b_e"/>
  <p:tag name="KSO_WM_SLIDE_LAYOUT_CNT" val="1_1_1"/>
  <p:tag name="KSO_WM_CHIP_GROUPID" val="5ebf6661ddc3daf3fef3f760"/>
  <p:tag name="KSO_WM_SLIDE_LAYOUT_INFO" val="{&quot;id&quot;:&quot;2020-10-29T14:33:54&quot;,&quot;maxSize&quot;:{&quot;size1&quot;:65.901603642216443},&quot;minSize&quot;:{&quot;size1&quot;:57.501603642216438},&quot;normalSize&quot;:{&quot;size1&quot;:61.70160364221644},&quot;subLayout&quot;:[{&quot;id&quot;:&quot;2020-10-29T14:33:54&quot;,&quot;maxSize&quot;:{&quot;size1&quot;:89.778853437914862},&quot;minSize&quot;:{&quot;size1&quot;:77.678853437914853},&quot;normalSize&quot;:{&quot;size1&quot;:84.078853437914859},&quot;subLayout&quot;:[{&quot;id&quot;:&quot;2020-10-29T14:33:54&quot;,&quot;margin&quot;:{&quot;bottom&quot;:1.3915197849273682,&quot;left&quot;:2.2577943801879883,&quot;right&quot;:12.558871269226074,&quot;top&quot;:2.573974609375},&quot;type&quot;:0},{&quot;id&quot;:&quot;2020-10-29T14:33:54&quot;,&quot;margin&quot;:{&quot;bottom&quot;:0.09673541784286499,&quot;left&quot;:2.2577943801879883,&quot;right&quot;:12.558871269226074,&quot;top&quot;:0.15541090071201324},&quot;type&quot;:0}],&quot;type&quot;:0},{&quot;id&quot;:&quot;2020-10-29T14:33:54&quot;,&quot;margin&quot;:{&quot;bottom&quot;:2.5739796161651611,&quot;left&quot;:2.2577943801879883,&quot;right&quot;:12.558871269226074,&quot;top&quot;:0.083181090652942657},&quot;type&quot;:0}],&quot;type&quot;:0}"/>
  <p:tag name="KSO_WM_SLIDE_BK_DARK_LIGHT" val="2"/>
  <p:tag name="KSO_WM_SLIDE_BACKGROUND_TYPE" val="general"/>
  <p:tag name="KSO_WM_SLIDE_SUPPORT_FEATURE_TYPE" val="0"/>
  <p:tag name="KSO_WM_TEMPLATE_ASSEMBLE_XID" val="5f9a6249e01a7e847d704aad"/>
  <p:tag name="KSO_WM_TEMPLATE_ASSEMBLE_GROUPID" val="5f8d43b4a61ec3b55284b1dd"/>
</p:tagLst>
</file>

<file path=ppt/tags/tag4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3*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0"/>
  <p:tag name="KSO_WM_UNIT_DEC_AREA_ID" val="b18b87cc0a284b6693982c9c13b2477d"/>
  <p:tag name="KSO_WM_UNIT_DECORATE_INFO" val=""/>
  <p:tag name="KSO_WM_UNIT_SM_LIMIT_TYPE" val=""/>
  <p:tag name="KSO_WM_CHIP_FILLAREA_FILL_RULE" val="{&quot;fill_align&quot;:&quot;cm&quot;,&quot;fill_effect&quot;:[],&quot;fill_mode&quot;:&quot;full&quot;,&quot;sacle_strategy&quot;:&quot;stretch&quot;}"/>
  <p:tag name="KSO_WM_ASSEMBLE_CHIP_INDEX" val="83f47ddf5c15450e8ddeb4ad5551b85a"/>
  <p:tag name="KSO_WM_SLIDE_BACKGROUND_TYPE" val="general"/>
</p:tagLst>
</file>

<file path=ppt/tags/tag4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4*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1"/>
  <p:tag name="KSO_WM_UNIT_DEC_AREA_ID" val="7568427cc7444131888820261c4b1a3c"/>
  <p:tag name="KSO_WM_UNIT_DECORATE_INFO" val=""/>
  <p:tag name="KSO_WM_UNIT_SM_LIMIT_TYPE" val=""/>
  <p:tag name="KSO_WM_CHIP_FILLAREA_FILL_RULE" val="{&quot;fill_align&quot;:&quot;cm&quot;,&quot;fill_effect&quot;:[],&quot;fill_mode&quot;:&quot;full&quot;,&quot;sacle_strategy&quot;:&quot;stretch&quot;}"/>
  <p:tag name="KSO_WM_ASSEMBLE_CHIP_INDEX" val="5151f0f4cde843a0aaf5d2c6fed052d2"/>
  <p:tag name="KSO_WM_SLIDE_BACKGROUND_TYPE" val="general"/>
</p:tagLst>
</file>

<file path=ppt/tags/tag437.xml><?xml version="1.0" encoding="utf-8"?>
<p:tagLst xmlns:p="http://schemas.openxmlformats.org/presentationml/2006/main">
  <p:tag name="KSO_WM_UNIT_PRESET_TEXT" val="点击输入正文"/>
  <p:tag name="KSO_WM_UNIT_NOCLEAR" val="0"/>
  <p:tag name="KSO_WM_UNIT_SHOW_EDIT_AREA_INDICATION" val="1"/>
  <p:tag name="KSO_WM_UNIT_VALUE" val="120"/>
  <p:tag name="KSO_WM_UNIT_HIGHLIGHT" val="0"/>
  <p:tag name="KSO_WM_UNIT_COMPATIBLE" val="0"/>
  <p:tag name="KSO_WM_UNIT_DIAGRAM_ISNUMVISUAL" val="0"/>
  <p:tag name="KSO_WM_UNIT_DIAGRAM_ISREFERUNIT" val="0"/>
  <p:tag name="KSO_WM_UNIT_TYPE" val="f"/>
  <p:tag name="KSO_WM_UNIT_INDEX" val="1"/>
  <p:tag name="KSO_WM_UNIT_ID" val="diagram20201553_1*f*1"/>
  <p:tag name="KSO_WM_TEMPLATE_CATEGORY" val="diagram"/>
  <p:tag name="KSO_WM_TEMPLATE_INDEX" val="20201553"/>
  <p:tag name="KSO_WM_UNIT_LAYERLEVEL" val="1"/>
  <p:tag name="KSO_WM_TAG_VERSION" val="1.0"/>
  <p:tag name="KSO_WM_BEAUTIFY_FLAG" val="#wm#"/>
  <p:tag name="KSO_WM_UNIT_DEFAULT_FONT" val="14;20;2"/>
  <p:tag name="KSO_WM_UNIT_BLOCK" val="0"/>
  <p:tag name="KSO_WM_UNIT_SM_LIMIT_TYPE" val="1"/>
  <p:tag name="KSO_WM_UNIT_TEXT_FILL_FORE_SCHEMECOLOR_INDEX_BRIGHTNESS" val="0.15"/>
  <p:tag name="KSO_WM_UNIT_TEXT_FILL_FORE_SCHEMECOLOR_INDEX" val="13"/>
  <p:tag name="KSO_WM_UNIT_TEXT_FILL_TYPE" val="1"/>
</p:tagLst>
</file>

<file path=ppt/tags/tag438.xml><?xml version="1.0" encoding="utf-8"?>
<p:tagLst xmlns:p="http://schemas.openxmlformats.org/presentationml/2006/main">
  <p:tag name="KSO_WM_UNIT_ISCONTENTSTITLE" val="0"/>
  <p:tag name="KSO_WM_UNIT_PRESET_TEXT" val="点击输入节标题"/>
  <p:tag name="KSO_WM_UNIT_NOCLEAR" val="0"/>
  <p:tag name="KSO_WM_UNIT_SHOW_EDIT_AREA_INDICATION" val="1"/>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01553_1*a*1"/>
  <p:tag name="KSO_WM_TEMPLATE_CATEGORY" val="diagram"/>
  <p:tag name="KSO_WM_TEMPLATE_INDEX" val="20201553"/>
  <p:tag name="KSO_WM_UNIT_LAYERLEVEL" val="1"/>
  <p:tag name="KSO_WM_TAG_VERSION" val="1.0"/>
  <p:tag name="KSO_WM_BEAUTIFY_FLAG" val="#wm#"/>
  <p:tag name="KSO_WM_UNIT_DEFAULT_FONT" val="40;60;4"/>
  <p:tag name="KSO_WM_UNIT_BLOCK" val="0"/>
  <p:tag name="KSO_WM_UNIT_TEXT_FILL_FORE_SCHEMECOLOR_INDEX_BRIGHTNESS" val="0.05"/>
  <p:tag name="KSO_WM_UNIT_TEXT_FILL_FORE_SCHEMECOLOR_INDEX" val="13"/>
  <p:tag name="KSO_WM_UNIT_TEXT_FILL_TYPE" val="1"/>
</p:tagLst>
</file>

<file path=ppt/tags/tag439.xml><?xml version="1.0" encoding="utf-8"?>
<p:tagLst xmlns:p="http://schemas.openxmlformats.org/presentationml/2006/main">
  <p:tag name="KSO_WM_SLIDE_ID" val="diagram20201553_1"/>
  <p:tag name="KSO_WM_TEMPLATE_SUBCATEGORY" val="11"/>
  <p:tag name="KSO_WM_SLIDE_TYPE" val="text"/>
  <p:tag name="KSO_WM_SLIDE_SUBTYPE" val="pureTxt"/>
  <p:tag name="KSO_WM_SLIDE_ITEM_CNT" val="0"/>
  <p:tag name="KSO_WM_SLIDE_INDEX" val="1"/>
  <p:tag name="KSO_WM_UNIT_SHOW_EDIT_AREA_INDICATION" val="1"/>
  <p:tag name="KSO_WM_SLIDE_SIZE" val="828*133"/>
  <p:tag name="KSO_WM_SLIDE_POSITION" val="66*222"/>
  <p:tag name="KSO_WM_TAG_VERSION" val="1.0"/>
  <p:tag name="KSO_WM_BEAUTIFY_FLAG" val="#wm#"/>
  <p:tag name="KSO_WM_TEMPLATE_CATEGORY" val="diagram"/>
  <p:tag name="KSO_WM_TEMPLATE_INDEX" val="20201553"/>
  <p:tag name="KSO_WM_SLIDE_LAYOUT" val="a_f"/>
  <p:tag name="KSO_WM_SLIDE_LAYOUT_CNT" val="1_1"/>
  <p:tag name="KSO_WM_TEMPLATE_MASTER_TYPE" val="0"/>
  <p:tag name="KSO_WM_TEMPLATE_COLOR_TYPE" val="1"/>
  <p:tag name="KSO_WM_SLIDE_LAYOUT_INFO" val="{&quot;backgroundInfo&quot;:[{&quot;bottom&quot;:0,&quot;bottomAbs&quot;:false,&quot;left&quot;:0,&quot;leftAbs&quot;:false,&quot;right&quot;:0,&quot;rightAbs&quot;:false,&quot;top&quot;:0,&quot;topAbs&quot;:false,&quot;type&quot;:&quot;general&quot;}],&quot;id&quot;:&quot;2021-09-16T21:18:34&quot;,&quot;maxSize&quot;:{&quot;size1&quot;:67.599999999999994},&quot;minSize&quot;:{&quot;size1&quot;:45.700000000000003},&quot;normalSize&quot;:{&quot;size1&quot;:47.644629629629641},&quot;subLayout&quot;:[{&quot;id&quot;:&quot;2021-09-16T21:18:34&quot;,&quot;margin&quot;:{&quot;bottom&quot;:0.026000002399086952,&quot;left&quot;:2.3280000686645508,&quot;right&quot;:2.3280000686645508,&quot;top&quot;:3.3259999752044678},&quot;type&quot;:0},{&quot;id&quot;:&quot;2021-09-16T21:18:34&quot;,&quot;margin&quot;:{&quot;bottom&quot;:3.5580000877380371,&quot;left&quot;:2.3280000686645508,&quot;right&quot;:2.3280000686645508,&quot;top&quot;:0.048999998718500137},&quot;type&quot;:0}],&quot;type&quot;:0}"/>
  <p:tag name="KSO_WM_SLIDE_CAN_ADD_NAVIGATION" val="1"/>
  <p:tag name="KSO_WM_SLIDE_BACKGROUND" val="[&quot;general&quot;]"/>
  <p:tag name="KSO_WM_SLIDE_RATIO" val="1.777778"/>
  <p:tag name="KSO_WM_SLIDE_BACKGROUND_TYPE" val="general"/>
</p:tagLst>
</file>

<file path=ppt/tags/tag44.xml><?xml version="1.0" encoding="utf-8"?>
<p:tagLst xmlns:p="http://schemas.openxmlformats.org/presentationml/2006/main">
  <p:tag name="KSO_WM_SLIDE_BACKGROUND_TYPE" val="leftRight"/>
</p:tagLst>
</file>

<file path=ppt/tags/tag4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3*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0"/>
  <p:tag name="KSO_WM_UNIT_DEC_AREA_ID" val="b18b87cc0a284b6693982c9c13b2477d"/>
  <p:tag name="KSO_WM_UNIT_DECORATE_INFO" val=""/>
  <p:tag name="KSO_WM_UNIT_SM_LIMIT_TYPE" val=""/>
  <p:tag name="KSO_WM_CHIP_FILLAREA_FILL_RULE" val="{&quot;fill_align&quot;:&quot;cm&quot;,&quot;fill_effect&quot;:[],&quot;fill_mode&quot;:&quot;full&quot;,&quot;sacle_strategy&quot;:&quot;stretch&quot;}"/>
  <p:tag name="KSO_WM_ASSEMBLE_CHIP_INDEX" val="83f47ddf5c15450e8ddeb4ad5551b85a"/>
  <p:tag name="KSO_WM_SLIDE_BACKGROUND_TYPE" val="general"/>
</p:tagLst>
</file>

<file path=ppt/tags/tag4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4*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1"/>
  <p:tag name="KSO_WM_UNIT_DEC_AREA_ID" val="7568427cc7444131888820261c4b1a3c"/>
  <p:tag name="KSO_WM_UNIT_DECORATE_INFO" val=""/>
  <p:tag name="KSO_WM_UNIT_SM_LIMIT_TYPE" val=""/>
  <p:tag name="KSO_WM_CHIP_FILLAREA_FILL_RULE" val="{&quot;fill_align&quot;:&quot;cm&quot;,&quot;fill_effect&quot;:[],&quot;fill_mode&quot;:&quot;full&quot;,&quot;sacle_strategy&quot;:&quot;stretch&quot;}"/>
  <p:tag name="KSO_WM_ASSEMBLE_CHIP_INDEX" val="5151f0f4cde843a0aaf5d2c6fed052d2"/>
  <p:tag name="KSO_WM_SLIDE_BACKGROUND_TYPE" val="general"/>
</p:tagLst>
</file>

<file path=ppt/tags/tag442.xml><?xml version="1.0" encoding="utf-8"?>
<p:tagLst xmlns:p="http://schemas.openxmlformats.org/presentationml/2006/main">
  <p:tag name="KSO_WM_UNIT_ISCONTENTSTITLE" val="0"/>
  <p:tag name="KSO_WM_UNIT_ISNUMDGM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11488_1*a*1"/>
  <p:tag name="KSO_WM_TEMPLATE_CATEGORY" val="diagram"/>
  <p:tag name="KSO_WM_TEMPLATE_INDEX" val="20211488"/>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9bbe698d7904c1e84b5873426a396c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8fdbd8d2ffb457fad7fd76862524c89"/>
  <p:tag name="KSO_WM_UNIT_SUPPORT_BIG_FONT" val="1"/>
  <p:tag name="KSO_WM_UNIT_TEXT_FILL_FORE_SCHEMECOLOR_INDEX_BRIGHTNESS" val="0"/>
  <p:tag name="KSO_WM_UNIT_TEXT_FILL_FORE_SCHEMECOLOR_INDEX" val="13"/>
  <p:tag name="KSO_WM_UNIT_TEXT_FILL_TYPE" val="1"/>
  <p:tag name="KSO_WM_TEMPLATE_ASSEMBLE_XID" val="60656efc4054ed1e2fb801d4"/>
  <p:tag name="KSO_WM_TEMPLATE_ASSEMBLE_GROUPID" val="60656efc4054ed1e2fb801d4"/>
</p:tagLst>
</file>

<file path=ppt/tags/tag4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488_1*i*1"/>
  <p:tag name="KSO_WM_TEMPLATE_CATEGORY" val="diagram"/>
  <p:tag name="KSO_WM_TEMPLATE_INDEX" val="20211488"/>
  <p:tag name="KSO_WM_UNIT_LAYERLEVEL" val="1"/>
  <p:tag name="KSO_WM_TAG_VERSION" val="1.0"/>
  <p:tag name="KSO_WM_BEAUTIFY_FLAG" val="#wm#"/>
  <p:tag name="KSO_WM_UNIT_BLOCK" val="0"/>
  <p:tag name="KSO_WM_UNIT_SM_LIMIT_TYPE" val="0"/>
  <p:tag name="KSO_WM_UNIT_DEC_AREA_ID" val="d10861cd5181465094ff9e8f7b491823"/>
  <p:tag name="KSO_WM_UNIT_DECORATE_INFO" val="{&quot;DecorateInfoH&quot;:{&quot;IsAbs&quot;:true},&quot;DecorateInfoW&quot;:{&quot;IsAbs&quot;:true},&quot;DecorateInfoX&quot;:{&quot;IsAbs&quot;:true,&quot;Pos&quot;:1},&quot;DecorateInfoY&quot;:{&quot;IsAbs&quot;:true,&quot;Pos&quot;:2},&quot;ReferentInfo&quot;:{&quot;Id&quot;:&quot;c9bbe698d7904c1e84b5873426a396c2&quot;,&quot;X&quot;:{&quot;Pos&quot;:0},&quot;Y&quot;:{&quot;Pos&quot;:0}},&quot;whChangeMode&quot;:0}"/>
  <p:tag name="KSO_WM_CHIP_GROUPID" val="5f6c95017b7ee298d401c683"/>
  <p:tag name="KSO_WM_CHIP_XID" val="5f6c95017b7ee298d401c684"/>
  <p:tag name="KSO_WM_UNIT_TEXT_FILL_FORE_SCHEMECOLOR_INDEX_BRIGHTNESS" val="0"/>
  <p:tag name="KSO_WM_UNIT_TEXT_FILL_FORE_SCHEMECOLOR_INDEX" val="13"/>
  <p:tag name="KSO_WM_UNIT_TEXT_FILL_TYPE" val="1"/>
  <p:tag name="KSO_WM_UNIT_VALUE" val="6"/>
  <p:tag name="KSO_WM_TEMPLATE_ASSEMBLE_XID" val="60656efc4054ed1e2fb801d4"/>
  <p:tag name="KSO_WM_TEMPLATE_ASSEMBLE_GROUPID" val="60656efc4054ed1e2fb801d4"/>
</p:tagLst>
</file>

<file path=ppt/tags/tag4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1488_1*i*2"/>
  <p:tag name="KSO_WM_TEMPLATE_CATEGORY" val="diagram"/>
  <p:tag name="KSO_WM_TEMPLATE_INDEX" val="20211488"/>
  <p:tag name="KSO_WM_UNIT_LAYERLEVEL" val="1"/>
  <p:tag name="KSO_WM_TAG_VERSION" val="1.0"/>
  <p:tag name="KSO_WM_BEAUTIFY_FLAG" val="#wm#"/>
  <p:tag name="KSO_WM_UNIT_BLOCK" val="0"/>
  <p:tag name="KSO_WM_UNIT_SM_LIMIT_TYPE" val="0"/>
  <p:tag name="KSO_WM_UNIT_DEC_AREA_ID" val="c80d5d7e061043bc9ce1c76cd0e86955"/>
  <p:tag name="KSO_WM_UNIT_DECORATE_INFO" val="{&quot;DecorateInfoH&quot;:{&quot;IsAbs&quot;:true},&quot;DecorateInfoW&quot;:{&quot;IsAbs&quot;:true},&quot;DecorateInfoX&quot;:{&quot;IsAbs&quot;:true,&quot;Pos&quot;:1},&quot;DecorateInfoY&quot;:{&quot;IsAbs&quot;:true,&quot;Pos&quot;:1},&quot;ReferentInfo&quot;:{&quot;Id&quot;:&quot;d10861cd5181465094ff9e8f7b491823&quot;,&quot;X&quot;:{&quot;Pos&quot;:1},&quot;Y&quot;:{&quot;Pos&quot;:1}},&quot;whChangeMode&quot;:0}"/>
  <p:tag name="KSO_WM_CHIP_GROUPID" val="5f6c95017b7ee298d401c683"/>
  <p:tag name="KSO_WM_CHIP_XID" val="5f6c95017b7ee298d401c684"/>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fc4054ed1e2fb801d4"/>
  <p:tag name="KSO_WM_TEMPLATE_ASSEMBLE_GROUPID" val="60656efc4054ed1e2fb801d4"/>
</p:tagLst>
</file>

<file path=ppt/tags/tag4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1488_1*i*3"/>
  <p:tag name="KSO_WM_TEMPLATE_CATEGORY" val="diagram"/>
  <p:tag name="KSO_WM_TEMPLATE_INDEX" val="20211488"/>
  <p:tag name="KSO_WM_UNIT_LAYERLEVEL" val="1"/>
  <p:tag name="KSO_WM_TAG_VERSION" val="1.0"/>
  <p:tag name="KSO_WM_BEAUTIFY_FLAG" val="#wm#"/>
  <p:tag name="KSO_WM_UNIT_BLOCK" val="0"/>
  <p:tag name="KSO_WM_UNIT_SM_LIMIT_TYPE" val="0"/>
  <p:tag name="KSO_WM_UNIT_DEC_AREA_ID" val="e5c15f4c4d964b5a893a6b1b87af2f52"/>
  <p:tag name="KSO_WM_UNIT_DECORATE_INFO" val="{&quot;DecorateInfoH&quot;:{&quot;IsAbs&quot;:true},&quot;DecorateInfoW&quot;:{&quot;IsAbs&quot;:true},&quot;DecorateInfoX&quot;:{&quot;IsAbs&quot;:true,&quot;Pos&quot;:1},&quot;DecorateInfoY&quot;:{&quot;IsAbs&quot;:true,&quot;Pos&quot;:0},&quot;ReferentInfo&quot;:{&quot;Id&quot;:&quot;c9bbe698d7904c1e84b5873426a396c2&quot;,&quot;X&quot;:{&quot;Pos&quot;:2},&quot;Y&quot;:{&quot;Pos&quot;:2}},&quot;whChangeMode&quot;:0}"/>
  <p:tag name="KSO_WM_CHIP_GROUPID" val="5f6c95017b7ee298d401c683"/>
  <p:tag name="KSO_WM_CHIP_XID" val="5f6c95017b7ee298d401c684"/>
  <p:tag name="KSO_WM_UNIT_TEXT_FILL_FORE_SCHEMECOLOR_INDEX_BRIGHTNESS" val="0"/>
  <p:tag name="KSO_WM_UNIT_TEXT_FILL_FORE_SCHEMECOLOR_INDEX" val="13"/>
  <p:tag name="KSO_WM_UNIT_TEXT_FILL_TYPE" val="1"/>
  <p:tag name="KSO_WM_UNIT_VALUE" val="6"/>
  <p:tag name="KSO_WM_TEMPLATE_ASSEMBLE_XID" val="60656efc4054ed1e2fb801d4"/>
  <p:tag name="KSO_WM_TEMPLATE_ASSEMBLE_GROUPID" val="60656efc4054ed1e2fb801d4"/>
</p:tagLst>
</file>

<file path=ppt/tags/tag4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1488_1*i*4"/>
  <p:tag name="KSO_WM_TEMPLATE_CATEGORY" val="diagram"/>
  <p:tag name="KSO_WM_TEMPLATE_INDEX" val="20211488"/>
  <p:tag name="KSO_WM_UNIT_LAYERLEVEL" val="1"/>
  <p:tag name="KSO_WM_TAG_VERSION" val="1.0"/>
  <p:tag name="KSO_WM_BEAUTIFY_FLAG" val="#wm#"/>
  <p:tag name="KSO_WM_UNIT_BLOCK" val="0"/>
  <p:tag name="KSO_WM_UNIT_SM_LIMIT_TYPE" val="0"/>
  <p:tag name="KSO_WM_UNIT_DEC_AREA_ID" val="86b2e766ea324c46bb12382074138d84"/>
  <p:tag name="KSO_WM_UNIT_DECORATE_INFO" val="{&quot;DecorateInfoH&quot;:{&quot;IsAbs&quot;:true},&quot;DecorateInfoW&quot;:{&quot;IsAbs&quot;:true},&quot;DecorateInfoX&quot;:{&quot;IsAbs&quot;:true,&quot;Pos&quot;:1},&quot;DecorateInfoY&quot;:{&quot;IsAbs&quot;:true,&quot;Pos&quot;:1},&quot;ReferentInfo&quot;:{&quot;Id&quot;:&quot;e5c15f4c4d964b5a893a6b1b87af2f52&quot;,&quot;X&quot;:{&quot;Pos&quot;:1},&quot;Y&quot;:{&quot;Pos&quot;:1}},&quot;whChangeMode&quot;:0}"/>
  <p:tag name="KSO_WM_CHIP_GROUPID" val="5f6c95017b7ee298d401c683"/>
  <p:tag name="KSO_WM_CHIP_XID" val="5f6c95017b7ee298d401c684"/>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fc4054ed1e2fb801d4"/>
  <p:tag name="KSO_WM_TEMPLATE_ASSEMBLE_GROUPID" val="60656efc4054ed1e2fb801d4"/>
</p:tagLst>
</file>

<file path=ppt/tags/tag447.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05572_1*l_h_f*1_1_1"/>
  <p:tag name="KSO_WM_TEMPLATE_CATEGORY" val="diagram"/>
  <p:tag name="KSO_WM_TEMPLATE_INDEX" val="20205572"/>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单击此处输入你的正文，文字就是您思想的提炼。"/>
  <p:tag name="KSO_WM_UNIT_TEXT_FILL_FORE_SCHEMECOLOR_INDEX_BRIGHTNESS" val="0.15"/>
  <p:tag name="KSO_WM_UNIT_TEXT_FILL_FORE_SCHEMECOLOR_INDEX" val="13"/>
  <p:tag name="KSO_WM_UNIT_TEXT_FILL_TYPE" val="1"/>
</p:tagLst>
</file>

<file path=ppt/tags/tag448.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05572_1*l_h_f*1_2_1"/>
  <p:tag name="KSO_WM_TEMPLATE_CATEGORY" val="diagram"/>
  <p:tag name="KSO_WM_TEMPLATE_INDEX" val="20205572"/>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单击此处输入你的正文，文字就是您思想的提炼。"/>
  <p:tag name="KSO_WM_UNIT_TEXT_FILL_FORE_SCHEMECOLOR_INDEX_BRIGHTNESS" val="0.15"/>
  <p:tag name="KSO_WM_UNIT_TEXT_FILL_FORE_SCHEMECOLOR_INDEX" val="13"/>
  <p:tag name="KSO_WM_UNIT_TEXT_FILL_TYPE" val="1"/>
</p:tagLst>
</file>

<file path=ppt/tags/tag4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diagram20205572_1*i*1"/>
  <p:tag name="KSO_WM_TEMPLATE_CATEGORY" val="diagram"/>
  <p:tag name="KSO_WM_TEMPLATE_INDEX" val="20205572"/>
  <p:tag name="KSO_WM_UNIT_LAYERLEVEL" val="1"/>
  <p:tag name="KSO_WM_TAG_VERSION" val="1.0"/>
  <p:tag name="KSO_WM_BEAUTIFY_FLAG" val="#wm#"/>
</p:tagLst>
</file>

<file path=ppt/tags/tag45.xml><?xml version="1.0" encoding="utf-8"?>
<p:tagLst xmlns:p="http://schemas.openxmlformats.org/presentationml/2006/main">
  <p:tag name="KSO_WM_SLIDE_BACKGROUND_TYPE" val="leftRight"/>
</p:tagLst>
</file>

<file path=ppt/tags/tag450.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05572_1*l_h_i*1_1_1"/>
  <p:tag name="KSO_WM_TEMPLATE_CATEGORY" val="diagram"/>
  <p:tag name="KSO_WM_TEMPLATE_INDEX" val="20205572"/>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LINE_FORE_SCHEMECOLOR_INDEX_BRIGHTNESS" val="0"/>
  <p:tag name="KSO_WM_UNIT_LINE_FORE_SCHEMECOLOR_INDEX" val="5"/>
  <p:tag name="KSO_WM_UNIT_LINE_FILL_TYPE" val="2"/>
</p:tagLst>
</file>

<file path=ppt/tags/tag451.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05572_1*l_h_i*1_1_2"/>
  <p:tag name="KSO_WM_TEMPLATE_CATEGORY" val="diagram"/>
  <p:tag name="KSO_WM_TEMPLATE_INDEX" val="20205572"/>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LINE_FORE_SCHEMECOLOR_INDEX_BRIGHTNESS" val="0"/>
  <p:tag name="KSO_WM_UNIT_LINE_FORE_SCHEMECOLOR_INDEX" val="5"/>
  <p:tag name="KSO_WM_UNIT_LINE_FILL_TYPE" val="2"/>
</p:tagLst>
</file>

<file path=ppt/tags/tag452.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05572_1*l_h_i*1_2_1"/>
  <p:tag name="KSO_WM_TEMPLATE_CATEGORY" val="diagram"/>
  <p:tag name="KSO_WM_TEMPLATE_INDEX" val="20205572"/>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13"/>
  <p:tag name="KSO_WM_UNIT_TEXT_FILL_TYPE" val="1"/>
</p:tagLst>
</file>

<file path=ppt/tags/tag453.xml><?xml version="1.0" encoding="utf-8"?>
<p:tagLst xmlns:p="http://schemas.openxmlformats.org/presentationml/2006/main">
  <p:tag name="KSO_WM_BEAUTIFY_FLAG" val="#wm#"/>
  <p:tag name="KSO_WM_TEMPLATE_CATEGORY" val="diagram"/>
  <p:tag name="KSO_WM_TEMPLATE_INDEX" val="20211488"/>
  <p:tag name="KSO_WM_SLIDE_ID" val="diagram20211488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64*348"/>
  <p:tag name="KSO_WM_SLIDE_POSITION" val="48*96"/>
  <p:tag name="KSO_WM_TAG_VERSION" val="1.0"/>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direction&quot;:1,&quot;id&quot;:&quot;2021-04-01T15:24:03&quot;,&quot;maxSize&quot;:{&quot;size1&quot;:55},&quot;minSize&quot;:{&quot;size1&quot;:44.899999999999999},&quot;normalSize&quot;:{&quot;size1&quot;:44.899999999999999},&quot;subLayout&quot;:[{&quot;id&quot;:&quot;2021-04-01T15:24:03&quot;,&quot;margin&quot;:{&quot;bottom&quot;:6.3499999046325684,&quot;left&quot;:2.9630000591278076,&quot;right&quot;:2.5399999618530273,&quot;top&quot;:6.3499999046325684},&quot;type&quot;:0},{&quot;id&quot;:&quot;2021-04-01T15:24:03&quot;,&quot;margin&quot;:{&quot;bottom&quot;:2.1170001029968262,&quot;left&quot;:0.026000002399086952,&quot;right&quot;:1.6929999589920044,&quot;top&quot;:2.1170001029968262},&quot;type&quot;:0}],&quot;type&quot;:0}"/>
  <p:tag name="KSO_WM_SLIDE_BACKGROUND" val="[&quot;general&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c95017b7ee298d401c684"/>
  <p:tag name="KSO_WM_CHIP_FILLPROP" val="[[{&quot;text_align&quot;:&quot;lm&quot;,&quot;text_direction&quot;:&quot;horizontal&quot;,&quot;support_big_font&quot;:true,&quot;fill_id&quot;:&quot;05ed0eeff46f44e98ca671d6ac23df94&quot;,&quot;fill_align&quot;:&quot;cm&quot;,&quot;chip_types&quot;:[&quot;text&quot;]},{&quot;text_align&quot;:&quot;lm&quot;,&quot;text_direction&quot;:&quot;horizontal&quot;,&quot;support_features&quot;:[&quot;collage&quot;,&quot;carousel&quot;,&quot;creativecrop&quot;],&quot;support_big_font&quot;:false,&quot;fill_id&quot;:&quot;aa8370987f4140ab9fa600e717225475&quot;,&quot;fill_align&quot;:&quot;cm&quot;,&quot;chip_types&quot;:[&quot;diagram&quot;,&quot;pictext&quot;,&quot;picture&quot;,&quot;chart&quot;,&quot;table&quot;,&quot;video&quot;]}],[{&quot;text_align&quot;:&quot;cm&quot;,&quot;text_direction&quot;:&quot;horizontal&quot;,&quot;support_big_font&quot;:true,&quot;fill_id&quot;:&quot;05ed0eeff46f44e98ca671d6ac23df94&quot;,&quot;fill_align&quot;:&quot;cm&quot;,&quot;chip_types&quot;:[&quot;header&quot;]},{&quot;text_align&quot;:&quot;lm&quot;,&quot;text_direction&quot;:&quot;horizontal&quot;,&quot;support_features&quot;:[&quot;collage&quot;,&quot;carousel&quot;,&quot;creativecrop&quot;],&quot;support_big_font&quot;:false,&quot;fill_id&quot;:&quot;aa8370987f4140ab9fa600e717225475&quot;,&quot;fill_align&quot;:&quot;cm&quot;,&quot;chip_types&quot;:[&quot;diagram&quot;,&quot;pictext&quot;,&quot;picture&quot;,&quot;chart&quot;,&quot;table&quot;,&quot;video&quot;]}]]"/>
  <p:tag name="KSO_WM_CHIP_DECFILLPROP" val="[]"/>
  <p:tag name="KSO_WM_SLIDE_CAN_ADD_NAVIGATION" val="1"/>
  <p:tag name="KSO_WM_CHIP_GROUPID" val="5f6c95017b7ee298d401c683"/>
  <p:tag name="KSO_WM_SLIDE_BK_DARK_LIGHT" val="2"/>
  <p:tag name="KSO_WM_SLIDE_BACKGROUND_TYPE" val="general"/>
  <p:tag name="KSO_WM_SLIDE_SUPPORT_FEATURE_TYPE" val="7"/>
  <p:tag name="KSO_WM_TEMPLATE_ASSEMBLE_XID" val="60656efc4054ed1e2fb801d4"/>
  <p:tag name="KSO_WM_TEMPLATE_ASSEMBLE_GROUPID" val="60656efc4054ed1e2fb801d4"/>
</p:tagLst>
</file>

<file path=ppt/tags/tag4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3*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0"/>
  <p:tag name="KSO_WM_UNIT_DEC_AREA_ID" val="b18b87cc0a284b6693982c9c13b2477d"/>
  <p:tag name="KSO_WM_UNIT_DECORATE_INFO" val=""/>
  <p:tag name="KSO_WM_UNIT_SM_LIMIT_TYPE" val=""/>
  <p:tag name="KSO_WM_CHIP_FILLAREA_FILL_RULE" val="{&quot;fill_align&quot;:&quot;cm&quot;,&quot;fill_effect&quot;:[],&quot;fill_mode&quot;:&quot;full&quot;,&quot;sacle_strategy&quot;:&quot;stretch&quot;}"/>
  <p:tag name="KSO_WM_ASSEMBLE_CHIP_INDEX" val="83f47ddf5c15450e8ddeb4ad5551b85a"/>
  <p:tag name="KSO_WM_SLIDE_BACKGROUND_TYPE" val="general"/>
</p:tagLst>
</file>

<file path=ppt/tags/tag4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4*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1"/>
  <p:tag name="KSO_WM_UNIT_DEC_AREA_ID" val="7568427cc7444131888820261c4b1a3c"/>
  <p:tag name="KSO_WM_UNIT_DECORATE_INFO" val=""/>
  <p:tag name="KSO_WM_UNIT_SM_LIMIT_TYPE" val=""/>
  <p:tag name="KSO_WM_CHIP_FILLAREA_FILL_RULE" val="{&quot;fill_align&quot;:&quot;cm&quot;,&quot;fill_effect&quot;:[],&quot;fill_mode&quot;:&quot;full&quot;,&quot;sacle_strategy&quot;:&quot;stretch&quot;}"/>
  <p:tag name="KSO_WM_ASSEMBLE_CHIP_INDEX" val="5151f0f4cde843a0aaf5d2c6fed052d2"/>
  <p:tag name="KSO_WM_SLIDE_BACKGROUND_TYPE" val="general"/>
</p:tagLst>
</file>

<file path=ppt/tags/tag456.xml><?xml version="1.0" encoding="utf-8"?>
<p:tagLst xmlns:p="http://schemas.openxmlformats.org/presentationml/2006/main">
  <p:tag name="KSO_WM_UNIT_ISCONTENTSTITLE" val="0"/>
  <p:tag name="KSO_WM_UNIT_ISNUMDGM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11488_1*a*1"/>
  <p:tag name="KSO_WM_TEMPLATE_CATEGORY" val="diagram"/>
  <p:tag name="KSO_WM_TEMPLATE_INDEX" val="20211488"/>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9bbe698d7904c1e84b5873426a396c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8fdbd8d2ffb457fad7fd76862524c89"/>
  <p:tag name="KSO_WM_UNIT_SUPPORT_BIG_FONT" val="1"/>
  <p:tag name="KSO_WM_UNIT_TEXT_FILL_FORE_SCHEMECOLOR_INDEX_BRIGHTNESS" val="0"/>
  <p:tag name="KSO_WM_UNIT_TEXT_FILL_FORE_SCHEMECOLOR_INDEX" val="13"/>
  <p:tag name="KSO_WM_UNIT_TEXT_FILL_TYPE" val="1"/>
  <p:tag name="KSO_WM_TEMPLATE_ASSEMBLE_XID" val="60656efc4054ed1e2fb801d4"/>
  <p:tag name="KSO_WM_TEMPLATE_ASSEMBLE_GROUPID" val="60656efc4054ed1e2fb801d4"/>
</p:tagLst>
</file>

<file path=ppt/tags/tag4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488_1*i*1"/>
  <p:tag name="KSO_WM_TEMPLATE_CATEGORY" val="diagram"/>
  <p:tag name="KSO_WM_TEMPLATE_INDEX" val="20211488"/>
  <p:tag name="KSO_WM_UNIT_LAYERLEVEL" val="1"/>
  <p:tag name="KSO_WM_TAG_VERSION" val="1.0"/>
  <p:tag name="KSO_WM_BEAUTIFY_FLAG" val="#wm#"/>
  <p:tag name="KSO_WM_UNIT_BLOCK" val="0"/>
  <p:tag name="KSO_WM_UNIT_SM_LIMIT_TYPE" val="0"/>
  <p:tag name="KSO_WM_UNIT_DEC_AREA_ID" val="d10861cd5181465094ff9e8f7b491823"/>
  <p:tag name="KSO_WM_UNIT_DECORATE_INFO" val="{&quot;DecorateInfoH&quot;:{&quot;IsAbs&quot;:true},&quot;DecorateInfoW&quot;:{&quot;IsAbs&quot;:true},&quot;DecorateInfoX&quot;:{&quot;IsAbs&quot;:true,&quot;Pos&quot;:1},&quot;DecorateInfoY&quot;:{&quot;IsAbs&quot;:true,&quot;Pos&quot;:2},&quot;ReferentInfo&quot;:{&quot;Id&quot;:&quot;c9bbe698d7904c1e84b5873426a396c2&quot;,&quot;X&quot;:{&quot;Pos&quot;:0},&quot;Y&quot;:{&quot;Pos&quot;:0}},&quot;whChangeMode&quot;:0}"/>
  <p:tag name="KSO_WM_CHIP_GROUPID" val="5f6c95017b7ee298d401c683"/>
  <p:tag name="KSO_WM_CHIP_XID" val="5f6c95017b7ee298d401c684"/>
  <p:tag name="KSO_WM_UNIT_TEXT_FILL_FORE_SCHEMECOLOR_INDEX_BRIGHTNESS" val="0"/>
  <p:tag name="KSO_WM_UNIT_TEXT_FILL_FORE_SCHEMECOLOR_INDEX" val="13"/>
  <p:tag name="KSO_WM_UNIT_TEXT_FILL_TYPE" val="1"/>
  <p:tag name="KSO_WM_UNIT_VALUE" val="6"/>
  <p:tag name="KSO_WM_TEMPLATE_ASSEMBLE_XID" val="60656efc4054ed1e2fb801d4"/>
  <p:tag name="KSO_WM_TEMPLATE_ASSEMBLE_GROUPID" val="60656efc4054ed1e2fb801d4"/>
</p:tagLst>
</file>

<file path=ppt/tags/tag4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1488_1*i*2"/>
  <p:tag name="KSO_WM_TEMPLATE_CATEGORY" val="diagram"/>
  <p:tag name="KSO_WM_TEMPLATE_INDEX" val="20211488"/>
  <p:tag name="KSO_WM_UNIT_LAYERLEVEL" val="1"/>
  <p:tag name="KSO_WM_TAG_VERSION" val="1.0"/>
  <p:tag name="KSO_WM_BEAUTIFY_FLAG" val="#wm#"/>
  <p:tag name="KSO_WM_UNIT_BLOCK" val="0"/>
  <p:tag name="KSO_WM_UNIT_SM_LIMIT_TYPE" val="0"/>
  <p:tag name="KSO_WM_UNIT_DEC_AREA_ID" val="c80d5d7e061043bc9ce1c76cd0e86955"/>
  <p:tag name="KSO_WM_UNIT_DECORATE_INFO" val="{&quot;DecorateInfoH&quot;:{&quot;IsAbs&quot;:true},&quot;DecorateInfoW&quot;:{&quot;IsAbs&quot;:true},&quot;DecorateInfoX&quot;:{&quot;IsAbs&quot;:true,&quot;Pos&quot;:1},&quot;DecorateInfoY&quot;:{&quot;IsAbs&quot;:true,&quot;Pos&quot;:1},&quot;ReferentInfo&quot;:{&quot;Id&quot;:&quot;d10861cd5181465094ff9e8f7b491823&quot;,&quot;X&quot;:{&quot;Pos&quot;:1},&quot;Y&quot;:{&quot;Pos&quot;:1}},&quot;whChangeMode&quot;:0}"/>
  <p:tag name="KSO_WM_CHIP_GROUPID" val="5f6c95017b7ee298d401c683"/>
  <p:tag name="KSO_WM_CHIP_XID" val="5f6c95017b7ee298d401c684"/>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fc4054ed1e2fb801d4"/>
  <p:tag name="KSO_WM_TEMPLATE_ASSEMBLE_GROUPID" val="60656efc4054ed1e2fb801d4"/>
</p:tagLst>
</file>

<file path=ppt/tags/tag4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1488_1*i*3"/>
  <p:tag name="KSO_WM_TEMPLATE_CATEGORY" val="diagram"/>
  <p:tag name="KSO_WM_TEMPLATE_INDEX" val="20211488"/>
  <p:tag name="KSO_WM_UNIT_LAYERLEVEL" val="1"/>
  <p:tag name="KSO_WM_TAG_VERSION" val="1.0"/>
  <p:tag name="KSO_WM_BEAUTIFY_FLAG" val="#wm#"/>
  <p:tag name="KSO_WM_UNIT_BLOCK" val="0"/>
  <p:tag name="KSO_WM_UNIT_SM_LIMIT_TYPE" val="0"/>
  <p:tag name="KSO_WM_UNIT_DEC_AREA_ID" val="e5c15f4c4d964b5a893a6b1b87af2f52"/>
  <p:tag name="KSO_WM_UNIT_DECORATE_INFO" val="{&quot;DecorateInfoH&quot;:{&quot;IsAbs&quot;:true},&quot;DecorateInfoW&quot;:{&quot;IsAbs&quot;:true},&quot;DecorateInfoX&quot;:{&quot;IsAbs&quot;:true,&quot;Pos&quot;:1},&quot;DecorateInfoY&quot;:{&quot;IsAbs&quot;:true,&quot;Pos&quot;:0},&quot;ReferentInfo&quot;:{&quot;Id&quot;:&quot;c9bbe698d7904c1e84b5873426a396c2&quot;,&quot;X&quot;:{&quot;Pos&quot;:2},&quot;Y&quot;:{&quot;Pos&quot;:2}},&quot;whChangeMode&quot;:0}"/>
  <p:tag name="KSO_WM_CHIP_GROUPID" val="5f6c95017b7ee298d401c683"/>
  <p:tag name="KSO_WM_CHIP_XID" val="5f6c95017b7ee298d401c684"/>
  <p:tag name="KSO_WM_UNIT_TEXT_FILL_FORE_SCHEMECOLOR_INDEX_BRIGHTNESS" val="0"/>
  <p:tag name="KSO_WM_UNIT_TEXT_FILL_FORE_SCHEMECOLOR_INDEX" val="13"/>
  <p:tag name="KSO_WM_UNIT_TEXT_FILL_TYPE" val="1"/>
  <p:tag name="KSO_WM_UNIT_VALUE" val="6"/>
  <p:tag name="KSO_WM_TEMPLATE_ASSEMBLE_XID" val="60656efc4054ed1e2fb801d4"/>
  <p:tag name="KSO_WM_TEMPLATE_ASSEMBLE_GROUPID" val="60656efc4054ed1e2fb801d4"/>
</p:tagLst>
</file>

<file path=ppt/tags/tag46.xml><?xml version="1.0" encoding="utf-8"?>
<p:tagLst xmlns:p="http://schemas.openxmlformats.org/presentationml/2006/main">
  <p:tag name="KSO_WM_SLIDE_BACKGROUND_TYPE" val="leftRight"/>
</p:tagLst>
</file>

<file path=ppt/tags/tag4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1488_1*i*4"/>
  <p:tag name="KSO_WM_TEMPLATE_CATEGORY" val="diagram"/>
  <p:tag name="KSO_WM_TEMPLATE_INDEX" val="20211488"/>
  <p:tag name="KSO_WM_UNIT_LAYERLEVEL" val="1"/>
  <p:tag name="KSO_WM_TAG_VERSION" val="1.0"/>
  <p:tag name="KSO_WM_BEAUTIFY_FLAG" val="#wm#"/>
  <p:tag name="KSO_WM_UNIT_BLOCK" val="0"/>
  <p:tag name="KSO_WM_UNIT_SM_LIMIT_TYPE" val="0"/>
  <p:tag name="KSO_WM_UNIT_DEC_AREA_ID" val="86b2e766ea324c46bb12382074138d84"/>
  <p:tag name="KSO_WM_UNIT_DECORATE_INFO" val="{&quot;DecorateInfoH&quot;:{&quot;IsAbs&quot;:true},&quot;DecorateInfoW&quot;:{&quot;IsAbs&quot;:true},&quot;DecorateInfoX&quot;:{&quot;IsAbs&quot;:true,&quot;Pos&quot;:1},&quot;DecorateInfoY&quot;:{&quot;IsAbs&quot;:true,&quot;Pos&quot;:1},&quot;ReferentInfo&quot;:{&quot;Id&quot;:&quot;e5c15f4c4d964b5a893a6b1b87af2f52&quot;,&quot;X&quot;:{&quot;Pos&quot;:1},&quot;Y&quot;:{&quot;Pos&quot;:1}},&quot;whChangeMode&quot;:0}"/>
  <p:tag name="KSO_WM_CHIP_GROUPID" val="5f6c95017b7ee298d401c683"/>
  <p:tag name="KSO_WM_CHIP_XID" val="5f6c95017b7ee298d401c684"/>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fc4054ed1e2fb801d4"/>
  <p:tag name="KSO_WM_TEMPLATE_ASSEMBLE_GROUPID" val="60656efc4054ed1e2fb801d4"/>
</p:tagLst>
</file>

<file path=ppt/tags/tag461.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05572_1*l_h_f*1_1_1"/>
  <p:tag name="KSO_WM_TEMPLATE_CATEGORY" val="diagram"/>
  <p:tag name="KSO_WM_TEMPLATE_INDEX" val="20205572"/>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单击此处输入你的正文，文字就是您思想的提炼。"/>
  <p:tag name="KSO_WM_UNIT_TEXT_FILL_FORE_SCHEMECOLOR_INDEX_BRIGHTNESS" val="0.15"/>
  <p:tag name="KSO_WM_UNIT_TEXT_FILL_FORE_SCHEMECOLOR_INDEX" val="13"/>
  <p:tag name="KSO_WM_UNIT_TEXT_FILL_TYPE" val="1"/>
</p:tagLst>
</file>

<file path=ppt/tags/tag462.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05572_1*l_h_f*1_2_1"/>
  <p:tag name="KSO_WM_TEMPLATE_CATEGORY" val="diagram"/>
  <p:tag name="KSO_WM_TEMPLATE_INDEX" val="20205572"/>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单击此处输入你的正文，文字就是您思想的提炼。"/>
  <p:tag name="KSO_WM_UNIT_TEXT_FILL_FORE_SCHEMECOLOR_INDEX_BRIGHTNESS" val="0.15"/>
  <p:tag name="KSO_WM_UNIT_TEXT_FILL_FORE_SCHEMECOLOR_INDEX" val="13"/>
  <p:tag name="KSO_WM_UNIT_TEXT_FILL_TYPE" val="1"/>
</p:tagLst>
</file>

<file path=ppt/tags/tag4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diagram20205572_1*i*1"/>
  <p:tag name="KSO_WM_TEMPLATE_CATEGORY" val="diagram"/>
  <p:tag name="KSO_WM_TEMPLATE_INDEX" val="20205572"/>
  <p:tag name="KSO_WM_UNIT_LAYERLEVEL" val="1"/>
  <p:tag name="KSO_WM_TAG_VERSION" val="1.0"/>
  <p:tag name="KSO_WM_BEAUTIFY_FLAG" val="#wm#"/>
</p:tagLst>
</file>

<file path=ppt/tags/tag464.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05572_1*l_h_i*1_1_1"/>
  <p:tag name="KSO_WM_TEMPLATE_CATEGORY" val="diagram"/>
  <p:tag name="KSO_WM_TEMPLATE_INDEX" val="20205572"/>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LINE_FORE_SCHEMECOLOR_INDEX_BRIGHTNESS" val="0"/>
  <p:tag name="KSO_WM_UNIT_LINE_FORE_SCHEMECOLOR_INDEX" val="5"/>
  <p:tag name="KSO_WM_UNIT_LINE_FILL_TYPE" val="2"/>
</p:tagLst>
</file>

<file path=ppt/tags/tag465.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05572_1*l_h_i*1_1_2"/>
  <p:tag name="KSO_WM_TEMPLATE_CATEGORY" val="diagram"/>
  <p:tag name="KSO_WM_TEMPLATE_INDEX" val="20205572"/>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LINE_FORE_SCHEMECOLOR_INDEX_BRIGHTNESS" val="0"/>
  <p:tag name="KSO_WM_UNIT_LINE_FORE_SCHEMECOLOR_INDEX" val="5"/>
  <p:tag name="KSO_WM_UNIT_LINE_FILL_TYPE" val="2"/>
</p:tagLst>
</file>

<file path=ppt/tags/tag466.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05572_1*l_h_i*1_2_1"/>
  <p:tag name="KSO_WM_TEMPLATE_CATEGORY" val="diagram"/>
  <p:tag name="KSO_WM_TEMPLATE_INDEX" val="20205572"/>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13"/>
  <p:tag name="KSO_WM_UNIT_TEXT_FILL_TYPE" val="1"/>
</p:tagLst>
</file>

<file path=ppt/tags/tag467.xml><?xml version="1.0" encoding="utf-8"?>
<p:tagLst xmlns:p="http://schemas.openxmlformats.org/presentationml/2006/main">
  <p:tag name="KSO_WM_BEAUTIFY_FLAG" val="#wm#"/>
  <p:tag name="KSO_WM_TEMPLATE_CATEGORY" val="diagram"/>
  <p:tag name="KSO_WM_TEMPLATE_INDEX" val="20211488"/>
  <p:tag name="KSO_WM_SLIDE_ID" val="diagram20211488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64*348"/>
  <p:tag name="KSO_WM_SLIDE_POSITION" val="48*96"/>
  <p:tag name="KSO_WM_TAG_VERSION" val="1.0"/>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direction&quot;:1,&quot;id&quot;:&quot;2021-04-01T15:24:03&quot;,&quot;maxSize&quot;:{&quot;size1&quot;:55},&quot;minSize&quot;:{&quot;size1&quot;:44.899999999999999},&quot;normalSize&quot;:{&quot;size1&quot;:44.899999999999999},&quot;subLayout&quot;:[{&quot;id&quot;:&quot;2021-04-01T15:24:03&quot;,&quot;margin&quot;:{&quot;bottom&quot;:6.3499999046325684,&quot;left&quot;:2.9630000591278076,&quot;right&quot;:2.5399999618530273,&quot;top&quot;:6.3499999046325684},&quot;type&quot;:0},{&quot;id&quot;:&quot;2021-04-01T15:24:03&quot;,&quot;margin&quot;:{&quot;bottom&quot;:2.1170001029968262,&quot;left&quot;:0.026000002399086952,&quot;right&quot;:1.6929999589920044,&quot;top&quot;:2.1170001029968262},&quot;type&quot;:0}],&quot;type&quot;:0}"/>
  <p:tag name="KSO_WM_SLIDE_BACKGROUND" val="[&quot;general&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c95017b7ee298d401c684"/>
  <p:tag name="KSO_WM_CHIP_FILLPROP" val="[[{&quot;text_align&quot;:&quot;lm&quot;,&quot;text_direction&quot;:&quot;horizontal&quot;,&quot;support_big_font&quot;:true,&quot;fill_id&quot;:&quot;05ed0eeff46f44e98ca671d6ac23df94&quot;,&quot;fill_align&quot;:&quot;cm&quot;,&quot;chip_types&quot;:[&quot;text&quot;]},{&quot;text_align&quot;:&quot;lm&quot;,&quot;text_direction&quot;:&quot;horizontal&quot;,&quot;support_features&quot;:[&quot;collage&quot;,&quot;carousel&quot;,&quot;creativecrop&quot;],&quot;support_big_font&quot;:false,&quot;fill_id&quot;:&quot;aa8370987f4140ab9fa600e717225475&quot;,&quot;fill_align&quot;:&quot;cm&quot;,&quot;chip_types&quot;:[&quot;diagram&quot;,&quot;pictext&quot;,&quot;picture&quot;,&quot;chart&quot;,&quot;table&quot;,&quot;video&quot;]}],[{&quot;text_align&quot;:&quot;cm&quot;,&quot;text_direction&quot;:&quot;horizontal&quot;,&quot;support_big_font&quot;:true,&quot;fill_id&quot;:&quot;05ed0eeff46f44e98ca671d6ac23df94&quot;,&quot;fill_align&quot;:&quot;cm&quot;,&quot;chip_types&quot;:[&quot;header&quot;]},{&quot;text_align&quot;:&quot;lm&quot;,&quot;text_direction&quot;:&quot;horizontal&quot;,&quot;support_features&quot;:[&quot;collage&quot;,&quot;carousel&quot;,&quot;creativecrop&quot;],&quot;support_big_font&quot;:false,&quot;fill_id&quot;:&quot;aa8370987f4140ab9fa600e717225475&quot;,&quot;fill_align&quot;:&quot;cm&quot;,&quot;chip_types&quot;:[&quot;diagram&quot;,&quot;pictext&quot;,&quot;picture&quot;,&quot;chart&quot;,&quot;table&quot;,&quot;video&quot;]}]]"/>
  <p:tag name="KSO_WM_CHIP_DECFILLPROP" val="[]"/>
  <p:tag name="KSO_WM_SLIDE_CAN_ADD_NAVIGATION" val="1"/>
  <p:tag name="KSO_WM_CHIP_GROUPID" val="5f6c95017b7ee298d401c683"/>
  <p:tag name="KSO_WM_SLIDE_BK_DARK_LIGHT" val="2"/>
  <p:tag name="KSO_WM_SLIDE_BACKGROUND_TYPE" val="general"/>
  <p:tag name="KSO_WM_SLIDE_SUPPORT_FEATURE_TYPE" val="7"/>
  <p:tag name="KSO_WM_TEMPLATE_ASSEMBLE_XID" val="60656efc4054ed1e2fb801d4"/>
  <p:tag name="KSO_WM_TEMPLATE_ASSEMBLE_GROUPID" val="60656efc4054ed1e2fb801d4"/>
</p:tagLst>
</file>

<file path=ppt/tags/tag4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3*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0"/>
  <p:tag name="KSO_WM_UNIT_DEC_AREA_ID" val="b18b87cc0a284b6693982c9c13b2477d"/>
  <p:tag name="KSO_WM_UNIT_DECORATE_INFO" val=""/>
  <p:tag name="KSO_WM_UNIT_SM_LIMIT_TYPE" val=""/>
  <p:tag name="KSO_WM_CHIP_FILLAREA_FILL_RULE" val="{&quot;fill_align&quot;:&quot;cm&quot;,&quot;fill_effect&quot;:[],&quot;fill_mode&quot;:&quot;full&quot;,&quot;sacle_strategy&quot;:&quot;stretch&quot;}"/>
  <p:tag name="KSO_WM_ASSEMBLE_CHIP_INDEX" val="83f47ddf5c15450e8ddeb4ad5551b85a"/>
  <p:tag name="KSO_WM_SLIDE_BACKGROUND_TYPE" val="general"/>
</p:tagLst>
</file>

<file path=ppt/tags/tag4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4*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1"/>
  <p:tag name="KSO_WM_UNIT_DEC_AREA_ID" val="7568427cc7444131888820261c4b1a3c"/>
  <p:tag name="KSO_WM_UNIT_DECORATE_INFO" val=""/>
  <p:tag name="KSO_WM_UNIT_SM_LIMIT_TYPE" val=""/>
  <p:tag name="KSO_WM_CHIP_FILLAREA_FILL_RULE" val="{&quot;fill_align&quot;:&quot;cm&quot;,&quot;fill_effect&quot;:[],&quot;fill_mode&quot;:&quot;full&quot;,&quot;sacle_strategy&quot;:&quot;stretch&quot;}"/>
  <p:tag name="KSO_WM_ASSEMBLE_CHIP_INDEX" val="5151f0f4cde843a0aaf5d2c6fed052d2"/>
  <p:tag name="KSO_WM_SLIDE_BACKGROUND_TYPE" val="general"/>
</p:tagLst>
</file>

<file path=ppt/tags/tag47.xml><?xml version="1.0" encoding="utf-8"?>
<p:tagLst xmlns:p="http://schemas.openxmlformats.org/presentationml/2006/main">
  <p:tag name="KSO_WM_SLIDE_BACKGROUND_TYPE" val="leftRight"/>
</p:tagLst>
</file>

<file path=ppt/tags/tag4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7382_1*i*1"/>
  <p:tag name="KSO_WM_TEMPLATE_CATEGORY" val="diagram"/>
  <p:tag name="KSO_WM_TEMPLATE_INDEX" val="20217382"/>
  <p:tag name="KSO_WM_UNIT_LAYERLEVEL" val="1"/>
  <p:tag name="KSO_WM_TAG_VERSION" val="1.0"/>
  <p:tag name="KSO_WM_BEAUTIFY_FLAG" val="#wm#"/>
  <p:tag name="KSO_WM_UNIT_BLOCK" val="0"/>
  <p:tag name="KSO_WM_UNIT_SM_LIMIT_TYPE" val="2"/>
  <p:tag name="KSO_WM_UNIT_DEC_AREA_ID" val="aaf6b701c13942a0be18fc7d6ce00d9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d07df24d383dce3416670d"/>
  <p:tag name="KSO_WM_CHIP_XID" val="5fd07df24d383dce3416670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80"/>
  <p:tag name="KSO_WM_TEMPLATE_ASSEMBLE_XID" val="606570814054ed1e2fb81694"/>
  <p:tag name="KSO_WM_TEMPLATE_ASSEMBLE_GROUPID" val="606570814054ed1e2fb81694"/>
</p:tagLst>
</file>

<file path=ppt/tags/tag4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7382_1*i*2"/>
  <p:tag name="KSO_WM_TEMPLATE_CATEGORY" val="diagram"/>
  <p:tag name="KSO_WM_TEMPLATE_INDEX" val="20217382"/>
  <p:tag name="KSO_WM_UNIT_LAYERLEVEL" val="1"/>
  <p:tag name="KSO_WM_TAG_VERSION" val="1.0"/>
  <p:tag name="KSO_WM_BEAUTIFY_FLAG" val="#wm#"/>
  <p:tag name="KSO_WM_UNIT_BLOCK" val="0"/>
  <p:tag name="KSO_WM_UNIT_SM_LIMIT_TYPE" val="2"/>
  <p:tag name="KSO_WM_UNIT_DEC_AREA_ID" val="a05e1f67f72f4edea86156bc373bc78f"/>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d07df24d383dce3416670d"/>
  <p:tag name="KSO_WM_CHIP_XID" val="5fd07df24d383dce3416670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76"/>
  <p:tag name="KSO_WM_TEMPLATE_ASSEMBLE_XID" val="606570814054ed1e2fb81694"/>
  <p:tag name="KSO_WM_TEMPLATE_ASSEMBLE_GROUPID" val="606570814054ed1e2fb81694"/>
</p:tagLst>
</file>

<file path=ppt/tags/tag4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7382_1*i*3"/>
  <p:tag name="KSO_WM_TEMPLATE_CATEGORY" val="diagram"/>
  <p:tag name="KSO_WM_TEMPLATE_INDEX" val="20217382"/>
  <p:tag name="KSO_WM_UNIT_LAYERLEVEL" val="1"/>
  <p:tag name="KSO_WM_TAG_VERSION" val="1.0"/>
  <p:tag name="KSO_WM_BEAUTIFY_FLAG" val="#wm#"/>
  <p:tag name="KSO_WM_UNIT_BLOCK" val="0"/>
  <p:tag name="KSO_WM_UNIT_SM_LIMIT_TYPE" val="0"/>
  <p:tag name="KSO_WM_UNIT_DEC_AREA_ID" val="fe053a45fdb94892abf04952bbd3b271"/>
  <p:tag name="KSO_WM_UNIT_DECORATE_INFO" val="{&quot;DecorateInfoH&quot;:{&quot;IsAbs&quot;:true},&quot;DecorateInfoW&quot;:{&quot;IsAbs&quot;:true},&quot;DecorateInfoX&quot;:{&quot;IsAbs&quot;:true,&quot;Pos&quot;:2},&quot;DecorateInfoY&quot;:{&quot;IsAbs&quot;:true,&quot;Pos&quot;:2},&quot;ReferentInfo&quot;:{&quot;Id&quot;:&quot;ab8e57ccdf8a4fd6829e13528595982a&quot;,&quot;X&quot;:{&quot;Pos&quot;:0},&quot;Y&quot;:{&quot;Pos&quot;:0}},&quot;whChangeMode&quot;:0}"/>
  <p:tag name="KSO_WM_CHIP_GROUPID" val="5fd07df24d383dce3416670d"/>
  <p:tag name="KSO_WM_CHIP_XID" val="5fd07df24d383dce3416670e"/>
  <p:tag name="KSO_WM_UNIT_FILL_FORE_SCHEMECOLOR_INDEX_BRIGHTNESS" val="-0.15"/>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70814054ed1e2fb81694"/>
  <p:tag name="KSO_WM_TEMPLATE_ASSEMBLE_GROUPID" val="606570814054ed1e2fb81694"/>
</p:tagLst>
</file>

<file path=ppt/tags/tag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7382_1*i*4"/>
  <p:tag name="KSO_WM_TEMPLATE_CATEGORY" val="diagram"/>
  <p:tag name="KSO_WM_TEMPLATE_INDEX" val="20217382"/>
  <p:tag name="KSO_WM_UNIT_LAYERLEVEL" val="1"/>
  <p:tag name="KSO_WM_TAG_VERSION" val="1.0"/>
  <p:tag name="KSO_WM_BEAUTIFY_FLAG" val="#wm#"/>
  <p:tag name="KSO_WM_UNIT_BLOCK" val="0"/>
  <p:tag name="KSO_WM_UNIT_SM_LIMIT_TYPE" val="2"/>
  <p:tag name="KSO_WM_UNIT_DEC_AREA_ID" val="32742e36b8d144a1ace84b72ee0e5a5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d07df24d383dce3416670d"/>
  <p:tag name="KSO_WM_CHIP_XID" val="5fd07df24d383dce3416670e"/>
  <p:tag name="KSO_WM_UNIT_FILL_FORE_SCHEMECOLOR_INDEX_BRIGHTNESS" val="-0.15"/>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70814054ed1e2fb81694"/>
  <p:tag name="KSO_WM_TEMPLATE_ASSEMBLE_GROUPID" val="606570814054ed1e2fb81694"/>
</p:tagLst>
</file>

<file path=ppt/tags/tag474.xml><?xml version="1.0" encoding="utf-8"?>
<p:tagLst xmlns:p="http://schemas.openxmlformats.org/presentationml/2006/main">
  <p:tag name="KSO_WM_UNIT_ISCONTENTSTITLE" val="0"/>
  <p:tag name="KSO_WM_UNIT_ISNUMDGM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17382_1*a*1"/>
  <p:tag name="KSO_WM_TEMPLATE_CATEGORY" val="diagram"/>
  <p:tag name="KSO_WM_TEMPLATE_INDEX" val="20217382"/>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ab8e57ccdf8a4fd6829e13528595982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ffc601854d5e442d9b45f15ab99df704"/>
  <p:tag name="KSO_WM_UNIT_SUPPORT_BIG_FONT" val="1"/>
  <p:tag name="KSO_WM_UNIT_TEXT_FILL_FORE_SCHEMECOLOR_INDEX_BRIGHTNESS" val="0"/>
  <p:tag name="KSO_WM_UNIT_TEXT_FILL_FORE_SCHEMECOLOR_INDEX" val="13"/>
  <p:tag name="KSO_WM_UNIT_TEXT_FILL_TYPE" val="1"/>
  <p:tag name="KSO_WM_TEMPLATE_ASSEMBLE_XID" val="606570814054ed1e2fb81694"/>
  <p:tag name="KSO_WM_TEMPLATE_ASSEMBLE_GROUPID" val="606570814054ed1e2fb81694"/>
</p:tagLst>
</file>

<file path=ppt/tags/tag47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382_1*f*1"/>
  <p:tag name="KSO_WM_TEMPLATE_CATEGORY" val="diagram"/>
  <p:tag name="KSO_WM_TEMPLATE_INDEX" val="20217382"/>
  <p:tag name="KSO_WM_UNIT_LAYERLEVEL" val="1"/>
  <p:tag name="KSO_WM_TAG_VERSION" val="1.0"/>
  <p:tag name="KSO_WM_BEAUTIFY_FLAG" val="#wm#"/>
  <p:tag name="KSO_WM_UNIT_DEFAULT_FONT" val="14;20;2"/>
  <p:tag name="KSO_WM_UNIT_BLOCK" val="0"/>
  <p:tag name="KSO_WM_UNIT_VALUE" val="100"/>
  <p:tag name="KSO_WM_UNIT_SHOW_EDIT_AREA_INDICATION" val="1"/>
  <p:tag name="KSO_WM_CHIP_GROUPID" val="5e6b05596848fb12bee65ac8"/>
  <p:tag name="KSO_WM_CHIP_XID" val="5e6b05596848fb12bee65aca"/>
  <p:tag name="KSO_WM_UNIT_DEC_AREA_ID" val="08924a5f51c1415aacc2a9a95a8bd4d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597ae97be4d241929e5edab66c5bdab4"/>
  <p:tag name="KSO_WM_UNIT_TEXT_FILL_FORE_SCHEMECOLOR_INDEX_BRIGHTNESS" val="0.25"/>
  <p:tag name="KSO_WM_UNIT_TEXT_FILL_FORE_SCHEMECOLOR_INDEX" val="13"/>
  <p:tag name="KSO_WM_UNIT_TEXT_FILL_TYPE" val="1"/>
  <p:tag name="KSO_WM_TEMPLATE_ASSEMBLE_XID" val="606570814054ed1e2fb81694"/>
  <p:tag name="KSO_WM_TEMPLATE_ASSEMBLE_GROUPID" val="606570814054ed1e2fb81694"/>
</p:tagLst>
</file>

<file path=ppt/tags/tag476.xml><?xml version="1.0" encoding="utf-8"?>
<p:tagLst xmlns:p="http://schemas.openxmlformats.org/presentationml/2006/main">
  <p:tag name="KSO_WM_SLIDE_ID" val="diagram20217382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17382"/>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6:21:02&quot;,&quot;maxSize&quot;:{&quot;size1&quot;:44.600000000000001},&quot;minSize&quot;:{&quot;size1&quot;:31.199999999999999},&quot;normalSize&quot;:{&quot;size1&quot;:44.59981481481482},&quot;subLayout&quot;:[{&quot;id&quot;:&quot;2021-04-01T16:21:02&quot;,&quot;margin&quot;:{&quot;bottom&quot;:0.026000002399086952,&quot;left&quot;:4.2399997711181641,&quot;right&quot;:11.423000335693359,&quot;top&quot;:3.8350000381469727},&quot;type&quot;:0},{&quot;id&quot;:&quot;2021-04-01T16:21:02&quot;,&quot;margin&quot;:{&quot;bottom&quot;:6.7729997634887695,&quot;left&quot;:4.2329998016357422,&quot;right&quot;:11.430000305175781,&quot;top&quot;:0.40700000524520874},&quot;type&quot;:0}],&quot;type&quot;:0}"/>
  <p:tag name="KSO_WM_SLIDE_CAN_ADD_NAVIGATION" val="1"/>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d07df24d383dce3416670e"/>
  <p:tag name="KSO_WM_CHIP_FILLPROP" val="[[{&quot;text_align&quot;:&quot;lb&quot;,&quot;text_direction&quot;:&quot;horizontal&quot;,&quot;support_big_font&quot;:true,&quot;picture_toward&quot;:0,&quot;picture_dockside&quot;:[],&quot;fill_id&quot;:&quot;15b43c831d3845b4a81422180b59a628&quot;,&quot;fill_align&quot;:&quot;lb&quot;,&quot;chip_types&quot;:[&quot;header&quot;]},{&quot;text_align&quot;:&quot;lt&quot;,&quot;text_direction&quot;:&quot;horizontal&quot;,&quot;support_big_font&quot;:false,&quot;picture_toward&quot;:0,&quot;picture_dockside&quot;:[],&quot;fill_id&quot;:&quot;6ac040f5c2324d5ba578f2aee964b670&quot;,&quot;fill_align&quot;:&quot;lt&quot;,&quot;chip_types&quot;:[&quot;text&quot;]}],[{&quot;text_align&quot;:&quot;lm&quot;,&quot;text_direction&quot;:&quot;horizontal&quot;,&quot;support_big_font&quot;:false,&quot;picture_toward&quot;:0,&quot;picture_dockside&quot;:[],&quot;fill_id&quot;:&quot;15b43c831d3845b4a81422180b59a628&quot;,&quot;fill_align&quot;:&quot;lm&quot;,&quot;chip_types&quot;:[&quot;text&quot;]},{&quot;text_align&quot;:&quot;lm&quot;,&quot;text_direction&quot;:&quot;horizontal&quot;,&quot;support_big_font&quot;:false,&quot;picture_toward&quot;:0,&quot;picture_dockside&quot;:[],&quot;fill_id&quot;:&quot;6ac040f5c2324d5ba578f2aee964b670&quot;,&quot;fill_align&quot;:&quot;lm&quot;,&quot;chip_types&quot;:[&quot;text&quot;]}]]"/>
  <p:tag name="KSO_WM_CHIP_DECFILLPROP" val="[]"/>
  <p:tag name="KSO_WM_CHIP_GROUPID" val="5fd07df24d383dce3416670d"/>
  <p:tag name="KSO_WM_SLIDE_BK_DARK_LIGHT" val="2"/>
  <p:tag name="KSO_WM_SLIDE_BACKGROUND_TYPE" val="general"/>
  <p:tag name="KSO_WM_SLIDE_SUPPORT_FEATURE_TYPE" val="0"/>
  <p:tag name="KSO_WM_TEMPLATE_ASSEMBLE_XID" val="606570814054ed1e2fb81694"/>
  <p:tag name="KSO_WM_TEMPLATE_ASSEMBLE_GROUPID" val="606570814054ed1e2fb81694"/>
</p:tagLst>
</file>

<file path=ppt/tags/tag4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3*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0"/>
  <p:tag name="KSO_WM_UNIT_DEC_AREA_ID" val="b18b87cc0a284b6693982c9c13b2477d"/>
  <p:tag name="KSO_WM_UNIT_DECORATE_INFO" val=""/>
  <p:tag name="KSO_WM_UNIT_SM_LIMIT_TYPE" val=""/>
  <p:tag name="KSO_WM_CHIP_FILLAREA_FILL_RULE" val="{&quot;fill_align&quot;:&quot;cm&quot;,&quot;fill_effect&quot;:[],&quot;fill_mode&quot;:&quot;full&quot;,&quot;sacle_strategy&quot;:&quot;stretch&quot;}"/>
  <p:tag name="KSO_WM_ASSEMBLE_CHIP_INDEX" val="83f47ddf5c15450e8ddeb4ad5551b85a"/>
  <p:tag name="KSO_WM_SLIDE_BACKGROUND_TYPE" val="general"/>
</p:tagLst>
</file>

<file path=ppt/tags/tag4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4*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1"/>
  <p:tag name="KSO_WM_UNIT_DEC_AREA_ID" val="7568427cc7444131888820261c4b1a3c"/>
  <p:tag name="KSO_WM_UNIT_DECORATE_INFO" val=""/>
  <p:tag name="KSO_WM_UNIT_SM_LIMIT_TYPE" val=""/>
  <p:tag name="KSO_WM_CHIP_FILLAREA_FILL_RULE" val="{&quot;fill_align&quot;:&quot;cm&quot;,&quot;fill_effect&quot;:[],&quot;fill_mode&quot;:&quot;full&quot;,&quot;sacle_strategy&quot;:&quot;stretch&quot;}"/>
  <p:tag name="KSO_WM_ASSEMBLE_CHIP_INDEX" val="5151f0f4cde843a0aaf5d2c6fed052d2"/>
  <p:tag name="KSO_WM_SLIDE_BACKGROUND_TYPE" val="general"/>
</p:tagLst>
</file>

<file path=ppt/tags/tag479.xml><?xml version="1.0" encoding="utf-8"?>
<p:tagLst xmlns:p="http://schemas.openxmlformats.org/presentationml/2006/main">
  <p:tag name="KSO_WM_UNIT_ISCONTENTSTITLE" val="0"/>
  <p:tag name="KSO_WM_UNIT_ISNUMDGMTITLE" val="0"/>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ID" val="diagram20217333_1*a*1"/>
  <p:tag name="KSO_WM_TEMPLATE_CATEGORY" val="diagram"/>
  <p:tag name="KSO_WM_TEMPLATE_INDEX" val="20217333"/>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eb4061d39a4b4e9d9fcc920577d6db2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184b70c0e35249438bee4879f0720c80"/>
  <p:tag name="KSO_WM_UNIT_SUPPORT_BIG_FONT" val="1"/>
  <p:tag name="KSO_WM_UNIT_TEXT_FILL_FORE_SCHEMECOLOR_INDEX_BRIGHTNESS" val="0"/>
  <p:tag name="KSO_WM_UNIT_TEXT_FILL_FORE_SCHEMECOLOR_INDEX" val="13"/>
  <p:tag name="KSO_WM_UNIT_TEXT_FILL_TYPE" val="1"/>
  <p:tag name="KSO_WM_TEMPLATE_ASSEMBLE_XID" val="6065707d4054ed1e2fb8164c"/>
  <p:tag name="KSO_WM_TEMPLATE_ASSEMBLE_GROUPID" val="6065707d4054ed1e2fb8164c"/>
</p:tagLst>
</file>

<file path=ppt/tags/tag48.xml><?xml version="1.0" encoding="utf-8"?>
<p:tagLst xmlns:p="http://schemas.openxmlformats.org/presentationml/2006/main">
  <p:tag name="KSO_WM_SLIDE_BACKGROUND_TYPE" val="leftRight"/>
</p:tagLst>
</file>

<file path=ppt/tags/tag48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333_1*f*1"/>
  <p:tag name="KSO_WM_TEMPLATE_CATEGORY" val="diagram"/>
  <p:tag name="KSO_WM_TEMPLATE_INDEX" val="20217333"/>
  <p:tag name="KSO_WM_UNIT_LAYERLEVEL" val="1"/>
  <p:tag name="KSO_WM_TAG_VERSION" val="1.0"/>
  <p:tag name="KSO_WM_BEAUTIFY_FLAG" val="#wm#"/>
  <p:tag name="KSO_WM_UNIT_DEFAULT_FONT" val="14;20;2"/>
  <p:tag name="KSO_WM_UNIT_BLOCK" val="0"/>
  <p:tag name="KSO_WM_UNIT_VALUE" val="96"/>
  <p:tag name="KSO_WM_UNIT_SHOW_EDIT_AREA_INDICATION" val="1"/>
  <p:tag name="KSO_WM_CHIP_GROUPID" val="5e6b05596848fb12bee65ac8"/>
  <p:tag name="KSO_WM_CHIP_XID" val="5e6b05596848fb12bee65aca"/>
  <p:tag name="KSO_WM_UNIT_DEC_AREA_ID" val="d5a59d4f04144412b13b4c6ae9a83c0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1e8e49c27db4b24b3c65c780480e6e7"/>
  <p:tag name="KSO_WM_UNIT_TEXT_FILL_FORE_SCHEMECOLOR_INDEX_BRIGHTNESS" val="0.25"/>
  <p:tag name="KSO_WM_UNIT_TEXT_FILL_FORE_SCHEMECOLOR_INDEX" val="13"/>
  <p:tag name="KSO_WM_UNIT_TEXT_FILL_TYPE" val="1"/>
  <p:tag name="KSO_WM_TEMPLATE_ASSEMBLE_XID" val="6065707d4054ed1e2fb8164c"/>
  <p:tag name="KSO_WM_TEMPLATE_ASSEMBLE_GROUPID" val="6065707d4054ed1e2fb8164c"/>
</p:tagLst>
</file>

<file path=ppt/tags/tag4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7333_1*i*1"/>
  <p:tag name="KSO_WM_TEMPLATE_CATEGORY" val="diagram"/>
  <p:tag name="KSO_WM_TEMPLATE_INDEX" val="20217333"/>
  <p:tag name="KSO_WM_UNIT_LAYERLEVEL" val="1"/>
  <p:tag name="KSO_WM_TAG_VERSION" val="1.0"/>
  <p:tag name="KSO_WM_BEAUTIFY_FLAG" val="#wm#"/>
  <p:tag name="KSO_WM_UNIT_BLOCK" val="0"/>
  <p:tag name="KSO_WM_UNIT_SM_LIMIT_TYPE" val="0"/>
  <p:tag name="KSO_WM_UNIT_DEC_AREA_ID" val="91a89d1f2a9c4d69b8e7c537fb5ab892"/>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CHIP_GROUPID" val="5ef325c7c6295c63c1a2e107"/>
  <p:tag name="KSO_WM_CHIP_XID" val="5fd038d74d383dce341666dc"/>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1224"/>
  <p:tag name="KSO_WM_TEMPLATE_ASSEMBLE_XID" val="6065707d4054ed1e2fb8164c"/>
  <p:tag name="KSO_WM_TEMPLATE_ASSEMBLE_GROUPID" val="6065707d4054ed1e2fb8164c"/>
</p:tagLst>
</file>

<file path=ppt/tags/tag4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7333_1*i*2"/>
  <p:tag name="KSO_WM_TEMPLATE_CATEGORY" val="diagram"/>
  <p:tag name="KSO_WM_TEMPLATE_INDEX" val="20217333"/>
  <p:tag name="KSO_WM_UNIT_LAYERLEVEL" val="1"/>
  <p:tag name="KSO_WM_TAG_VERSION" val="1.0"/>
  <p:tag name="KSO_WM_BEAUTIFY_FLAG" val="#wm#"/>
  <p:tag name="KSO_WM_UNIT_BLOCK" val="0"/>
  <p:tag name="KSO_WM_UNIT_SM_LIMIT_TYPE" val="2"/>
  <p:tag name="KSO_WM_UNIT_DEC_AREA_ID" val="6064fc6c63194f0fbccd13a6a209efe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325c7c6295c63c1a2e107"/>
  <p:tag name="KSO_WM_CHIP_XID" val="5fd038d74d383dce341666dc"/>
  <p:tag name="KSO_WM_TEMPLATE_ASSEMBLE_XID" val="6065707d4054ed1e2fb8164c"/>
  <p:tag name="KSO_WM_TEMPLATE_ASSEMBLE_GROUPID" val="6065707d4054ed1e2fb8164c"/>
</p:tagLst>
</file>

<file path=ppt/tags/tag4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7333_1*i*3"/>
  <p:tag name="KSO_WM_TEMPLATE_CATEGORY" val="diagram"/>
  <p:tag name="KSO_WM_TEMPLATE_INDEX" val="20217333"/>
  <p:tag name="KSO_WM_UNIT_LAYERLEVEL" val="1"/>
  <p:tag name="KSO_WM_TAG_VERSION" val="1.0"/>
  <p:tag name="KSO_WM_BEAUTIFY_FLAG" val="#wm#"/>
  <p:tag name="KSO_WM_UNIT_BLOCK" val="0"/>
  <p:tag name="KSO_WM_UNIT_SM_LIMIT_TYPE" val="2"/>
  <p:tag name="KSO_WM_UNIT_DEC_AREA_ID" val="b120be8ee7594d4b9abcf9ac1ada7607"/>
  <p:tag name="KSO_WM_UNIT_DECORATE_INFO" val="{&quot;DecorateInfoH&quot;:{&quot;IsAbs&quot;:true},&quot;DecorateInfoW&quot;:{&quot;IsAbs&quot;:true},&quot;DecorateInfoX&quot;:{&quot;IsAbs&quot;:true,&quot;Pos&quot;:1},&quot;DecorateInfoY&quot;:{&quot;IsAbs&quot;:true,&quot;Pos&quot;:0},&quot;ReferentInfo&quot;:{&quot;Id&quot;:&quot;eb4061d39a4b4e9d9fcc920577d6db20&quot;,&quot;X&quot;:{&quot;Pos&quot;:1},&quot;Y&quot;:{&quot;Pos&quot;:2}},&quot;whChangeMode&quot;:0}"/>
  <p:tag name="KSO_WM_CHIP_GROUPID" val="5ef325c7c6295c63c1a2e107"/>
  <p:tag name="KSO_WM_CHIP_XID" val="5fd038d74d383dce341666dc"/>
  <p:tag name="KSO_WM_UNIT_LINE_FORE_SCHEMECOLOR_INDEX_BRIGHTNESS" val="0"/>
  <p:tag name="KSO_WM_UNIT_LINE_FORE_SCHEMECOLOR_INDEX" val="5"/>
  <p:tag name="KSO_WM_UNIT_LINE_FILL_TYPE" val="2"/>
  <p:tag name="KSO_WM_TEMPLATE_ASSEMBLE_XID" val="6065707d4054ed1e2fb8164c"/>
  <p:tag name="KSO_WM_TEMPLATE_ASSEMBLE_GROUPID" val="6065707d4054ed1e2fb8164c"/>
</p:tagLst>
</file>

<file path=ppt/tags/tag484.xml><?xml version="1.0" encoding="utf-8"?>
<p:tagLst xmlns:p="http://schemas.openxmlformats.org/presentationml/2006/main">
  <p:tag name="KSO_WM_SLIDE_ID" val="diagram2021733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31*525"/>
  <p:tag name="KSO_WM_SLIDE_POSITION" val="14*0"/>
  <p:tag name="KSO_WM_TAG_VERSION" val="1.0"/>
  <p:tag name="KSO_WM_BEAUTIFY_FLAG" val="#wm#"/>
  <p:tag name="KSO_WM_TEMPLATE_CATEGORY" val="diagram"/>
  <p:tag name="KSO_WM_TEMPLATE_INDEX" val="20217333"/>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6:20:16&quot;,&quot;maxSize&quot;:{&quot;size1&quot;:57.899999999999999},&quot;minSize&quot;:{&quot;size1&quot;:42.399999999999999},&quot;normalSize&quot;:{&quot;size1&quot;:42.400185185185173},&quot;subLayout&quot;:[{&quot;id&quot;:&quot;2021-04-01T16:20:16&quot;,&quot;margin&quot;:{&quot;bottom&quot;:0.026000002399086952,&quot;left&quot;:5.5120000839233398,&quot;right&quot;:5.5089998245239258,&quot;top&quot;:5.0799999237060547},&quot;type&quot;:0},{&quot;id&quot;:&quot;2021-04-01T16:20:16&quot;,&quot;margin&quot;:{&quot;bottom&quot;:4.2329998016357422,&quot;left&quot;:5.5120000839233398,&quot;right&quot;:5.5089998245239258,&quot;top&quot;:0.81999999284744263},&quot;type&quot;:0}],&quot;type&quot;:0}"/>
  <p:tag name="KSO_WM_SLIDE_CAN_ADD_NAVIGATION" val="1"/>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d038d74d383dce341666dc"/>
  <p:tag name="KSO_WM_CHIP_FILLPROP" val="[[{&quot;text_align&quot;:&quot;cb&quot;,&quot;text_direction&quot;:&quot;horizontal&quot;,&quot;support_big_font&quot;:true,&quot;picture_toward&quot;:0,&quot;picture_dockside&quot;:[],&quot;fill_id&quot;:&quot;927764497d3b4a21a3842aeaad3a6fb2&quot;,&quot;fill_align&quot;:&quot;cm&quot;,&quot;chip_types&quot;:[&quot;text&quot;,&quot;header&quot;]},{&quot;text_align&quot;:&quot;ct&quot;,&quot;text_direction&quot;:&quot;horizontal&quot;,&quot;support_big_font&quot;:false,&quot;picture_toward&quot;:0,&quot;picture_dockside&quot;:[],&quot;fill_id&quot;:&quot;06d7a8186c1b4495933661b3008afc16&quot;,&quot;fill_align&quot;:&quot;cm&quot;,&quot;chip_types&quot;:[&quot;text&quot;]}]]"/>
  <p:tag name="KSO_WM_CHIP_DECFILLPROP" val="[]"/>
  <p:tag name="KSO_WM_CHIP_GROUPID" val="5ef325c7c6295c63c1a2e107"/>
  <p:tag name="KSO_WM_SLIDE_BK_DARK_LIGHT" val="2"/>
  <p:tag name="KSO_WM_SLIDE_BACKGROUND_TYPE" val="general"/>
  <p:tag name="KSO_WM_SLIDE_SUPPORT_FEATURE_TYPE" val="0"/>
  <p:tag name="KSO_WM_TEMPLATE_ASSEMBLE_XID" val="6065707d4054ed1e2fb8164c"/>
  <p:tag name="KSO_WM_TEMPLATE_ASSEMBLE_GROUPID" val="6065707d4054ed1e2fb8164c"/>
</p:tagLst>
</file>

<file path=ppt/tags/tag4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3*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0"/>
  <p:tag name="KSO_WM_UNIT_DEC_AREA_ID" val="b18b87cc0a284b6693982c9c13b2477d"/>
  <p:tag name="KSO_WM_UNIT_DECORATE_INFO" val=""/>
  <p:tag name="KSO_WM_UNIT_SM_LIMIT_TYPE" val=""/>
  <p:tag name="KSO_WM_CHIP_FILLAREA_FILL_RULE" val="{&quot;fill_align&quot;:&quot;cm&quot;,&quot;fill_effect&quot;:[],&quot;fill_mode&quot;:&quot;full&quot;,&quot;sacle_strategy&quot;:&quot;stretch&quot;}"/>
  <p:tag name="KSO_WM_ASSEMBLE_CHIP_INDEX" val="83f47ddf5c15450e8ddeb4ad5551b85a"/>
  <p:tag name="KSO_WM_SLIDE_BACKGROUND_TYPE" val="general"/>
</p:tagLst>
</file>

<file path=ppt/tags/tag4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4*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1"/>
  <p:tag name="KSO_WM_UNIT_DEC_AREA_ID" val="7568427cc7444131888820261c4b1a3c"/>
  <p:tag name="KSO_WM_UNIT_DECORATE_INFO" val=""/>
  <p:tag name="KSO_WM_UNIT_SM_LIMIT_TYPE" val=""/>
  <p:tag name="KSO_WM_CHIP_FILLAREA_FILL_RULE" val="{&quot;fill_align&quot;:&quot;cm&quot;,&quot;fill_effect&quot;:[],&quot;fill_mode&quot;:&quot;full&quot;,&quot;sacle_strategy&quot;:&quot;stretch&quot;}"/>
  <p:tag name="KSO_WM_ASSEMBLE_CHIP_INDEX" val="5151f0f4cde843a0aaf5d2c6fed052d2"/>
  <p:tag name="KSO_WM_SLIDE_BACKGROUND_TYPE" val="general"/>
</p:tagLst>
</file>

<file path=ppt/tags/tag4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4735_1*i*1"/>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3c4afa0b5caa43f38b74808b5513ba5f"/>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4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4735_1*i*2"/>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5e80c0773834399a13599e79356248b"/>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4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4735_1*i*3"/>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e2649454f1f349029e6f455142f4ee7e"/>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49.xml><?xml version="1.0" encoding="utf-8"?>
<p:tagLst xmlns:p="http://schemas.openxmlformats.org/presentationml/2006/main">
  <p:tag name="KSO_WM_SLIDE_BACKGROUND_TYPE" val="leftRight"/>
</p:tagLst>
</file>

<file path=ppt/tags/tag4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4735_1*i*4"/>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eb7849fb6e2d4740bbea23af99150873"/>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8"/>
  <p:tag name="KSO_WM_TEMPLATE_ASSEMBLE_XID" val="60656f654054ed1e2fb80948"/>
  <p:tag name="KSO_WM_TEMPLATE_ASSEMBLE_GROUPID" val="60656f654054ed1e2fb80948"/>
</p:tagLst>
</file>

<file path=ppt/tags/tag4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14735_1*i*5"/>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db9c723d5a24b58ab96c856c0cd4e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TEXT_FILL_FORE_SCHEMECOLOR_INDEX_BRIGHTNESS" val="0"/>
  <p:tag name="KSO_WM_UNIT_TEXT_FILL_FORE_SCHEMECOLOR_INDEX" val="13"/>
  <p:tag name="KSO_WM_UNIT_TEXT_FILL_TYPE" val="1"/>
  <p:tag name="KSO_WM_UNIT_VALUE" val="4"/>
  <p:tag name="KSO_WM_TEMPLATE_ASSEMBLE_XID" val="60656f654054ed1e2fb80948"/>
  <p:tag name="KSO_WM_TEMPLATE_ASSEMBLE_GROUPID" val="60656f654054ed1e2fb80948"/>
</p:tagLst>
</file>

<file path=ppt/tags/tag4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14735_1*i*6"/>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7a9342137704ba59401a0f97caba8f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f654054ed1e2fb80948"/>
  <p:tag name="KSO_WM_TEMPLATE_ASSEMBLE_GROUPID" val="60656f654054ed1e2fb80948"/>
</p:tagLst>
</file>

<file path=ppt/tags/tag493.xml><?xml version="1.0" encoding="utf-8"?>
<p:tagLst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diagram20214735_1*a*1"/>
  <p:tag name="KSO_WM_TEMPLATE_CATEGORY" val="diagram"/>
  <p:tag name="KSO_WM_TEMPLATE_INDEX" val="20214735"/>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940597a18a734611a5d7bf58dd3bf7e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6b789dd1ad24475380ff299f96381ce9"/>
  <p:tag name="KSO_WM_UNIT_TEXT_FILL_FORE_SCHEMECOLOR_INDEX_BRIGHTNESS" val="0"/>
  <p:tag name="KSO_WM_UNIT_TEXT_FILL_FORE_SCHEMECOLOR_INDEX" val="13"/>
  <p:tag name="KSO_WM_UNIT_TEXT_FILL_TYPE" val="1"/>
  <p:tag name="KSO_WM_TEMPLATE_ASSEMBLE_XID" val="60656f654054ed1e2fb80948"/>
  <p:tag name="KSO_WM_TEMPLATE_ASSEMBLE_GROUPID" val="60656f654054ed1e2fb80948"/>
</p:tagLst>
</file>

<file path=ppt/tags/tag49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diagram20206848_1*m_i*1_1"/>
  <p:tag name="KSO_WM_TEMPLATE_CATEGORY" val="diagram"/>
  <p:tag name="KSO_WM_TEMPLATE_INDEX" val="20206848"/>
  <p:tag name="KSO_WM_UNIT_LAYERLEVEL" val="1_1"/>
  <p:tag name="KSO_WM_TAG_VERSION" val="1.0"/>
  <p:tag name="KSO_WM_BEAUTIFY_FLAG" val="#wm#"/>
  <p:tag name="KSO_WM_UNIT_LINE_FORE_SCHEMECOLOR_INDEX_BRIGHTNESS" val="-0.15"/>
  <p:tag name="KSO_WM_UNIT_LINE_FORE_SCHEMECOLOR_INDEX" val="14"/>
  <p:tag name="KSO_WM_UNIT_LINE_FILL_TYPE" val="2"/>
</p:tagLst>
</file>

<file path=ppt/tags/tag49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206848_1*m_h_i*1_1_1"/>
  <p:tag name="KSO_WM_TEMPLATE_CATEGORY" val="diagram"/>
  <p:tag name="KSO_WM_TEMPLATE_INDEX" val="20206848"/>
  <p:tag name="KSO_WM_UNIT_LAYERLEVEL" val="1_1_1"/>
  <p:tag name="KSO_WM_TAG_VERSION" val="1.0"/>
  <p:tag name="KSO_WM_BEAUTIFY_FLAG" val="#wm#"/>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49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206848_1*m_h_i*1_1_2"/>
  <p:tag name="KSO_WM_TEMPLATE_CATEGORY" val="diagram"/>
  <p:tag name="KSO_WM_TEMPLATE_INDEX" val="20206848"/>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4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1_3"/>
  <p:tag name="KSO_WM_UNIT_ID" val="diagram20206848_1*m_h_i*1_1_3"/>
  <p:tag name="KSO_WM_TEMPLATE_CATEGORY" val="diagram"/>
  <p:tag name="KSO_WM_TEMPLATE_INDEX" val="20206848"/>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Lst>
</file>

<file path=ppt/tags/tag49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206848_1*m_h_i*1_2_1"/>
  <p:tag name="KSO_WM_TEMPLATE_CATEGORY" val="diagram"/>
  <p:tag name="KSO_WM_TEMPLATE_INDEX" val="20206848"/>
  <p:tag name="KSO_WM_UNIT_LAYERLEVEL" val="1_1_1"/>
  <p:tag name="KSO_WM_TAG_VERSION" val="1.0"/>
  <p:tag name="KSO_WM_BEAUTIFY_FLAG" val="#wm#"/>
  <p:tag name="KSO_WM_UNIT_FILL_FORE_SCHEMECOLOR_INDEX_BRIGHTNESS" val="0.8"/>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49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206848_1*m_h_i*1_2_2"/>
  <p:tag name="KSO_WM_TEMPLATE_CATEGORY" val="diagram"/>
  <p:tag name="KSO_WM_TEMPLATE_INDEX" val="20206848"/>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4*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1"/>
  <p:tag name="KSO_WM_UNIT_DEC_AREA_ID" val="7568427cc7444131888820261c4b1a3c"/>
  <p:tag name="KSO_WM_UNIT_DECORATE_INFO" val=""/>
  <p:tag name="KSO_WM_UNIT_SM_LIMIT_TYPE" val=""/>
  <p:tag name="KSO_WM_CHIP_FILLAREA_FILL_RULE" val="{&quot;fill_align&quot;:&quot;cm&quot;,&quot;fill_effect&quot;:[],&quot;fill_mode&quot;:&quot;full&quot;,&quot;sacle_strategy&quot;:&quot;stretch&quot;}"/>
  <p:tag name="KSO_WM_ASSEMBLE_CHIP_INDEX" val="5151f0f4cde843a0aaf5d2c6fed052d2"/>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978_5*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2"/>
  <p:tag name="KSO_WM_UNIT_DEC_AREA_ID" val="aa59546df151435f8a6e4b6e31afbbce"/>
  <p:tag name="KSO_WM_UNIT_DECORATE_INFO" val=""/>
  <p:tag name="KSO_WM_UNIT_SM_LIMIT_TYPE" val=""/>
  <p:tag name="KSO_WM_CHIP_FILLAREA_FILL_RULE" val="{&quot;fill_align&quot;:&quot;cm&quot;,&quot;fill_effect&quot;:[],&quot;fill_mode&quot;:&quot;full&quot;,&quot;sacle_strategy&quot;:&quot;stretch&quot;}"/>
  <p:tag name="KSO_WM_ASSEMBLE_CHIP_INDEX" val="883e3ab3562644fca28ff8305d2c6e03"/>
  <p:tag name="KSO_WM_SLIDE_BACKGROUND_TYPE" val="topBotto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50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2_3"/>
  <p:tag name="KSO_WM_UNIT_ID" val="diagram20206848_1*m_h_i*1_2_3"/>
  <p:tag name="KSO_WM_TEMPLATE_CATEGORY" val="diagram"/>
  <p:tag name="KSO_WM_TEMPLATE_INDEX" val="20206848"/>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Lst>
</file>

<file path=ppt/tags/tag501.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20206848_1*m_h_a*1_1_1"/>
  <p:tag name="KSO_WM_TEMPLATE_CATEGORY" val="diagram"/>
  <p:tag name="KSO_WM_TEMPLATE_INDEX" val="20206848"/>
  <p:tag name="KSO_WM_UNIT_LAYERLEVEL" val="1_1_1"/>
  <p:tag name="KSO_WM_TAG_VERSION" val="1.0"/>
  <p:tag name="KSO_WM_BEAUTIFY_FLAG" val="#wm#"/>
  <p:tag name="KSO_WM_UNIT_PRESET_TEXT" val="输入标题"/>
  <p:tag name="KSO_WM_UNIT_TEXT_FILL_FORE_SCHEMECOLOR_INDEX_BRIGHTNESS" val="0.15"/>
  <p:tag name="KSO_WM_UNIT_TEXT_FILL_FORE_SCHEMECOLOR_INDEX" val="13"/>
  <p:tag name="KSO_WM_UNIT_TEXT_FILL_TYPE" val="1"/>
</p:tagLst>
</file>

<file path=ppt/tags/tag502.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206848_1*m_h_f*1_2_1"/>
  <p:tag name="KSO_WM_TEMPLATE_CATEGORY" val="diagram"/>
  <p:tag name="KSO_WM_TEMPLATE_INDEX" val="20206848"/>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单击此处输入你的正文，文字就是您思想的提炼。"/>
  <p:tag name="KSO_WM_UNIT_TEXT_FILL_FORE_SCHEMECOLOR_INDEX_BRIGHTNESS" val="0.25"/>
  <p:tag name="KSO_WM_UNIT_TEXT_FILL_FORE_SCHEMECOLOR_INDEX" val="13"/>
  <p:tag name="KSO_WM_UNIT_TEXT_FILL_TYPE" val="1"/>
</p:tagLst>
</file>

<file path=ppt/tags/tag503.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206848_1*m_h_f*1_1_1"/>
  <p:tag name="KSO_WM_TEMPLATE_CATEGORY" val="diagram"/>
  <p:tag name="KSO_WM_TEMPLATE_INDEX" val="20206848"/>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单击此处输入你的正文，文字就是您思想的提炼。"/>
  <p:tag name="KSO_WM_UNIT_TEXT_FILL_FORE_SCHEMECOLOR_INDEX_BRIGHTNESS" val="0.25"/>
  <p:tag name="KSO_WM_UNIT_TEXT_FILL_FORE_SCHEMECOLOR_INDEX" val="13"/>
  <p:tag name="KSO_WM_UNIT_TEXT_FILL_TYPE" val="1"/>
</p:tagLst>
</file>

<file path=ppt/tags/tag504.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diagram20206848_1*m_h_a*1_2_1"/>
  <p:tag name="KSO_WM_TEMPLATE_CATEGORY" val="diagram"/>
  <p:tag name="KSO_WM_TEMPLATE_INDEX" val="20206848"/>
  <p:tag name="KSO_WM_UNIT_LAYERLEVEL" val="1_1_1"/>
  <p:tag name="KSO_WM_TAG_VERSION" val="1.0"/>
  <p:tag name="KSO_WM_BEAUTIFY_FLAG" val="#wm#"/>
  <p:tag name="KSO_WM_UNIT_PRESET_TEXT" val="输入标题"/>
  <p:tag name="KSO_WM_UNIT_TEXT_FILL_FORE_SCHEMECOLOR_INDEX_BRIGHTNESS" val="0.15"/>
  <p:tag name="KSO_WM_UNIT_TEXT_FILL_FORE_SCHEMECOLOR_INDEX" val="13"/>
  <p:tag name="KSO_WM_UNIT_TEXT_FILL_TYPE" val="1"/>
</p:tagLst>
</file>

<file path=ppt/tags/tag505.xml><?xml version="1.0" encoding="utf-8"?>
<p:tagLst xmlns:p="http://schemas.openxmlformats.org/presentationml/2006/main">
  <p:tag name="KSO_WM_BEAUTIFY_FLAG" val="#wm#"/>
  <p:tag name="KSO_WM_TEMPLATE_CATEGORY" val="diagram"/>
  <p:tag name="KSO_WM_TEMPLATE_INDEX" val="20214735"/>
  <p:tag name="KSO_WM_SLIDE_ID" val="diagram20214735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12*490"/>
  <p:tag name="KSO_WM_SLIDE_POSITION" val="0*48"/>
  <p:tag name="KSO_WM_TAG_VERSION" val="1.0"/>
  <p:tag name="KSO_WM_SLIDE_LAYOUT" val="a_d"/>
  <p:tag name="KSO_WM_SLIDE_LAYOUT_CNT" val="1_1"/>
  <p:tag name="KSO_WM_SLIDE_LAYOUT_INFO" val="{&quot;direction&quot;:1,&quot;id&quot;:&quot;2021-04-01T15:44:08&quot;,&quot;maxSize&quot;:{&quot;size1&quot;:46.299610501011678},&quot;minSize&quot;:{&quot;size1&quot;:35.099610501011682},&quot;normalSize&quot;:{&quot;size1&quot;:35.099610501011682},&quot;subLayout&quot;:[{&quot;id&quot;:&quot;2021-04-01T15:44:08&quot;,&quot;margin&quot;:{&quot;bottom&quot;:5.1150002479553223,&quot;left&quot;:1.6929999589920044,&quot;right&quot;:0.026000002399086952,&quot;top&quot;:5.9270000457763672},&quot;type&quot;:0},{&quot;id&quot;:&quot;2021-04-01T15:44:08&quot;,&quot;margin&quot;:{&quot;bottom&quot;:1.6929999589920044,&quot;left&quot;:1.6670000553131104,&quot;right&quot;:1.6929999589920044,&quot;top&quot;:3.3870000839233398},&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1a4e3747e3ea6e293b257"/>
  <p:tag name="KSO_WM_CHIP_FILLPROP" val="[[{&quot;text_align&quot;:&quot;lm&quot;,&quot;text_direction&quot;:&quot;horizontal&quot;,&quot;support_big_font&quot;:false,&quot;picture_toward&quot;:0,&quot;picture_dockside&quot;:[],&quot;fill_id&quot;:&quot;a53971bed3924079ab3e4b00b6b6cbeb&quot;,&quot;fill_align&quot;:&quot;lm&quot;,&quot;chip_types&quot;:[&quot;text&quot;,&quot;header&quot;]},{&quot;text_align&quot;:&quot;cm&quot;,&quot;text_direction&quot;:&quot;horizontal&quot;,&quot;support_features&quot;:[&quot;collage&quot;,&quot;carousel&quot;],&quot;support_big_font&quot;:false,&quot;picture_toward&quot;:0,&quot;picture_dockside&quot;:[],&quot;fill_id&quot;:&quot;c7046210fc6c4d52a930c2f23713b1af&quot;,&quot;fill_align&quot;:&quot;cm&quot;,&quot;chip_types&quot;:[&quot;diagram&quot;,&quot;picture&quot;,&quot;chart&quot;,&quot;table&quot;,&quot;video&quot;]}]]"/>
  <p:tag name="KSO_WM_CHIP_DECFILLPROP" val="[]"/>
  <p:tag name="KSO_WM_SLIDE_CAN_ADD_NAVIGATION" val="1"/>
  <p:tag name="KSO_WM_CHIP_GROUPID" val="5f71a4e3747e3ea6e293b256"/>
  <p:tag name="KSO_WM_SLIDE_BK_DARK_LIGHT" val="2"/>
  <p:tag name="KSO_WM_SLIDE_BACKGROUND_TYPE" val="general"/>
  <p:tag name="KSO_WM_SLIDE_SUPPORT_FEATURE_TYPE" val="3"/>
  <p:tag name="KSO_WM_TEMPLATE_ASSEMBLE_XID" val="60656f654054ed1e2fb80948"/>
  <p:tag name="KSO_WM_TEMPLATE_ASSEMBLE_GROUPID" val="60656f654054ed1e2fb80948"/>
</p:tagLst>
</file>

<file path=ppt/tags/tag5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3*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0"/>
  <p:tag name="KSO_WM_UNIT_DEC_AREA_ID" val="b18b87cc0a284b6693982c9c13b2477d"/>
  <p:tag name="KSO_WM_UNIT_DECORATE_INFO" val=""/>
  <p:tag name="KSO_WM_UNIT_SM_LIMIT_TYPE" val=""/>
  <p:tag name="KSO_WM_CHIP_FILLAREA_FILL_RULE" val="{&quot;fill_align&quot;:&quot;cm&quot;,&quot;fill_effect&quot;:[],&quot;fill_mode&quot;:&quot;full&quot;,&quot;sacle_strategy&quot;:&quot;stretch&quot;}"/>
  <p:tag name="KSO_WM_ASSEMBLE_CHIP_INDEX" val="83f47ddf5c15450e8ddeb4ad5551b85a"/>
  <p:tag name="KSO_WM_SLIDE_BACKGROUND_TYPE" val="general"/>
</p:tagLst>
</file>

<file path=ppt/tags/tag5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4*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1"/>
  <p:tag name="KSO_WM_UNIT_DEC_AREA_ID" val="7568427cc7444131888820261c4b1a3c"/>
  <p:tag name="KSO_WM_UNIT_DECORATE_INFO" val=""/>
  <p:tag name="KSO_WM_UNIT_SM_LIMIT_TYPE" val=""/>
  <p:tag name="KSO_WM_CHIP_FILLAREA_FILL_RULE" val="{&quot;fill_align&quot;:&quot;cm&quot;,&quot;fill_effect&quot;:[],&quot;fill_mode&quot;:&quot;full&quot;,&quot;sacle_strategy&quot;:&quot;stretch&quot;}"/>
  <p:tag name="KSO_WM_ASSEMBLE_CHIP_INDEX" val="5151f0f4cde843a0aaf5d2c6fed052d2"/>
  <p:tag name="KSO_WM_SLIDE_BACKGROUND_TYPE" val="general"/>
</p:tagLst>
</file>

<file path=ppt/tags/tag5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4735_1*i*1"/>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3c4afa0b5caa43f38b74808b5513ba5f"/>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5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4735_1*i*2"/>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5e80c0773834399a13599e79356248b"/>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3*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0"/>
  <p:tag name="KSO_WM_UNIT_DEC_AREA_ID" val="a4c276cdd7ca41b09cafc234b735432c"/>
  <p:tag name="KSO_WM_UNIT_DECORATE_INFO" val=""/>
  <p:tag name="KSO_WM_UNIT_SM_LIMIT_TYPE" val=""/>
  <p:tag name="KSO_WM_CHIP_FILLAREA_FILL_RULE" val="{&quot;fill_align&quot;:&quot;cm&quot;,&quot;fill_effect&quot;:[],&quot;fill_mode&quot;:&quot;full&quot;,&quot;sacle_strategy&quot;:&quot;stretch&quot;}"/>
  <p:tag name="KSO_WM_ASSEMBLE_CHIP_INDEX" val="9634de46e4ab48a5839f4e8d6fe8e6f0"/>
  <p:tag name="KSO_WM_SLIDE_BACKGROUND_TYPE" val="topBottom"/>
</p:tagLst>
</file>

<file path=ppt/tags/tag5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4735_1*i*3"/>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e2649454f1f349029e6f455142f4ee7e"/>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5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4735_1*i*4"/>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eb7849fb6e2d4740bbea23af99150873"/>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8"/>
  <p:tag name="KSO_WM_TEMPLATE_ASSEMBLE_XID" val="60656f654054ed1e2fb80948"/>
  <p:tag name="KSO_WM_TEMPLATE_ASSEMBLE_GROUPID" val="60656f654054ed1e2fb80948"/>
</p:tagLst>
</file>

<file path=ppt/tags/tag5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14735_1*i*5"/>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db9c723d5a24b58ab96c856c0cd4e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TEXT_FILL_FORE_SCHEMECOLOR_INDEX_BRIGHTNESS" val="0"/>
  <p:tag name="KSO_WM_UNIT_TEXT_FILL_FORE_SCHEMECOLOR_INDEX" val="13"/>
  <p:tag name="KSO_WM_UNIT_TEXT_FILL_TYPE" val="1"/>
  <p:tag name="KSO_WM_UNIT_VALUE" val="4"/>
  <p:tag name="KSO_WM_TEMPLATE_ASSEMBLE_XID" val="60656f654054ed1e2fb80948"/>
  <p:tag name="KSO_WM_TEMPLATE_ASSEMBLE_GROUPID" val="60656f654054ed1e2fb80948"/>
</p:tagLst>
</file>

<file path=ppt/tags/tag5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14735_1*i*6"/>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7a9342137704ba59401a0f97caba8f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f654054ed1e2fb80948"/>
  <p:tag name="KSO_WM_TEMPLATE_ASSEMBLE_GROUPID" val="60656f654054ed1e2fb80948"/>
</p:tagLst>
</file>

<file path=ppt/tags/tag514.xml><?xml version="1.0" encoding="utf-8"?>
<p:tagLst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diagram20214735_1*a*1"/>
  <p:tag name="KSO_WM_TEMPLATE_CATEGORY" val="diagram"/>
  <p:tag name="KSO_WM_TEMPLATE_INDEX" val="20214735"/>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940597a18a734611a5d7bf58dd3bf7e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6b789dd1ad24475380ff299f96381ce9"/>
  <p:tag name="KSO_WM_UNIT_TEXT_FILL_FORE_SCHEMECOLOR_INDEX_BRIGHTNESS" val="0"/>
  <p:tag name="KSO_WM_UNIT_TEXT_FILL_FORE_SCHEMECOLOR_INDEX" val="13"/>
  <p:tag name="KSO_WM_UNIT_TEXT_FILL_TYPE" val="1"/>
  <p:tag name="KSO_WM_TEMPLATE_ASSEMBLE_XID" val="60656f654054ed1e2fb80948"/>
  <p:tag name="KSO_WM_TEMPLATE_ASSEMBLE_GROUPID" val="60656f654054ed1e2fb80948"/>
</p:tagLst>
</file>

<file path=ppt/tags/tag5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diagram20206848_1*m_i*1_1"/>
  <p:tag name="KSO_WM_TEMPLATE_CATEGORY" val="diagram"/>
  <p:tag name="KSO_WM_TEMPLATE_INDEX" val="20206848"/>
  <p:tag name="KSO_WM_UNIT_LAYERLEVEL" val="1_1"/>
  <p:tag name="KSO_WM_TAG_VERSION" val="1.0"/>
  <p:tag name="KSO_WM_BEAUTIFY_FLAG" val="#wm#"/>
  <p:tag name="KSO_WM_UNIT_LINE_FORE_SCHEMECOLOR_INDEX_BRIGHTNESS" val="-0.15"/>
  <p:tag name="KSO_WM_UNIT_LINE_FORE_SCHEMECOLOR_INDEX" val="14"/>
  <p:tag name="KSO_WM_UNIT_LINE_FILL_TYPE" val="2"/>
</p:tagLst>
</file>

<file path=ppt/tags/tag5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206848_1*m_h_i*1_1_1"/>
  <p:tag name="KSO_WM_TEMPLATE_CATEGORY" val="diagram"/>
  <p:tag name="KSO_WM_TEMPLATE_INDEX" val="20206848"/>
  <p:tag name="KSO_WM_UNIT_LAYERLEVEL" val="1_1_1"/>
  <p:tag name="KSO_WM_TAG_VERSION" val="1.0"/>
  <p:tag name="KSO_WM_BEAUTIFY_FLAG" val="#wm#"/>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5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206848_1*m_h_i*1_1_2"/>
  <p:tag name="KSO_WM_TEMPLATE_CATEGORY" val="diagram"/>
  <p:tag name="KSO_WM_TEMPLATE_INDEX" val="20206848"/>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5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1_3"/>
  <p:tag name="KSO_WM_UNIT_ID" val="diagram20206848_1*m_h_i*1_1_3"/>
  <p:tag name="KSO_WM_TEMPLATE_CATEGORY" val="diagram"/>
  <p:tag name="KSO_WM_TEMPLATE_INDEX" val="20206848"/>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Lst>
</file>

<file path=ppt/tags/tag5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206848_1*m_h_i*1_2_1"/>
  <p:tag name="KSO_WM_TEMPLATE_CATEGORY" val="diagram"/>
  <p:tag name="KSO_WM_TEMPLATE_INDEX" val="20206848"/>
  <p:tag name="KSO_WM_UNIT_LAYERLEVEL" val="1_1_1"/>
  <p:tag name="KSO_WM_TAG_VERSION" val="1.0"/>
  <p:tag name="KSO_WM_BEAUTIFY_FLAG" val="#wm#"/>
  <p:tag name="KSO_WM_UNIT_FILL_FORE_SCHEMECOLOR_INDEX_BRIGHTNESS" val="0.8"/>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4*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1"/>
  <p:tag name="KSO_WM_UNIT_DEC_AREA_ID" val="12e225d85c21439283273c81622245e9"/>
  <p:tag name="KSO_WM_UNIT_DECORATE_INFO" val=""/>
  <p:tag name="KSO_WM_UNIT_SM_LIMIT_TYPE" val=""/>
  <p:tag name="KSO_WM_CHIP_FILLAREA_FILL_RULE" val="{&quot;fill_align&quot;:&quot;cm&quot;,&quot;fill_effect&quot;:[],&quot;fill_mode&quot;:&quot;full&quot;,&quot;sacle_strategy&quot;:&quot;stretch&quot;}"/>
  <p:tag name="KSO_WM_ASSEMBLE_CHIP_INDEX" val="68e9786bc34c40d98ef4811e25a154df"/>
  <p:tag name="KSO_WM_SLIDE_BACKGROUND_TYPE" val="topBottom"/>
</p:tagLst>
</file>

<file path=ppt/tags/tag5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206848_1*m_h_i*1_2_2"/>
  <p:tag name="KSO_WM_TEMPLATE_CATEGORY" val="diagram"/>
  <p:tag name="KSO_WM_TEMPLATE_INDEX" val="20206848"/>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2_3"/>
  <p:tag name="KSO_WM_UNIT_ID" val="diagram20206848_1*m_h_i*1_2_3"/>
  <p:tag name="KSO_WM_TEMPLATE_CATEGORY" val="diagram"/>
  <p:tag name="KSO_WM_TEMPLATE_INDEX" val="20206848"/>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Lst>
</file>

<file path=ppt/tags/tag522.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20206848_1*m_h_a*1_1_1"/>
  <p:tag name="KSO_WM_TEMPLATE_CATEGORY" val="diagram"/>
  <p:tag name="KSO_WM_TEMPLATE_INDEX" val="20206848"/>
  <p:tag name="KSO_WM_UNIT_LAYERLEVEL" val="1_1_1"/>
  <p:tag name="KSO_WM_TAG_VERSION" val="1.0"/>
  <p:tag name="KSO_WM_BEAUTIFY_FLAG" val="#wm#"/>
  <p:tag name="KSO_WM_UNIT_PRESET_TEXT" val="输入标题"/>
  <p:tag name="KSO_WM_UNIT_TEXT_FILL_FORE_SCHEMECOLOR_INDEX_BRIGHTNESS" val="0.15"/>
  <p:tag name="KSO_WM_UNIT_TEXT_FILL_FORE_SCHEMECOLOR_INDEX" val="13"/>
  <p:tag name="KSO_WM_UNIT_TEXT_FILL_TYPE" val="1"/>
</p:tagLst>
</file>

<file path=ppt/tags/tag523.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206848_1*m_h_f*1_2_1"/>
  <p:tag name="KSO_WM_TEMPLATE_CATEGORY" val="diagram"/>
  <p:tag name="KSO_WM_TEMPLATE_INDEX" val="20206848"/>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单击此处输入你的正文，文字就是您思想的提炼。"/>
  <p:tag name="KSO_WM_UNIT_TEXT_FILL_FORE_SCHEMECOLOR_INDEX_BRIGHTNESS" val="0.25"/>
  <p:tag name="KSO_WM_UNIT_TEXT_FILL_FORE_SCHEMECOLOR_INDEX" val="13"/>
  <p:tag name="KSO_WM_UNIT_TEXT_FILL_TYPE" val="1"/>
</p:tagLst>
</file>

<file path=ppt/tags/tag524.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206848_1*m_h_f*1_1_1"/>
  <p:tag name="KSO_WM_TEMPLATE_CATEGORY" val="diagram"/>
  <p:tag name="KSO_WM_TEMPLATE_INDEX" val="20206848"/>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单击此处输入你的正文，文字就是您思想的提炼。"/>
  <p:tag name="KSO_WM_UNIT_TEXT_FILL_FORE_SCHEMECOLOR_INDEX_BRIGHTNESS" val="0.25"/>
  <p:tag name="KSO_WM_UNIT_TEXT_FILL_FORE_SCHEMECOLOR_INDEX" val="13"/>
  <p:tag name="KSO_WM_UNIT_TEXT_FILL_TYPE" val="1"/>
</p:tagLst>
</file>

<file path=ppt/tags/tag525.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diagram20206848_1*m_h_a*1_2_1"/>
  <p:tag name="KSO_WM_TEMPLATE_CATEGORY" val="diagram"/>
  <p:tag name="KSO_WM_TEMPLATE_INDEX" val="20206848"/>
  <p:tag name="KSO_WM_UNIT_LAYERLEVEL" val="1_1_1"/>
  <p:tag name="KSO_WM_TAG_VERSION" val="1.0"/>
  <p:tag name="KSO_WM_BEAUTIFY_FLAG" val="#wm#"/>
  <p:tag name="KSO_WM_UNIT_PRESET_TEXT" val="输入标题"/>
  <p:tag name="KSO_WM_UNIT_TEXT_FILL_FORE_SCHEMECOLOR_INDEX_BRIGHTNESS" val="0.15"/>
  <p:tag name="KSO_WM_UNIT_TEXT_FILL_FORE_SCHEMECOLOR_INDEX" val="13"/>
  <p:tag name="KSO_WM_UNIT_TEXT_FILL_TYPE" val="1"/>
</p:tagLst>
</file>

<file path=ppt/tags/tag526.xml><?xml version="1.0" encoding="utf-8"?>
<p:tagLst xmlns:p="http://schemas.openxmlformats.org/presentationml/2006/main">
  <p:tag name="KSO_WM_BEAUTIFY_FLAG" val="#wm#"/>
  <p:tag name="KSO_WM_TEMPLATE_CATEGORY" val="diagram"/>
  <p:tag name="KSO_WM_TEMPLATE_INDEX" val="20214735"/>
  <p:tag name="KSO_WM_SLIDE_ID" val="diagram20214735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12*490"/>
  <p:tag name="KSO_WM_SLIDE_POSITION" val="0*48"/>
  <p:tag name="KSO_WM_TAG_VERSION" val="1.0"/>
  <p:tag name="KSO_WM_SLIDE_LAYOUT" val="a_d"/>
  <p:tag name="KSO_WM_SLIDE_LAYOUT_CNT" val="1_1"/>
  <p:tag name="KSO_WM_SLIDE_LAYOUT_INFO" val="{&quot;direction&quot;:1,&quot;id&quot;:&quot;2021-04-01T15:44:08&quot;,&quot;maxSize&quot;:{&quot;size1&quot;:46.299610501011678},&quot;minSize&quot;:{&quot;size1&quot;:35.099610501011682},&quot;normalSize&quot;:{&quot;size1&quot;:35.099610501011682},&quot;subLayout&quot;:[{&quot;id&quot;:&quot;2021-04-01T15:44:08&quot;,&quot;margin&quot;:{&quot;bottom&quot;:5.1150002479553223,&quot;left&quot;:1.6929999589920044,&quot;right&quot;:0.026000002399086952,&quot;top&quot;:5.9270000457763672},&quot;type&quot;:0},{&quot;id&quot;:&quot;2021-04-01T15:44:08&quot;,&quot;margin&quot;:{&quot;bottom&quot;:1.6929999589920044,&quot;left&quot;:1.6670000553131104,&quot;right&quot;:1.6929999589920044,&quot;top&quot;:3.3870000839233398},&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1a4e3747e3ea6e293b257"/>
  <p:tag name="KSO_WM_CHIP_FILLPROP" val="[[{&quot;text_align&quot;:&quot;lm&quot;,&quot;text_direction&quot;:&quot;horizontal&quot;,&quot;support_big_font&quot;:false,&quot;picture_toward&quot;:0,&quot;picture_dockside&quot;:[],&quot;fill_id&quot;:&quot;a53971bed3924079ab3e4b00b6b6cbeb&quot;,&quot;fill_align&quot;:&quot;lm&quot;,&quot;chip_types&quot;:[&quot;text&quot;,&quot;header&quot;]},{&quot;text_align&quot;:&quot;cm&quot;,&quot;text_direction&quot;:&quot;horizontal&quot;,&quot;support_features&quot;:[&quot;collage&quot;,&quot;carousel&quot;],&quot;support_big_font&quot;:false,&quot;picture_toward&quot;:0,&quot;picture_dockside&quot;:[],&quot;fill_id&quot;:&quot;c7046210fc6c4d52a930c2f23713b1af&quot;,&quot;fill_align&quot;:&quot;cm&quot;,&quot;chip_types&quot;:[&quot;diagram&quot;,&quot;picture&quot;,&quot;chart&quot;,&quot;table&quot;,&quot;video&quot;]}]]"/>
  <p:tag name="KSO_WM_CHIP_DECFILLPROP" val="[]"/>
  <p:tag name="KSO_WM_SLIDE_CAN_ADD_NAVIGATION" val="1"/>
  <p:tag name="KSO_WM_CHIP_GROUPID" val="5f71a4e3747e3ea6e293b256"/>
  <p:tag name="KSO_WM_SLIDE_BK_DARK_LIGHT" val="2"/>
  <p:tag name="KSO_WM_SLIDE_BACKGROUND_TYPE" val="general"/>
  <p:tag name="KSO_WM_SLIDE_SUPPORT_FEATURE_TYPE" val="3"/>
  <p:tag name="KSO_WM_TEMPLATE_ASSEMBLE_XID" val="60656f654054ed1e2fb80948"/>
  <p:tag name="KSO_WM_TEMPLATE_ASSEMBLE_GROUPID" val="60656f654054ed1e2fb80948"/>
</p:tagLst>
</file>

<file path=ppt/tags/tag5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3*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0"/>
  <p:tag name="KSO_WM_UNIT_DEC_AREA_ID" val="b18b87cc0a284b6693982c9c13b2477d"/>
  <p:tag name="KSO_WM_UNIT_DECORATE_INFO" val=""/>
  <p:tag name="KSO_WM_UNIT_SM_LIMIT_TYPE" val=""/>
  <p:tag name="KSO_WM_CHIP_FILLAREA_FILL_RULE" val="{&quot;fill_align&quot;:&quot;cm&quot;,&quot;fill_effect&quot;:[],&quot;fill_mode&quot;:&quot;full&quot;,&quot;sacle_strategy&quot;:&quot;stretch&quot;}"/>
  <p:tag name="KSO_WM_ASSEMBLE_CHIP_INDEX" val="83f47ddf5c15450e8ddeb4ad5551b85a"/>
  <p:tag name="KSO_WM_SLIDE_BACKGROUND_TYPE" val="general"/>
</p:tagLst>
</file>

<file path=ppt/tags/tag5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4*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1"/>
  <p:tag name="KSO_WM_UNIT_DEC_AREA_ID" val="7568427cc7444131888820261c4b1a3c"/>
  <p:tag name="KSO_WM_UNIT_DECORATE_INFO" val=""/>
  <p:tag name="KSO_WM_UNIT_SM_LIMIT_TYPE" val=""/>
  <p:tag name="KSO_WM_CHIP_FILLAREA_FILL_RULE" val="{&quot;fill_align&quot;:&quot;cm&quot;,&quot;fill_effect&quot;:[],&quot;fill_mode&quot;:&quot;full&quot;,&quot;sacle_strategy&quot;:&quot;stretch&quot;}"/>
  <p:tag name="KSO_WM_ASSEMBLE_CHIP_INDEX" val="5151f0f4cde843a0aaf5d2c6fed052d2"/>
  <p:tag name="KSO_WM_SLIDE_BACKGROUND_TYPE" val="general"/>
</p:tagLst>
</file>

<file path=ppt/tags/tag5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7574_1*i*1"/>
  <p:tag name="KSO_WM_TEMPLATE_CATEGORY" val="diagram"/>
  <p:tag name="KSO_WM_TEMPLATE_INDEX" val="20207574"/>
  <p:tag name="KSO_WM_UNIT_LAYERLEVEL" val="1"/>
  <p:tag name="KSO_WM_TAG_VERSION" val="1.0"/>
  <p:tag name="KSO_WM_BEAUTIFY_FLAG" val="#wm#"/>
  <p:tag name="KSO_WM_UNIT_TYPE" val="i"/>
  <p:tag name="KSO_WM_UNIT_INDEX" val="1"/>
  <p:tag name="KSO_WM_UNIT_BLOCK" val="0"/>
  <p:tag name="KSO_WM_UNIT_SM_LIMIT_TYPE" val="0"/>
  <p:tag name="KSO_WM_UNIT_DECORATE_INFO" val="{&quot;DecorateInfoH&quot;:{&quot;IsAbs&quot;:true},&quot;DecorateInfoW&quot;:{&quot;IsAbs&quot;:true},&quot;DecorateInfoX&quot;:{&quot;IsAbs&quot;:true,&quot;Pos&quot;:1},&quot;DecorateInfoY&quot;:{&quot;IsAbs&quot;:true,&quot;Pos&quot;:0},&quot;ReferentInfo&quot;:{&quot;Id&quot;:&quot;9ac5351bde294d52a1a9e6ad08e6a601&quot;,&quot;X&quot;:{&quot;Pos&quot;:1},&quot;Y&quot;:{&quot;Pos&quot;:2}},&quot;whChangeMode&quot;:0}"/>
  <p:tag name="KSO_WM_UNIT_DEC_AREA_ID" val="4888bd01fbb84a2a8c58278df8578006"/>
  <p:tag name="KSO_WM_CHIP_GROUPID" val="5ed745afafe44fab1839bd05"/>
  <p:tag name="KSO_WM_CHIP_XID" val="5ed21bffdaf2e53b70be3ec4"/>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 name="KSO_WM_UNIT_VALUE" val="10"/>
  <p:tag name="KSO_WM_TEMPLATE_ASSEMBLE_XID" val="60656e6e4054ed1e2fb7f896"/>
  <p:tag name="KSO_WM_TEMPLATE_ASSEMBLE_GROUPID" val="60656e6e4054ed1e2fb7f896"/>
</p:tagLst>
</file>

<file path=ppt/tags/tag53.xml><?xml version="1.0" encoding="utf-8"?>
<p:tagLst xmlns:p="http://schemas.openxmlformats.org/presentationml/2006/main">
  <p:tag name="KSO_WM_SLIDE_BACKGROUND_TYPE" val="topBottom"/>
</p:tagLst>
</file>

<file path=ppt/tags/tag5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7574_1*i*2"/>
  <p:tag name="KSO_WM_TEMPLATE_CATEGORY" val="diagram"/>
  <p:tag name="KSO_WM_TEMPLATE_INDEX" val="20207574"/>
  <p:tag name="KSO_WM_UNIT_LAYERLEVEL" val="1"/>
  <p:tag name="KSO_WM_TAG_VERSION" val="1.0"/>
  <p:tag name="KSO_WM_BEAUTIFY_FLAG" val="#wm#"/>
  <p:tag name="KSO_WM_UNIT_TYPE" val="i"/>
  <p:tag name="KSO_WM_UNIT_INDEX" val="2"/>
  <p:tag name="KSO_WM_UNIT_BLOCK" val="0"/>
  <p:tag name="KSO_WM_UNIT_SM_LIMIT_TYPE" val="2"/>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0}"/>
  <p:tag name="KSO_WM_UNIT_DEC_AREA_ID" val="51fc2a00958e4110a7400cf7c5fb9b10"/>
  <p:tag name="KSO_WM_CHIP_GROUPID" val="5ed745afafe44fab1839bd05"/>
  <p:tag name="KSO_WM_CHIP_XID" val="5ed21bffdaf2e53b70be3ec4"/>
  <p:tag name="KSO_WM_UNIT_LINE_FORE_SCHEMECOLOR_INDEX_BRIGHTNESS" val="-0.15"/>
  <p:tag name="KSO_WM_UNIT_LINE_FORE_SCHEMECOLOR_INDEX" val="14"/>
  <p:tag name="KSO_WM_UNIT_LINE_FILL_TYPE" val="2"/>
  <p:tag name="KSO_WM_UNIT_VALUE" val="738"/>
  <p:tag name="KSO_WM_TEMPLATE_ASSEMBLE_XID" val="60656e6e4054ed1e2fb7f896"/>
  <p:tag name="KSO_WM_TEMPLATE_ASSEMBLE_GROUPID" val="60656e6e4054ed1e2fb7f896"/>
</p:tagLst>
</file>

<file path=ppt/tags/tag531.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diagram20207574_1*a*1"/>
  <p:tag name="KSO_WM_TEMPLATE_CATEGORY" val="diagram"/>
  <p:tag name="KSO_WM_TEMPLATE_INDEX" val="20207574"/>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9ac5351bde294d52a1a9e6ad08e6a60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c1f69a0caef54bf784214254c4100a3a"/>
  <p:tag name="KSO_WM_UNIT_TEXT_FILL_FORE_SCHEMECOLOR_INDEX_BRIGHTNESS" val="0"/>
  <p:tag name="KSO_WM_UNIT_TEXT_FILL_FORE_SCHEMECOLOR_INDEX" val="13"/>
  <p:tag name="KSO_WM_UNIT_TEXT_FILL_TYPE" val="1"/>
  <p:tag name="KSO_WM_TEMPLATE_ASSEMBLE_XID" val="60656e6e4054ed1e2fb7f896"/>
  <p:tag name="KSO_WM_TEMPLATE_ASSEMBLE_GROUPID" val="60656e6e4054ed1e2fb7f896"/>
</p:tagLst>
</file>

<file path=ppt/tags/tag53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574_1*f*1"/>
  <p:tag name="KSO_WM_TEMPLATE_CATEGORY" val="diagram"/>
  <p:tag name="KSO_WM_TEMPLATE_INDEX" val="20207574"/>
  <p:tag name="KSO_WM_UNIT_LAYERLEVEL" val="1"/>
  <p:tag name="KSO_WM_TAG_VERSION" val="1.0"/>
  <p:tag name="KSO_WM_BEAUTIFY_FLAG" val="#wm#"/>
  <p:tag name="KSO_WM_UNIT_DEFAULT_FONT" val="14;20;2"/>
  <p:tag name="KSO_WM_UNIT_BLOCK" val="0"/>
  <p:tag name="KSO_WM_UNIT_VALUE" val="95"/>
  <p:tag name="KSO_WM_UNIT_SHOW_EDIT_AREA_INDICATION" val="1"/>
  <p:tag name="KSO_WM_CHIP_GROUPID" val="5e6b05596848fb12bee65ac8"/>
  <p:tag name="KSO_WM_CHIP_XID" val="5e6b05596848fb12bee65aca"/>
  <p:tag name="KSO_WM_UNIT_DEC_AREA_ID" val="3e2be86fb4a64c0e9d1715b8bc40bc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b3287027075e4569b877af43d959f318"/>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6e4054ed1e2fb7f896"/>
  <p:tag name="KSO_WM_TEMPLATE_ASSEMBLE_GROUPID" val="60656e6e4054ed1e2fb7f896"/>
</p:tagLst>
</file>

<file path=ppt/tags/tag533.xml><?xml version="1.0" encoding="utf-8"?>
<p:tagLst xmlns:p="http://schemas.openxmlformats.org/presentationml/2006/main">
  <p:tag name="KSO_WM_BEAUTIFY_FLAG" val="#wm#"/>
  <p:tag name="KSO_WM_TEMPLATE_CATEGORY" val="diagram"/>
  <p:tag name="KSO_WM_TEMPLATE_INDEX" val="20207574"/>
  <p:tag name="KSO_WM_SLIDE_LAYOUT_INFO" val="{&quot;direction&quot;:1,&quot;id&quot;:&quot;2021-04-01T14:58:30&quot;,&quot;maxSize&quot;:{&quot;size1&quot;:32.5},&quot;minSize&quot;:{&quot;size1&quot;:32.5},&quot;normalSize&quot;:{&quot;size1&quot;:32.5},&quot;subLayout&quot;:[{&quot;id&quot;:&quot;2021-04-01T14:58:30&quot;,&quot;margin&quot;:{&quot;bottom&quot;:6.7729997634887695,&quot;left&quot;:1.6929999589920044,&quot;right&quot;:2.1170001029968262,&quot;top&quot;:5.9270000457763672},&quot;type&quot;:0},{&quot;id&quot;:&quot;2021-04-01T14:58:30&quot;,&quot;margin&quot;:{&quot;bottom&quot;:4.2329998016357422,&quot;left&quot;:0.42300000786781311,&quot;right&quot;:4.6570000648498535,&quot;top&quot;:4.2329998016357422},&quot;type&quot;:0}],&quot;type&quot;:0}"/>
  <p:tag name="KSO_WM_SLIDE_RATIO" val="1.777778"/>
  <p:tag name="KSO_WM_CHIP_INFOS" val="{&quot;layout_type&quot;:&quot;leftright&quot;,&quot;layout_feature&quot;:1,&quot;tags&quot;:{&quot;style&quot;:[&quot;商务&quot;,&quot;简约&quot;,&quot;文艺清新&quot;,&quot;卡通&quot;,&quot;欧美风&quot;,&quot;黑板风&quot;,&quot;渐变风&quot;]},&quot;slide_type&quot;:[&quot;text&quot;],&quot;aspect_ratio&quot;:&quot;16:9&quot;,&quot;diagram&quot;:{&quot;type&quot;:[],&quot;direction&quot;:0,&quot;isSupportDecBetweenItems&quot;:false}}"/>
  <p:tag name="KSO_WM_CHIP_XID" val="5ed21bffdaf2e53b70be3ec4"/>
  <p:tag name="KSO_WM_CHIP_FILLPROP" val="[[{&quot;fill_id&quot;:&quot;9a355c80c5954ee09524de9ebc4c51fa&quot;,&quot;fill_align&quot;:&quot;cm&quot;,&quot;text_align&quot;:&quot;cm&quot;,&quot;text_direction&quot;:&quot;horizontal&quot;,&quot;chip_types&quot;:[&quot;header&quot;]},{&quot;fill_id&quot;:&quot;d54c11053c694c528a73c81ffd135bd4&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SLIDE_ID" val="diagram2020757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40*396"/>
  <p:tag name="KSO_WM_SLIDE_POSITION" val="48*71"/>
  <p:tag name="KSO_WM_TAG_VERSION" val="1.0"/>
  <p:tag name="KSO_WM_SLIDE_LAYOUT" val="a_f"/>
  <p:tag name="KSO_WM_SLIDE_LAYOUT_CNT" val="1_1"/>
  <p:tag name="KSO_WM_CHIP_GROUPID" val="5ed745afafe44fab1839bd05"/>
  <p:tag name="KSO_WM_SLIDE_BK_DARK_LIGHT" val="2"/>
  <p:tag name="KSO_WM_SLIDE_BACKGROUND_TYPE" val="general"/>
  <p:tag name="KSO_WM_SLIDE_SUPPORT_FEATURE_TYPE" val="0"/>
  <p:tag name="KSO_WM_TEMPLATE_ASSEMBLE_XID" val="60656e6e4054ed1e2fb7f896"/>
  <p:tag name="KSO_WM_TEMPLATE_ASSEMBLE_GROUPID" val="60656e6e4054ed1e2fb7f896"/>
</p:tagLst>
</file>

<file path=ppt/tags/tag5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978_43*i*1"/>
  <p:tag name="KSO_WM_TEMPLATE_CATEGORY" val="custom"/>
  <p:tag name="KSO_WM_TEMPLATE_INDEX" val="20204978"/>
  <p:tag name="KSO_WM_UNIT_LAYERLEVEL" val="1"/>
  <p:tag name="KSO_WM_TAG_VERSION" val="1.0"/>
  <p:tag name="KSO_WM_BEAUTIFY_FLAG" val="#wm#"/>
  <p:tag name="KSO_WM_UNIT_BLOCK" val="0"/>
  <p:tag name="KSO_WM_UNIT_SM_LIMIT_TYPE" val="3"/>
  <p:tag name="KSO_WM_UNIT_DEC_AREA_ID" val="8826802ce304426bb6327a7c104d5be2"/>
  <p:tag name="KSO_WM_UNIT_DECORATE_INFO" val="{&quot;DecorateInfoH&quot;:{&quot;IsAbs&quot;:true},&quot;DecorateInfoW&quot;:{&quot;IsAbs&quot;:false},&quot;DecorateInfoX&quot;:{&quot;IsAbs&quot;:true,&quot;Pos&quot;:0},&quot;DecorateInfoY&quot;:{&quot;IsAbs&quot;:true,&quot;Pos&quot;:0},&quot;ReferentInfo&quot;:{&quot;Id&quot;:&quot;915deba3978248cba6fa266c987f9683&quot;,&quot;X&quot;:{&quot;Pos&quot;:0},&quot;Y&quot;:{&quot;Pos&quot;:2}},&quot;whChangeMode&quot;:0}"/>
  <p:tag name="KSO_WM_CHIP_GROUPID" val="5ebdf7a70ac41c4a0a525526"/>
  <p:tag name="KSO_WM_CHIP_XID" val="5ebdf7a70ac41c4a0a525527"/>
  <p:tag name="KSO_WM_CHIP_FILLAREA_FILL_RULE" val="{&quot;fill_align&quot;:&quot;cm&quot;,&quot;fill_mode&quot;:&quot;adaptive&quot;,&quot;sacle_strategy&quot;:&quot;smart&quot;}"/>
  <p:tag name="KSO_WM_ASSEMBLE_CHIP_INDEX" val="bdae42eb66254ba798b66631ebf2555f"/>
  <p:tag name="KSO_WM_UNIT_LINE_FORE_SCHEMECOLOR_INDEX_BRIGHTNESS" val="0.25"/>
  <p:tag name="KSO_WM_UNIT_LINE_FORE_SCHEMECOLOR_INDEX" val="13"/>
  <p:tag name="KSO_WM_UNIT_LINE_FILL_TYPE" val="2"/>
</p:tagLst>
</file>

<file path=ppt/tags/tag535.xml><?xml version="1.0" encoding="utf-8"?>
<p:tagLst xmlns:p="http://schemas.openxmlformats.org/presentationml/2006/main">
  <p:tag name="KSO_WM_UNIT_ISCONTENTSTITLE" val="0"/>
  <p:tag name="KSO_WM_UNIT_ISNUMDGMTITLE" val="0"/>
  <p:tag name="KSO_WM_UNIT_NOCLEAR" val="1"/>
  <p:tag name="KSO_WM_UNIT_VALUE" val="5"/>
  <p:tag name="KSO_WM_UNIT_HIGHLIGHT" val="0"/>
  <p:tag name="KSO_WM_UNIT_COMPATIBLE" val="0"/>
  <p:tag name="KSO_WM_UNIT_DIAGRAM_ISNUMVISUAL" val="0"/>
  <p:tag name="KSO_WM_UNIT_DIAGRAM_ISREFERUNIT" val="0"/>
  <p:tag name="KSO_WM_UNIT_TYPE" val="a"/>
  <p:tag name="KSO_WM_UNIT_INDEX" val="1"/>
  <p:tag name="KSO_WM_UNIT_ID" val="custom20204978_43*a*1"/>
  <p:tag name="KSO_WM_TEMPLATE_CATEGORY" val="custom"/>
  <p:tag name="KSO_WM_TEMPLATE_INDEX" val="20204978"/>
  <p:tag name="KSO_WM_UNIT_LAYERLEVEL" val="1"/>
  <p:tag name="KSO_WM_TAG_VERSION" val="1.0"/>
  <p:tag name="KSO_WM_BEAUTIFY_FLAG" val="#wm#"/>
  <p:tag name="KSO_WM_UNIT_PRESET_TEXT" val="谢谢聆听"/>
  <p:tag name="KSO_WM_UNIT_DEFAULT_FONT" val="56;72;4"/>
  <p:tag name="KSO_WM_UNIT_BLOCK" val="0"/>
  <p:tag name="KSO_WM_UNIT_DEC_AREA_ID" val="915deba3978248cba6fa266c987f9683"/>
  <p:tag name="KSO_WM_CHIP_GROUPID" val="5ebdf7a70ac41c4a0a525526"/>
  <p:tag name="KSO_WM_CHIP_XID" val="5ebdf7a70ac41c4a0a525527"/>
  <p:tag name="KSO_WM_CHIP_FILLAREA_FILL_RULE" val="{&quot;fill_align&quot;:&quot;cm&quot;,&quot;fill_mode&quot;:&quot;adaptive&quot;,&quot;sacle_strategy&quot;:&quot;smart&quot;}"/>
  <p:tag name="KSO_WM_ASSEMBLE_CHIP_INDEX" val="bdae42eb66254ba798b66631ebf2555f"/>
  <p:tag name="KSO_WM_UNIT_TEXT_FILL_FORE_SCHEMECOLOR_INDEX_BRIGHTNESS" val="0.15"/>
  <p:tag name="KSO_WM_UNIT_TEXT_FILL_FORE_SCHEMECOLOR_INDEX" val="13"/>
  <p:tag name="KSO_WM_UNIT_TEXT_FILL_TYPE" val="1"/>
</p:tagLst>
</file>

<file path=ppt/tags/tag536.xml><?xml version="1.0" encoding="utf-8"?>
<p:tagLst xmlns:p="http://schemas.openxmlformats.org/presentationml/2006/main">
  <p:tag name="KSO_WM_BEAUTIFY_FLAG" val="#wm#"/>
  <p:tag name="KSO_WM_TEMPLATE_CATEGORY" val="custom"/>
  <p:tag name="KSO_WM_TEMPLATE_INDEX" val="20204978"/>
  <p:tag name="KSO_WM_CHIP_INFOS" val="{&quot;layout_type&quot;:&quot;forleft&quot;,&quot;slide_type&quot;:[&quot;endPage&quot;],&quot;aspect_ratio&quot;:&quot;16:9&quot;}"/>
  <p:tag name="KSO_WM_CHIP_XID" val="5ec34a930ac41c4a0a525d3b"/>
  <p:tag name="KSO_WM_CHIP_FILLPROP" val="[[{&quot;fill_id&quot;:&quot;d4089bcb58db42069348158c66880bc0&quot;,&quot;fill_align&quot;:&quot;cm&quot;,&quot;text_align&quot;:&quot;lm&quot;,&quot;text_direction&quot;:&quot;horizontal&quot;,&quot;chip_types&quot;:[&quot;text&quot;,&quot;header&quot;]}]]"/>
  <p:tag name="KSO_WM_SLIDE_ID" val="custom20204978_43"/>
  <p:tag name="KSO_WM_TEMPLATE_SUBCATEGORY" val="21"/>
  <p:tag name="KSO_WM_TEMPLATE_MASTER_TYPE" val="1"/>
  <p:tag name="KSO_WM_TEMPLATE_COLOR_TYPE" val="1"/>
  <p:tag name="KSO_WM_SLIDE_TYPE" val="endPage"/>
  <p:tag name="KSO_WM_SLIDE_SUBTYPE" val="pureTxt"/>
  <p:tag name="KSO_WM_SLIDE_ITEM_CNT" val="0"/>
  <p:tag name="KSO_WM_SLIDE_INDEX" val="43"/>
  <p:tag name="KSO_WM_SLIDE_SIZE" val="380*460"/>
  <p:tag name="KSO_WM_SLIDE_POSITION" val="60*39"/>
  <p:tag name="KSO_WM_TAG_VERSION" val="1.0"/>
  <p:tag name="KSO_WM_SLIDE_LAYOUT" val="a_b_f"/>
  <p:tag name="KSO_WM_SLIDE_LAYOUT_CNT" val="1_1_2"/>
  <p:tag name="KSO_WM_CHIP_GROUPID" val="5ebf6661ddc3daf3fef3f760"/>
  <p:tag name="KSO_WM_SLIDE_LAYOUT_INFO" val="{&quot;id&quot;:&quot;2020-10-29T14:34:02&quot;,&quot;maxSize&quot;:{&quot;size1&quot;:44.20376654730903},&quot;minSize&quot;:{&quot;size1&quot;:33.503766547309027},&quot;normalSize&quot;:{&quot;size1&quot;:36.603766547309029},&quot;subLayout&quot;:[{&quot;id&quot;:&quot;2020-10-29T14:34:02&quot;,&quot;margin&quot;:{&quot;bottom&quot;:0.23982524871826172,&quot;left&quot;:2.4341833591461182,&quot;right&quot;:18.714738845825195,&quot;top&quot;:4.947504997253418},&quot;type&quot;:0},{&quot;id&quot;:&quot;2020-10-29T14:34:02&quot;,&quot;maxSize&quot;:{&quot;size1&quot;:35.576060195835439},&quot;minSize&quot;:{&quot;size1&quot;:22.676060195835429},&quot;normalSize&quot;:{&quot;size1&quot;:30.576060195835435},&quot;subLayout&quot;:[{&quot;id&quot;:&quot;2020-10-29T14:34:02&quot;,&quot;margin&quot;:{&quot;bottom&quot;:0.48761555552482605,&quot;left&quot;:2.1166832447052002,&quot;right&quot;:18.344322204589844,&quot;top&quot;:0.21349433064460754},&quot;type&quot;:0},{&quot;id&quot;:&quot;2020-10-29T14:34:02&quot;,&quot;margin&quot;:{&quot;bottom&quot;:4.9475269317626953,&quot;left&quot;:2.1166832447052002,&quot;right&quot;:18.344322204589844,&quot;top&quot;:0.66480916738510132},&quot;type&quot;:0}],&quot;type&quot;:0}],&quot;type&quot;:0}"/>
  <p:tag name="KSO_WM_SLIDE_BK_DARK_LIGHT" val="2"/>
  <p:tag name="KSO_WM_SLIDE_BACKGROUND_TYPE" val="general"/>
  <p:tag name="KSO_WM_SLIDE_SUPPORT_FEATURE_TYPE" val="0"/>
  <p:tag name="KSO_WM_TEMPLATE_ASSEMBLE_XID" val="5f9a6249e01a7e847d704ac3"/>
  <p:tag name="KSO_WM_TEMPLATE_ASSEMBLE_GROUPID" val="5f8d43b4a61ec3b55284b1dd"/>
</p:tagLst>
</file>

<file path=ppt/tags/tag54.xml><?xml version="1.0" encoding="utf-8"?>
<p:tagLst xmlns:p="http://schemas.openxmlformats.org/presentationml/2006/main">
  <p:tag name="KSO_WM_SLIDE_BACKGROUND_TYPE" val="topBottom"/>
</p:tagLst>
</file>

<file path=ppt/tags/tag55.xml><?xml version="1.0" encoding="utf-8"?>
<p:tagLst xmlns:p="http://schemas.openxmlformats.org/presentationml/2006/main">
  <p:tag name="KSO_WM_SLIDE_BACKGROUND_TYPE" val="topBottom"/>
</p:tagLst>
</file>

<file path=ppt/tags/tag56.xml><?xml version="1.0" encoding="utf-8"?>
<p:tagLst xmlns:p="http://schemas.openxmlformats.org/presentationml/2006/main">
  <p:tag name="KSO_WM_SLIDE_BACKGROUND_TYPE" val="topBottom"/>
</p:tagLst>
</file>

<file path=ppt/tags/tag57.xml><?xml version="1.0" encoding="utf-8"?>
<p:tagLst xmlns:p="http://schemas.openxmlformats.org/presentationml/2006/main">
  <p:tag name="KSO_WM_SLIDE_BACKGROUND_TYPE" val="topBottom"/>
</p:tagLst>
</file>

<file path=ppt/tags/tag58.xml><?xml version="1.0" encoding="utf-8"?>
<p:tagLst xmlns:p="http://schemas.openxmlformats.org/presentationml/2006/main">
  <p:tag name="KSO_WM_SLIDE_BACKGROUND_TYPE" val="topBotto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978_5*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2"/>
  <p:tag name="KSO_WM_UNIT_DEC_AREA_ID" val="63c9f3ef49e348eeba38bcde76e1eece"/>
  <p:tag name="KSO_WM_UNIT_DECORATE_INFO" val=""/>
  <p:tag name="KSO_WM_UNIT_SM_LIMIT_TYPE" val=""/>
  <p:tag name="KSO_WM_CHIP_FILLAREA_FILL_RULE" val="{&quot;fill_align&quot;:&quot;cm&quot;,&quot;fill_effect&quot;:[],&quot;fill_mode&quot;:&quot;full&quot;,&quot;sacle_strategy&quot;:&quot;stretch&quot;}"/>
  <p:tag name="KSO_WM_ASSEMBLE_CHIP_INDEX" val="1a9caba9ea0a4c229792b0fd90e1156d"/>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4978_2*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df"/>
  <p:tag name="KSO_WM_UNIT_DEC_AREA_ID" val="178c85d76ee748159390216e41883808"/>
  <p:tag name="KSO_WM_UNIT_DECORATE_INFO" val=""/>
  <p:tag name="KSO_WM_UNIT_SM_LIMIT_TYPE" val=""/>
  <p:tag name="KSO_WM_CHIP_FILLAREA_FILL_RULE" val="{&quot;fill_align&quot;:&quot;lm&quot;,&quot;fill_effect&quot;:[],&quot;fill_mode&quot;:&quot;adaptive&quot;,&quot;sacle_strategy&quot;:&quot;stretch&quot;}"/>
  <p:tag name="KSO_WM_ASSEMBLE_CHIP_INDEX" val="eb344126929444449bbcb26aa80af224"/>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3*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0"/>
  <p:tag name="KSO_WM_UNIT_DEC_AREA_ID" val="6e2a1bac00ac4bb19e5f2b8059ae2ef0"/>
  <p:tag name="KSO_WM_UNIT_DECORATE_INFO" val=""/>
  <p:tag name="KSO_WM_UNIT_SM_LIMIT_TYPE" val=""/>
  <p:tag name="KSO_WM_CHIP_FILLAREA_FILL_RULE" val="{&quot;fill_align&quot;:&quot;cm&quot;,&quot;fill_effect&quot;:[],&quot;fill_mode&quot;:&quot;full&quot;,&quot;sacle_strategy&quot;:&quot;stretch&quot;}"/>
  <p:tag name="KSO_WM_ASSEMBLE_CHIP_INDEX" val="b2a2add8483a41c39e409de69fc76b2b"/>
  <p:tag name="KSO_WM_SLIDE_BACKGROUND_TYPE" val="bottomTop"/>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4*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1"/>
  <p:tag name="KSO_WM_UNIT_DEC_AREA_ID" val="3ac196bae5074ece9195332ce1e94347"/>
  <p:tag name="KSO_WM_UNIT_DECORATE_INFO" val=""/>
  <p:tag name="KSO_WM_UNIT_SM_LIMIT_TYPE" val=""/>
  <p:tag name="KSO_WM_CHIP_FILLAREA_FILL_RULE" val="{&quot;fill_align&quot;:&quot;cm&quot;,&quot;fill_effect&quot;:[],&quot;fill_mode&quot;:&quot;full&quot;,&quot;sacle_strategy&quot;:&quot;stretch&quot;}"/>
  <p:tag name="KSO_WM_ASSEMBLE_CHIP_INDEX" val="4220260b0ffa45dba60c55ec65cc25b1"/>
  <p:tag name="KSO_WM_SLIDE_BACKGROUND_TYPE" val="bottomTop"/>
</p:tagLst>
</file>

<file path=ppt/tags/tag62.xml><?xml version="1.0" encoding="utf-8"?>
<p:tagLst xmlns:p="http://schemas.openxmlformats.org/presentationml/2006/main">
  <p:tag name="KSO_WM_SLIDE_BACKGROUND_TYPE" val="bottomTop"/>
</p:tagLst>
</file>

<file path=ppt/tags/tag63.xml><?xml version="1.0" encoding="utf-8"?>
<p:tagLst xmlns:p="http://schemas.openxmlformats.org/presentationml/2006/main">
  <p:tag name="KSO_WM_SLIDE_BACKGROUND_TYPE" val="bottomTop"/>
</p:tagLst>
</file>

<file path=ppt/tags/tag64.xml><?xml version="1.0" encoding="utf-8"?>
<p:tagLst xmlns:p="http://schemas.openxmlformats.org/presentationml/2006/main">
  <p:tag name="KSO_WM_SLIDE_BACKGROUND_TYPE" val="bottomTop"/>
</p:tagLst>
</file>

<file path=ppt/tags/tag65.xml><?xml version="1.0" encoding="utf-8"?>
<p:tagLst xmlns:p="http://schemas.openxmlformats.org/presentationml/2006/main">
  <p:tag name="KSO_WM_SLIDE_BACKGROUND_TYPE" val="bottomTop"/>
</p:tagLst>
</file>

<file path=ppt/tags/tag66.xml><?xml version="1.0" encoding="utf-8"?>
<p:tagLst xmlns:p="http://schemas.openxmlformats.org/presentationml/2006/main">
  <p:tag name="KSO_WM_SLIDE_BACKGROUND_TYPE" val="bottomTop"/>
</p:tagLst>
</file>

<file path=ppt/tags/tag67.xml><?xml version="1.0" encoding="utf-8"?>
<p:tagLst xmlns:p="http://schemas.openxmlformats.org/presentationml/2006/main">
  <p:tag name="KSO_WM_SLIDE_BACKGROUND_TYPE" val="bottomTop"/>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978_5*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2"/>
  <p:tag name="KSO_WM_UNIT_DEC_AREA_ID" val="5e9ffa96c8c645c6b9e722b183320b46"/>
  <p:tag name="KSO_WM_UNIT_DECORATE_INFO" val=""/>
  <p:tag name="KSO_WM_UNIT_SM_LIMIT_TYPE" val=""/>
  <p:tag name="KSO_WM_CHIP_FILLAREA_FILL_RULE" val="{&quot;fill_align&quot;:&quot;cm&quot;,&quot;fill_effect&quot;:[],&quot;fill_mode&quot;:&quot;full&quot;,&quot;sacle_strategy&quot;:&quot;stretch&quot;}"/>
  <p:tag name="KSO_WM_ASSEMBLE_CHIP_INDEX" val="b7466f9f8ff041aaa82be9644a3048ab"/>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3*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0"/>
  <p:tag name="KSO_WM_UNIT_DEC_AREA_ID" val="8f927961411f4615a8336383afbfb5ac"/>
  <p:tag name="KSO_WM_UNIT_DECORATE_INFO" val=""/>
  <p:tag name="KSO_WM_UNIT_SM_LIMIT_TYPE" val=""/>
  <p:tag name="KSO_WM_CHIP_FILLAREA_FILL_RULE" val="{&quot;fill_align&quot;:&quot;cm&quot;,&quot;fill_effect&quot;:[],&quot;fill_mode&quot;:&quot;full&quot;,&quot;sacle_strategy&quot;:&quot;stretch&quot;}"/>
  <p:tag name="KSO_WM_ASSEMBLE_CHIP_INDEX" val="054719b900094b33a4e68aee1b38d806"/>
  <p:tag name="KSO_WM_SLIDE_BACKGROUND_TYPE" val="navigation"/>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3*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0"/>
  <p:tag name="KSO_WM_UNIT_DEC_AREA_ID" val="a6c2db9a75aa400d939d025446c6de11"/>
  <p:tag name="KSO_WM_UNIT_DECORATE_INFO" val=""/>
  <p:tag name="KSO_WM_UNIT_SM_LIMIT_TYPE" val=""/>
  <p:tag name="KSO_WM_CHIP_FILLAREA_FILL_RULE" val="{&quot;fill_align&quot;:&quot;cm&quot;,&quot;fill_effect&quot;:[],&quot;fill_mode&quot;:&quot;full&quot;,&quot;sacle_strategy&quot;:&quot;stretch&quot;}"/>
  <p:tag name="KSO_WM_ASSEMBLE_CHIP_INDEX" val="cbc8b34b04a745f7b07685390e0a43e4"/>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4*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1"/>
  <p:tag name="KSO_WM_UNIT_DEC_AREA_ID" val="ccfb59a66575419c9c6be8e3f8ef47bc"/>
  <p:tag name="KSO_WM_UNIT_DECORATE_INFO" val=""/>
  <p:tag name="KSO_WM_UNIT_SM_LIMIT_TYPE" val=""/>
  <p:tag name="KSO_WM_CHIP_FILLAREA_FILL_RULE" val="{&quot;fill_align&quot;:&quot;cm&quot;,&quot;fill_effect&quot;:[],&quot;fill_mode&quot;:&quot;full&quot;,&quot;sacle_strategy&quot;:&quot;stretch&quot;}"/>
  <p:tag name="KSO_WM_ASSEMBLE_CHIP_INDEX" val="d5bbaebac8d547a8823044e31e30c3f3"/>
  <p:tag name="KSO_WM_SLIDE_BACKGROUND_TYPE" val="navigation"/>
</p:tagLst>
</file>

<file path=ppt/tags/tag71.xml><?xml version="1.0" encoding="utf-8"?>
<p:tagLst xmlns:p="http://schemas.openxmlformats.org/presentationml/2006/main">
  <p:tag name="KSO_WM_SLIDE_BACKGROUND_TYPE" val="navigation"/>
</p:tagLst>
</file>

<file path=ppt/tags/tag72.xml><?xml version="1.0" encoding="utf-8"?>
<p:tagLst xmlns:p="http://schemas.openxmlformats.org/presentationml/2006/main">
  <p:tag name="KSO_WM_SLIDE_BACKGROUND_TYPE" val="navigation"/>
</p:tagLst>
</file>

<file path=ppt/tags/tag73.xml><?xml version="1.0" encoding="utf-8"?>
<p:tagLst xmlns:p="http://schemas.openxmlformats.org/presentationml/2006/main">
  <p:tag name="KSO_WM_SLIDE_BACKGROUND_TYPE" val="navigation"/>
</p:tagLst>
</file>

<file path=ppt/tags/tag74.xml><?xml version="1.0" encoding="utf-8"?>
<p:tagLst xmlns:p="http://schemas.openxmlformats.org/presentationml/2006/main">
  <p:tag name="KSO_WM_SLIDE_BACKGROUND_TYPE" val="navigation"/>
</p:tagLst>
</file>

<file path=ppt/tags/tag75.xml><?xml version="1.0" encoding="utf-8"?>
<p:tagLst xmlns:p="http://schemas.openxmlformats.org/presentationml/2006/main">
  <p:tag name="KSO_WM_SLIDE_BACKGROUND_TYPE" val="navigation"/>
</p:tagLst>
</file>

<file path=ppt/tags/tag76.xml><?xml version="1.0" encoding="utf-8"?>
<p:tagLst xmlns:p="http://schemas.openxmlformats.org/presentationml/2006/main">
  <p:tag name="KSO_WM_SLIDE_BACKGROUND_TYPE" val="navigation"/>
</p:tagLst>
</file>

<file path=ppt/tags/tag77.xml><?xml version="1.0" encoding="utf-8"?>
<p:tagLst xmlns:p="http://schemas.openxmlformats.org/presentationml/2006/main">
  <p:tag name="KSO_WM_SLIDE_BACKGROUND_TYPE" val="navigation"/>
</p:tagLst>
</file>

<file path=ppt/tags/tag78.xml><?xml version="1.0" encoding="utf-8"?>
<p:tagLst xmlns:p="http://schemas.openxmlformats.org/presentationml/2006/main">
  <p:tag name="KSO_WM_SLIDE_BACKGROUND_TYPE" val="navigation"/>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978_5*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2"/>
  <p:tag name="KSO_WM_UNIT_DEC_AREA_ID" val="9dd9b9db520a415aadd36a3424cba11e"/>
  <p:tag name="KSO_WM_UNIT_DECORATE_INFO" val=""/>
  <p:tag name="KSO_WM_UNIT_SM_LIMIT_TYPE" val=""/>
  <p:tag name="KSO_WM_CHIP_FILLAREA_FILL_RULE" val="{&quot;fill_align&quot;:&quot;cm&quot;,&quot;fill_effect&quot;:[],&quot;fill_mode&quot;:&quot;full&quot;,&quot;sacle_strategy&quot;:&quot;stretch&quot;}"/>
  <p:tag name="KSO_WM_ASSEMBLE_CHIP_INDEX" val="d213a7c867c149b28782ebdb4044be71"/>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4*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1"/>
  <p:tag name="KSO_WM_UNIT_DEC_AREA_ID" val="d7b004a3e00b47bfb5d4312bae1eaa8e"/>
  <p:tag name="KSO_WM_UNIT_DECORATE_INFO" val=""/>
  <p:tag name="KSO_WM_UNIT_SM_LIMIT_TYPE" val=""/>
  <p:tag name="KSO_WM_CHIP_FILLAREA_FILL_RULE" val="{&quot;fill_align&quot;:&quot;cm&quot;,&quot;fill_effect&quot;:[],&quot;fill_mode&quot;:&quot;full&quot;,&quot;sacle_strategy&quot;:&quot;stretch&quot;}"/>
  <p:tag name="KSO_WM_ASSEMBLE_CHIP_INDEX" val="c79e228c6a7e4ef9b18633592e8720db"/>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3*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0"/>
  <p:tag name="KSO_WM_UNIT_DEC_AREA_ID" val="d7e91877047842169b43c64ce3acae3d"/>
  <p:tag name="KSO_WM_UNIT_DECORATE_INFO" val=""/>
  <p:tag name="KSO_WM_UNIT_SM_LIMIT_TYPE" val=""/>
  <p:tag name="KSO_WM_CHIP_FILLAREA_FILL_RULE" val="{&quot;fill_align&quot;:&quot;cm&quot;,&quot;fill_effect&quot;:[],&quot;fill_mode&quot;:&quot;full&quot;,&quot;sacle_strategy&quot;:&quot;stretch&quot;}"/>
  <p:tag name="KSO_WM_ASSEMBLE_CHIP_INDEX" val="3c10be8a1c224c329cbd80a8f200bc01"/>
  <p:tag name="KSO_WM_SLIDE_BACKGROUND_TYPE" val="belt"/>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8_4*i*1"/>
  <p:tag name="KSO_WM_TEMPLATE_CATEGORY" val="chip"/>
  <p:tag name="KSO_WM_TEMPLATE_INDEX" val="20204978"/>
  <p:tag name="KSO_WM_UNIT_LAYERLEVEL" val="1"/>
  <p:tag name="KSO_WM_TAG_VERSION" val="1.0"/>
  <p:tag name="KSO_WM_BEAUTIFY_FLAG" val="#wm#"/>
  <p:tag name="KSO_WM_CHIP_GROUPID" val="5f8d43b4a61ec3b55284b1dd"/>
  <p:tag name="KSO_WM_CHIP_XID" val="5f8d43b4a61ec3b55284b1e1"/>
  <p:tag name="KSO_WM_UNIT_DEC_AREA_ID" val="faf26e5ad35f4c38beb99b5684014fdf"/>
  <p:tag name="KSO_WM_UNIT_DECORATE_INFO" val=""/>
  <p:tag name="KSO_WM_UNIT_SM_LIMIT_TYPE" val=""/>
  <p:tag name="KSO_WM_CHIP_FILLAREA_FILL_RULE" val="{&quot;fill_align&quot;:&quot;cm&quot;,&quot;fill_effect&quot;:[],&quot;fill_mode&quot;:&quot;full&quot;,&quot;sacle_strategy&quot;:&quot;stretch&quot;}"/>
  <p:tag name="KSO_WM_ASSEMBLE_CHIP_INDEX" val="4f9686ae2e2d4ea3841eff3474a11d89"/>
  <p:tag name="KSO_WM_SLIDE_BACKGROUND_TYPE" val="belt"/>
</p:tagLst>
</file>

<file path=ppt/tags/tag82.xml><?xml version="1.0" encoding="utf-8"?>
<p:tagLst xmlns:p="http://schemas.openxmlformats.org/presentationml/2006/main">
  <p:tag name="KSO_WM_SLIDE_BACKGROUND_TYPE" val="belt"/>
</p:tagLst>
</file>

<file path=ppt/tags/tag83.xml><?xml version="1.0" encoding="utf-8"?>
<p:tagLst xmlns:p="http://schemas.openxmlformats.org/presentationml/2006/main">
  <p:tag name="KSO_WM_SLIDE_BACKGROUND_TYPE" val="belt"/>
</p:tagLst>
</file>

<file path=ppt/tags/tag84.xml><?xml version="1.0" encoding="utf-8"?>
<p:tagLst xmlns:p="http://schemas.openxmlformats.org/presentationml/2006/main">
  <p:tag name="KSO_WM_SLIDE_BACKGROUND_TYPE" val="belt"/>
</p:tagLst>
</file>

<file path=ppt/tags/tag85.xml><?xml version="1.0" encoding="utf-8"?>
<p:tagLst xmlns:p="http://schemas.openxmlformats.org/presentationml/2006/main">
  <p:tag name="KSO_WM_SLIDE_BACKGROUND_TYPE" val="belt"/>
</p:tagLst>
</file>

<file path=ppt/tags/tag86.xml><?xml version="1.0" encoding="utf-8"?>
<p:tagLst xmlns:p="http://schemas.openxmlformats.org/presentationml/2006/main">
  <p:tag name="KSO_WM_SLIDE_BACKGROUND_TYPE" val="belt"/>
</p:tagLst>
</file>

<file path=ppt/tags/tag87.xml><?xml version="1.0" encoding="utf-8"?>
<p:tagLst xmlns:p="http://schemas.openxmlformats.org/presentationml/2006/main">
  <p:tag name="KSO_WM_TEMPLATE_CATEGORY" val="custom"/>
  <p:tag name="KSO_WM_TEMPLATE_INDEX" val="20204978"/>
</p:tagLst>
</file>

<file path=ppt/tags/tag88.xml><?xml version="1.0" encoding="utf-8"?>
<p:tagLst xmlns:p="http://schemas.openxmlformats.org/presentationml/2006/main">
  <p:tag name="KSO_WM_TEMPLATE_CATEGORY" val="custom"/>
  <p:tag name="KSO_WM_TEMPLATE_INDEX" val="20204978"/>
</p:tagLst>
</file>

<file path=ppt/tags/tag89.xml><?xml version="1.0" encoding="utf-8"?>
<p:tagLst xmlns:p="http://schemas.openxmlformats.org/presentationml/2006/main">
  <p:tag name="KSO_WM_BEAUTIFY_FLAG" val="#wm#"/>
  <p:tag name="KSO_WM_TAG_VERSION" val="1.0"/>
  <p:tag name="KSO_WM_TEMPLATE_CATEGORY" val="custom"/>
  <p:tag name="KSO_WM_TEMPLATE_INDEX" val="20204978"/>
</p:tagLst>
</file>

<file path=ppt/tags/tag9.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04978_1*a*1"/>
  <p:tag name="KSO_WM_TEMPLATE_CATEGORY" val="custom"/>
  <p:tag name="KSO_WM_TEMPLATE_INDEX" val="20204978"/>
  <p:tag name="KSO_WM_UNIT_LAYERLEVEL" val="1"/>
  <p:tag name="KSO_WM_TAG_VERSION" val="1.0"/>
  <p:tag name="KSO_WM_BEAUTIFY_FLAG" val="#wm#"/>
  <p:tag name="KSO_WM_UNIT_PRESET_TEXT" val="单击此处添加大标题内容"/>
  <p:tag name="KSO_WM_UNIT_DEFAULT_FONT" val="24;32;2"/>
  <p:tag name="KSO_WM_UNIT_BLOCK" val="0"/>
  <p:tag name="KSO_WM_UNIT_DEC_AREA_ID" val="14c3bc671b5f4f7f80e642f39d4686af"/>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60d31d9b33904352a9887c5e21d7af7e"/>
  <p:tag name="KSO_WM_UNIT_TEXT_FILL_FORE_SCHEMECOLOR_INDEX_BRIGHTNESS" val="0.15"/>
  <p:tag name="KSO_WM_UNIT_TEXT_FILL_FORE_SCHEMECOLOR_INDEX" val="13"/>
  <p:tag name="KSO_WM_UNIT_TEXT_FILL_TYPE" val="1"/>
  <p:tag name="KSO_WM_TEMPLATE_ASSEMBLE_XID" val="5f9a6249e01a7e847d704aad"/>
  <p:tag name="KSO_WM_TEMPLATE_ASSEMBLE_GROUPID" val="5f8d43b4a61ec3b55284b1dd"/>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 name="KSO_WM_SLIDE_BACKGROUND_MASK_FLAG" val="1"/>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 name="KSO_WM_SLIDE_BACKGROUND_MASK_FLAG" val="1"/>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
      <a:dk1>
        <a:srgbClr val="000000"/>
      </a:dk1>
      <a:lt1>
        <a:srgbClr val="FFFFFF"/>
      </a:lt1>
      <a:dk2>
        <a:srgbClr val="F0F0F5"/>
      </a:dk2>
      <a:lt2>
        <a:srgbClr val="FFFFFF"/>
      </a:lt2>
      <a:accent1>
        <a:srgbClr val="6E9FF5"/>
      </a:accent1>
      <a:accent2>
        <a:srgbClr val="8997DA"/>
      </a:accent2>
      <a:accent3>
        <a:srgbClr val="A48EBF"/>
      </a:accent3>
      <a:accent4>
        <a:srgbClr val="BF86A4"/>
      </a:accent4>
      <a:accent5>
        <a:srgbClr val="DA7D89"/>
      </a:accent5>
      <a:accent6>
        <a:srgbClr val="F5756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
      <a:dk1>
        <a:srgbClr val="000000"/>
      </a:dk1>
      <a:lt1>
        <a:srgbClr val="FFFFFF"/>
      </a:lt1>
      <a:dk2>
        <a:srgbClr val="E4EAF2"/>
      </a:dk2>
      <a:lt2>
        <a:srgbClr val="FFFFFF"/>
      </a:lt2>
      <a:accent1>
        <a:srgbClr val="5384C4"/>
      </a:accent1>
      <a:accent2>
        <a:srgbClr val="847EC0"/>
      </a:accent2>
      <a:accent3>
        <a:srgbClr val="AE78B8"/>
      </a:accent3>
      <a:accent4>
        <a:srgbClr val="CC72A6"/>
      </a:accent4>
      <a:accent5>
        <a:srgbClr val="DB6F8B"/>
      </a:accent5>
      <a:accent6>
        <a:srgbClr val="EB8375"/>
      </a:accent6>
      <a:hlink>
        <a:srgbClr val="4472C4"/>
      </a:hlink>
      <a:folHlink>
        <a:srgbClr val="8F4097"/>
      </a:folHlink>
    </a:clrScheme>
    <a:fontScheme name="商务风">
      <a:majorFont>
        <a:latin typeface="微软雅黑"/>
        <a:ea typeface="汉仪旗黑-85S"/>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4015</Words>
  <Application>WPS 演示</Application>
  <PresentationFormat>宽屏</PresentationFormat>
  <Paragraphs>201</Paragraphs>
  <Slides>27</Slides>
  <Notes>0</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27</vt:i4>
      </vt:variant>
    </vt:vector>
  </HeadingPairs>
  <TitlesOfParts>
    <vt:vector size="41" baseType="lpstr">
      <vt:lpstr>Arial</vt:lpstr>
      <vt:lpstr>宋体</vt:lpstr>
      <vt:lpstr>Wingdings</vt:lpstr>
      <vt:lpstr>Arial Black</vt:lpstr>
      <vt:lpstr>微软雅黑</vt:lpstr>
      <vt:lpstr>汉仪旗黑-85S</vt:lpstr>
      <vt:lpstr>Open Sans</vt:lpstr>
      <vt:lpstr>Montserrat Black</vt:lpstr>
      <vt:lpstr>Segoe Print</vt:lpstr>
      <vt:lpstr>微软雅黑 Light</vt:lpstr>
      <vt:lpstr>Segoe UI</vt:lpstr>
      <vt:lpstr>Office 主题​​</vt:lpstr>
      <vt:lpstr>2_Office 主题​​</vt:lpstr>
      <vt:lpstr>1_Office 主题​​</vt:lpstr>
      <vt:lpstr>物联网技术与智慧矿山</vt:lpstr>
      <vt:lpstr>PowerPoint 演示文稿</vt:lpstr>
      <vt:lpstr>PowerPoint 演示文稿</vt:lpstr>
      <vt:lpstr>物联网概述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传统矿山介绍</vt:lpstr>
      <vt:lpstr>PowerPoint 演示文稿</vt:lpstr>
      <vt:lpstr>PowerPoint 演示文稿</vt:lpstr>
      <vt:lpstr>PowerPoint 演示文稿</vt:lpstr>
      <vt:lpstr>PowerPoint 演示文稿</vt:lpstr>
      <vt:lpstr>基于物联网技术的智慧矿山</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感谢聆听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Administrator</cp:lastModifiedBy>
  <cp:revision>2</cp:revision>
  <dcterms:created xsi:type="dcterms:W3CDTF">2021-09-16T14:18:00Z</dcterms:created>
  <dcterms:modified xsi:type="dcterms:W3CDTF">2021-09-16T14:18:01Z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2052-11.1.0.10126</vt:lpwstr>
  </property>
</Properties>
</file>