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2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home"/>
          <p:cNvPicPr>
            <a:picLocks noChangeAspect="1"/>
          </p:cNvPicPr>
          <p:nvPr/>
        </p:nvPicPr>
        <p:blipFill>
          <a:blip r:embed="rId1"/>
          <a:srcRect t="9588" b="5641"/>
          <a:stretch>
            <a:fillRect/>
          </a:stretch>
        </p:blipFill>
        <p:spPr>
          <a:xfrm>
            <a:off x="1396365" y="1718945"/>
            <a:ext cx="7246620" cy="2998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13130" y="3805555"/>
            <a:ext cx="8156575" cy="737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01470" y="3734435"/>
            <a:ext cx="6837045" cy="1536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solidFill>
                  <a:srgbClr val="00B050"/>
                </a:solidFill>
              </a:rPr>
              <a:t>Mammographic Disease Detection System</a:t>
            </a:r>
            <a:endParaRPr lang="en-US" altLang="zh-CN" sz="2400" b="1">
              <a:solidFill>
                <a:srgbClr val="00B050"/>
              </a:solidFill>
            </a:endParaRPr>
          </a:p>
          <a:p>
            <a:pPr algn="ctr"/>
            <a:r>
              <a:rPr lang="en-US" altLang="zh-CN" sz="2400" b="1">
                <a:solidFill>
                  <a:srgbClr val="00B050"/>
                </a:solidFill>
                <a:sym typeface="+mn-ea"/>
              </a:rPr>
              <a:t>GEM Lab</a:t>
            </a:r>
            <a:endParaRPr lang="en-US" altLang="zh-CN" sz="2400"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jExYjVjMWNiM2EyZTkyODQ4MTBhOTgxZDZmOTY1Nz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演示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王荣胜</dc:creator>
  <cp:lastModifiedBy>王荣胜</cp:lastModifiedBy>
  <cp:revision>10</cp:revision>
  <dcterms:created xsi:type="dcterms:W3CDTF">2023-08-09T12:44:00Z</dcterms:created>
  <dcterms:modified xsi:type="dcterms:W3CDTF">2024-02-14T10:33:21Z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2052-12.1.0.16250</vt:lpwstr>
  </property>
</Properties>
</file>