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635" y="160020"/>
            <a:ext cx="283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西门子</a:t>
            </a:r>
            <a:endParaRPr lang="zh-CN" altLang="en-US" sz="2800"/>
          </a:p>
        </p:txBody>
      </p:sp>
      <p:pic>
        <p:nvPicPr>
          <p:cNvPr id="5" name="图片 4" descr="original_20587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1094105"/>
            <a:ext cx="3591560" cy="4669790"/>
          </a:xfrm>
          <a:prstGeom prst="rect">
            <a:avLst/>
          </a:prstGeom>
        </p:spPr>
      </p:pic>
      <p:pic>
        <p:nvPicPr>
          <p:cNvPr id="6" name="图片 5" descr="mass_205879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1094105"/>
            <a:ext cx="3553460" cy="4620895"/>
          </a:xfrm>
          <a:prstGeom prst="rect">
            <a:avLst/>
          </a:prstGeom>
        </p:spPr>
      </p:pic>
      <p:pic>
        <p:nvPicPr>
          <p:cNvPr id="7" name="图片 6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15" y="1094105"/>
            <a:ext cx="3553460" cy="46208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34795" y="5815965"/>
            <a:ext cx="158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496560" y="5815965"/>
            <a:ext cx="1589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Mass Ground Trut</a:t>
            </a:r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344025" y="5815965"/>
            <a:ext cx="1589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Mass Infer</a:t>
            </a:r>
            <a:r>
              <a:rPr lang="en-US" altLang="zh-CN"/>
              <a:t>ence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635" y="160020"/>
            <a:ext cx="283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西门子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06375" y="6819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First_data</a:t>
            </a:r>
            <a:r>
              <a:rPr lang="zh-CN" altLang="en-US"/>
              <a:t>：</a:t>
            </a:r>
            <a:r>
              <a:rPr lang="en-US" altLang="zh-CN"/>
              <a:t>20</a:t>
            </a:r>
            <a:endParaRPr lang="zh-CN" altLang="en-US"/>
          </a:p>
          <a:p>
            <a:r>
              <a:rPr lang="en-US" altLang="zh-CN"/>
              <a:t>All_data</a:t>
            </a:r>
            <a:r>
              <a:rPr lang="zh-CN" altLang="en-US"/>
              <a:t>（</a:t>
            </a:r>
            <a:r>
              <a:rPr lang="en-US" altLang="zh-CN"/>
              <a:t>json</a:t>
            </a:r>
            <a:r>
              <a:rPr lang="zh-CN" altLang="en-US"/>
              <a:t>）：</a:t>
            </a:r>
            <a:r>
              <a:rPr lang="en-US" altLang="zh-CN"/>
              <a:t>1673</a:t>
            </a:r>
            <a:endParaRPr lang="en-US" altLang="zh-CN"/>
          </a:p>
        </p:txBody>
      </p:sp>
      <p:pic>
        <p:nvPicPr>
          <p:cNvPr id="3" name="图片 2" descr="p0200000101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549400"/>
            <a:ext cx="3123565" cy="3123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3065" y="4672965"/>
            <a:ext cx="288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示例图（</a:t>
            </a:r>
            <a:r>
              <a:rPr lang="en-US" altLang="zh-CN"/>
              <a:t>512*512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4759" b="5385"/>
          <a:stretch>
            <a:fillRect/>
          </a:stretch>
        </p:blipFill>
        <p:spPr>
          <a:xfrm>
            <a:off x="4401820" y="923925"/>
            <a:ext cx="2651760" cy="3749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90010" y="4672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数据文件夹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14" name="图片 13" descr="p0200071702cr_labeled_mas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1322070"/>
            <a:ext cx="2666365" cy="33508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3580" y="473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标注</a:t>
            </a:r>
            <a:r>
              <a:rPr lang="en-US" altLang="zh-CN"/>
              <a:t>mask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0250" b="20412"/>
          <a:stretch>
            <a:fillRect/>
          </a:stretch>
        </p:blipFill>
        <p:spPr>
          <a:xfrm>
            <a:off x="206375" y="5126990"/>
            <a:ext cx="6938645" cy="1494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752715" y="5648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json</a:t>
            </a:r>
            <a:r>
              <a:rPr lang="zh-CN" altLang="en-US"/>
              <a:t>文件</a:t>
            </a:r>
            <a:r>
              <a:rPr lang="zh-CN" altLang="en-US"/>
              <a:t>示例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635" y="160020"/>
            <a:ext cx="283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钼靶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58445" y="840740"/>
            <a:ext cx="6707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已看完：https://arxiv.org/pdf/2306.00988.pdf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正在</a:t>
            </a:r>
            <a:r>
              <a:rPr lang="zh-CN" altLang="en-US"/>
              <a:t>看：https://github.com/MrGiovanni/ContinualLearning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找到该工作的</a:t>
            </a:r>
            <a:r>
              <a:rPr lang="en-US" altLang="zh-CN"/>
              <a:t>CLIP</a:t>
            </a:r>
            <a:r>
              <a:rPr lang="zh-CN" altLang="en-US"/>
              <a:t>方法与谢</a:t>
            </a:r>
            <a:r>
              <a:rPr lang="zh-CN" altLang="en-US"/>
              <a:t>交流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21</cp:revision>
  <dcterms:created xsi:type="dcterms:W3CDTF">2023-08-09T12:44:00Z</dcterms:created>
  <dcterms:modified xsi:type="dcterms:W3CDTF">2023-11-28T10:14:06Z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