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ome"/>
          <p:cNvPicPr>
            <a:picLocks noChangeAspect="1"/>
          </p:cNvPicPr>
          <p:nvPr/>
        </p:nvPicPr>
        <p:blipFill>
          <a:blip r:embed="rId1"/>
          <a:srcRect t="9588" b="5641"/>
          <a:stretch>
            <a:fillRect/>
          </a:stretch>
        </p:blipFill>
        <p:spPr>
          <a:xfrm>
            <a:off x="3352165" y="1949450"/>
            <a:ext cx="5121910" cy="2354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96770" y="3575050"/>
            <a:ext cx="8156575" cy="65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6795" y="3594735"/>
            <a:ext cx="4692650" cy="70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 b="1">
                <a:solidFill>
                  <a:srgbClr val="00B050"/>
                </a:solidFill>
              </a:rPr>
              <a:t>Mammographic Disease Detection System</a:t>
            </a:r>
            <a:endParaRPr lang="en-US" altLang="zh-CN" sz="2000" b="1">
              <a:solidFill>
                <a:srgbClr val="00B050"/>
              </a:solidFill>
            </a:endParaRPr>
          </a:p>
          <a:p>
            <a:pPr algn="ctr"/>
            <a:r>
              <a:rPr lang="en-US" altLang="zh-CN" sz="2000" b="1">
                <a:solidFill>
                  <a:srgbClr val="00B050"/>
                </a:solidFill>
                <a:sym typeface="+mn-ea"/>
              </a:rPr>
              <a:t>GEM Lab</a:t>
            </a:r>
            <a:endParaRPr lang="en-US" altLang="zh-CN" sz="2000" b="1">
              <a:solidFill>
                <a:srgbClr val="00B050"/>
              </a:solidFill>
              <a:sym typeface="+mn-ea"/>
            </a:endParaRPr>
          </a:p>
        </p:txBody>
      </p:sp>
      <p:pic>
        <p:nvPicPr>
          <p:cNvPr id="3" name="图片 2" descr="cc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" y="1948815"/>
            <a:ext cx="3133725" cy="2355215"/>
          </a:xfrm>
          <a:prstGeom prst="rect">
            <a:avLst/>
          </a:prstGeom>
        </p:spPr>
      </p:pic>
      <p:pic>
        <p:nvPicPr>
          <p:cNvPr id="7" name="图片 6" descr="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325" y="1949450"/>
            <a:ext cx="3601085" cy="23539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jExYjVjMWNiM2EyZTkyODQ4MTBhOTgxZDZmOTY1Nz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王荣胜</dc:creator>
  <cp:lastModifiedBy>王荣胜</cp:lastModifiedBy>
  <cp:revision>17</cp:revision>
  <dcterms:created xsi:type="dcterms:W3CDTF">2023-08-09T12:44:00Z</dcterms:created>
  <dcterms:modified xsi:type="dcterms:W3CDTF">2024-02-14T11:02:14Z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