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../media/image4.png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800" y="74930"/>
            <a:ext cx="4562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西门子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857885" y="1056640"/>
          <a:ext cx="10476230" cy="609600"/>
        </p:xfrm>
        <a:graphic>
          <a:graphicData uri="http://schemas.openxmlformats.org/drawingml/2006/table">
            <a:tbl>
              <a:tblPr/>
              <a:tblGrid>
                <a:gridCol w="2618105"/>
                <a:gridCol w="2617787"/>
                <a:gridCol w="2620963"/>
                <a:gridCol w="2619375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Top1_ACC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AUC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2175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0.853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0.822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Abnormal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0.759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Normal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0.927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52805" y="2182495"/>
          <a:ext cx="10476230" cy="609600"/>
        </p:xfrm>
        <a:graphic>
          <a:graphicData uri="http://schemas.openxmlformats.org/drawingml/2006/table">
            <a:tbl>
              <a:tblPr/>
              <a:tblGrid>
                <a:gridCol w="2618105"/>
                <a:gridCol w="2617787"/>
                <a:gridCol w="2620963"/>
                <a:gridCol w="2619375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Top1_ACC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AUC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2175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0.873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Abnormal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0.819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Normal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0.919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52805" y="18141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先裁切再resize</a:t>
            </a:r>
            <a:r>
              <a:rPr lang="en-US" altLang="zh-CN"/>
              <a:t> + 分类数据分病人+</a:t>
            </a:r>
            <a:r>
              <a:rPr lang="zh-CN" altLang="en-US"/>
              <a:t>减少</a:t>
            </a:r>
            <a:r>
              <a:rPr lang="en-US" altLang="zh-CN"/>
              <a:t>normal</a:t>
            </a:r>
            <a:r>
              <a:rPr lang="zh-CN" altLang="en-US"/>
              <a:t>数据量：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857885" y="611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之前：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52805" y="2834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检查一下看左右乳是否都是异常：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2805" y="3244215"/>
            <a:ext cx="5057775" cy="1981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32475" y="3853815"/>
            <a:ext cx="3305175" cy="137668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910580" y="3797935"/>
            <a:ext cx="1614805" cy="141668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857885" y="3853815"/>
            <a:ext cx="1614805" cy="137604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800" y="74930"/>
            <a:ext cx="4562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西门子</a:t>
            </a:r>
            <a:endParaRPr lang="zh-CN" altLang="en-US" sz="2400"/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857885" y="611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之前：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18210" y="2872105"/>
            <a:ext cx="8640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在分类</a:t>
            </a:r>
            <a:r>
              <a:rPr lang="zh-CN" altLang="en-US"/>
              <a:t>中，将</a:t>
            </a:r>
            <a:r>
              <a:rPr lang="en-US" altLang="zh-CN"/>
              <a:t>backbone</a:t>
            </a:r>
            <a:r>
              <a:rPr lang="zh-CN" altLang="en-US"/>
              <a:t>替换为更强的</a:t>
            </a:r>
            <a:r>
              <a:rPr lang="en-US" altLang="zh-CN"/>
              <a:t>convnext-base / </a:t>
            </a:r>
            <a:r>
              <a:rPr lang="en-US" altLang="zh-CN">
                <a:sym typeface="+mn-ea"/>
              </a:rPr>
              <a:t>convnext-large...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在分割</a:t>
            </a:r>
            <a:r>
              <a:rPr lang="zh-CN" altLang="en-US">
                <a:sym typeface="+mn-ea"/>
              </a:rPr>
              <a:t>中，将驹的分割数据集融合</a:t>
            </a:r>
            <a:r>
              <a:rPr lang="zh-CN" altLang="en-US">
                <a:sym typeface="+mn-ea"/>
              </a:rPr>
              <a:t>进来？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在分割</a:t>
            </a:r>
            <a:r>
              <a:rPr lang="zh-CN" altLang="en-US">
                <a:sym typeface="+mn-ea"/>
              </a:rPr>
              <a:t>中，尝试引入辅助训练</a:t>
            </a:r>
            <a:r>
              <a:rPr lang="zh-CN" altLang="en-US">
                <a:sym typeface="+mn-ea"/>
              </a:rPr>
              <a:t>头</a:t>
            </a:r>
            <a:endParaRPr lang="zh-CN" altLang="en-US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18527" y="1056005"/>
          <a:ext cx="5412105" cy="609600"/>
        </p:xfrm>
        <a:graphic>
          <a:graphicData uri="http://schemas.openxmlformats.org/drawingml/2006/table">
            <a:tbl>
              <a:tblPr/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0.907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calcifications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0.340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918527" y="2014220"/>
          <a:ext cx="5411788" cy="152400"/>
        </p:xfrm>
        <a:graphic>
          <a:graphicData uri="http://schemas.openxmlformats.org/drawingml/2006/table">
            <a:tbl>
              <a:tblPr/>
              <a:tblGrid>
                <a:gridCol w="1803400"/>
                <a:gridCol w="1803400"/>
                <a:gridCol w="1804988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calcifications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0.471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8210" y="16459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驹（</a:t>
            </a:r>
            <a:r>
              <a:rPr lang="en-US" altLang="zh-CN"/>
              <a:t>train=~260, test=~40, Dice=0.66</a:t>
            </a:r>
            <a:r>
              <a:rPr lang="zh-CN" altLang="en-US"/>
              <a:t>）：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800" y="74930"/>
            <a:ext cx="4562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CVPR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865" y="701675"/>
            <a:ext cx="7200900" cy="4314825"/>
          </a:xfrm>
          <a:prstGeom prst="rect">
            <a:avLst/>
          </a:prstGeom>
        </p:spPr>
      </p:pic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5407660" y="1162050"/>
            <a:ext cx="1132205" cy="188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5972810" y="2295525"/>
            <a:ext cx="683895" cy="173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5967095" y="3399155"/>
            <a:ext cx="683895" cy="177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51280" y="3028315"/>
            <a:ext cx="1590675" cy="2057400"/>
          </a:xfrm>
          <a:prstGeom prst="rect">
            <a:avLst/>
          </a:prstGeom>
        </p:spPr>
      </p:pic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99085" y="3490595"/>
            <a:ext cx="1132205" cy="138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5207000" y="2787650"/>
            <a:ext cx="632460" cy="176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22545" y="2350770"/>
            <a:ext cx="716915" cy="2199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1640840" y="4340225"/>
            <a:ext cx="8890" cy="1183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91895" y="5523865"/>
            <a:ext cx="2393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训练每一个类别乳腺钼靶的</a:t>
            </a:r>
            <a:r>
              <a:rPr lang="en-US" altLang="zh-CN"/>
              <a:t>CLIP</a:t>
            </a:r>
            <a:r>
              <a:rPr lang="zh-CN" altLang="en-US"/>
              <a:t>模型（所有数据集训练</a:t>
            </a:r>
            <a:r>
              <a:rPr lang="zh-CN" altLang="en-US"/>
              <a:t>的）</a:t>
            </a:r>
            <a:endParaRPr lang="zh-CN" altLang="en-US"/>
          </a:p>
        </p:txBody>
      </p:sp>
      <p:pic>
        <p:nvPicPr>
          <p:cNvPr id="29" name="图片 28" descr="calcifications_205873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6705" y="1990090"/>
            <a:ext cx="1158240" cy="1036955"/>
          </a:xfrm>
          <a:prstGeom prst="rect">
            <a:avLst/>
          </a:prstGeom>
        </p:spPr>
      </p:pic>
      <p:pic>
        <p:nvPicPr>
          <p:cNvPr id="30" name="图片 29" descr="mass_205879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6705" y="865505"/>
            <a:ext cx="1158875" cy="1071880"/>
          </a:xfrm>
          <a:prstGeom prst="rect">
            <a:avLst/>
          </a:prstGeom>
        </p:spPr>
      </p:pic>
      <p:pic>
        <p:nvPicPr>
          <p:cNvPr id="31" name="图片 30" descr="original_205879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290" y="787400"/>
            <a:ext cx="1148080" cy="1149985"/>
          </a:xfrm>
          <a:prstGeom prst="rect">
            <a:avLst/>
          </a:prstGeom>
        </p:spPr>
      </p:pic>
      <p:pic>
        <p:nvPicPr>
          <p:cNvPr id="32" name="图片 31" descr="calcifications_2058737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57340" y="3079750"/>
            <a:ext cx="1158240" cy="103695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906895" y="3238500"/>
            <a:ext cx="825500" cy="718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815580" y="1217295"/>
            <a:ext cx="142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calcifications</a:t>
            </a:r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7898765" y="2295525"/>
            <a:ext cx="142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mass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7898765" y="3373755"/>
            <a:ext cx="142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mammary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800" y="64262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https://github.com/MrGiovanni/ContinualLearning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40095" y="5016500"/>
            <a:ext cx="598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INBreast</a:t>
            </a:r>
            <a:r>
              <a:rPr lang="zh-CN" altLang="en-US"/>
              <a:t>数据先训练；</a:t>
            </a:r>
            <a:r>
              <a:rPr lang="en-US" altLang="zh-CN"/>
              <a:t>-&gt; </a:t>
            </a:r>
            <a:r>
              <a:rPr lang="zh-CN" altLang="en-US">
                <a:solidFill>
                  <a:srgbClr val="FF0000"/>
                </a:solidFill>
              </a:rPr>
              <a:t>维度错误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2. </a:t>
            </a:r>
            <a:r>
              <a:rPr lang="zh-CN" altLang="en-US"/>
              <a:t>文本包含厂商（模型可以预测</a:t>
            </a:r>
            <a:r>
              <a:rPr lang="zh-CN" altLang="en-US" b="1"/>
              <a:t>厂商</a:t>
            </a:r>
            <a:r>
              <a:rPr lang="zh-CN" altLang="en-US"/>
              <a:t>，使用新的</a:t>
            </a:r>
            <a:r>
              <a:rPr lang="en-US" altLang="zh-CN"/>
              <a:t>loss</a:t>
            </a:r>
            <a:r>
              <a:rPr lang="zh-CN" altLang="en-US"/>
              <a:t>）；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133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115</cp:revision>
  <dcterms:created xsi:type="dcterms:W3CDTF">2023-08-09T12:44:00Z</dcterms:created>
  <dcterms:modified xsi:type="dcterms:W3CDTF">2023-11-09T03:49:21Z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2052-12.1.0.15933</vt:lpwstr>
  </property>
</Properties>
</file>