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Lst>
  <p:sldSz cx="9144000" cy="5143500"/>
  <p:notesSz cx="6858000" cy="9144000"/>
  <p:embeddedFontLst>
    <p:embeddedFont>
      <p:font typeface="Consolas" panose="020B0609020204030204"/>
      <p:regular r:id="rId69"/>
      <p:bold r:id="rId70"/>
      <p:italic r:id="rId71"/>
      <p:boldItalic r:id="rId72"/>
    </p:embeddedFont>
    <p:embeddedFont>
      <p:font typeface="Nanum Gothic" panose="020D0604000000000000" charset="-127"/>
      <p:regular r:id="rId73"/>
    </p:embeddedFont>
    <p:embeddedFont>
      <p:font typeface="Roboto" panose="02000000000000000000"/>
      <p:regular r:id="rId74"/>
      <p:bold r:id="rId75"/>
      <p:italic r:id="rId76"/>
      <p:boldItalic r:id="rId77"/>
    </p:embeddedFont>
  </p:embeddedFontLst>
  <p:custDataLst>
    <p:tags r:id="rId7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55" userDrawn="1">
          <p15:clr>
            <a:srgbClr val="A4A3A4"/>
          </p15:clr>
        </p15:guide>
        <p15:guide id="2" pos="29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55"/>
        <p:guide pos="2912"/>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8" Type="http://schemas.openxmlformats.org/officeDocument/2006/relationships/tags" Target="tags/tag5.xml"/><Relationship Id="rId77" Type="http://schemas.openxmlformats.org/officeDocument/2006/relationships/font" Target="fonts/font9.fntdata"/><Relationship Id="rId76" Type="http://schemas.openxmlformats.org/officeDocument/2006/relationships/font" Target="fonts/font8.fntdata"/><Relationship Id="rId75" Type="http://schemas.openxmlformats.org/officeDocument/2006/relationships/font" Target="fonts/font7.fntdata"/><Relationship Id="rId74" Type="http://schemas.openxmlformats.org/officeDocument/2006/relationships/font" Target="fonts/font6.fntdata"/><Relationship Id="rId73" Type="http://schemas.openxmlformats.org/officeDocument/2006/relationships/font" Target="fonts/font5.fntdata"/><Relationship Id="rId72" Type="http://schemas.openxmlformats.org/officeDocument/2006/relationships/font" Target="fonts/font4.fntdata"/><Relationship Id="rId71" Type="http://schemas.openxmlformats.org/officeDocument/2006/relationships/font" Target="fonts/font3.fntdata"/><Relationship Id="rId70" Type="http://schemas.openxmlformats.org/officeDocument/2006/relationships/font" Target="fonts/font2.fntdata"/><Relationship Id="rId7" Type="http://schemas.openxmlformats.org/officeDocument/2006/relationships/slide" Target="slides/slide4.xml"/><Relationship Id="rId69" Type="http://schemas.openxmlformats.org/officeDocument/2006/relationships/font" Target="fonts/font1.fntdata"/><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6" Type="http://schemas.openxmlformats.org/officeDocument/2006/relationships/hyperlink" Target="https://github.com/dair-ai/visuals/issues/new" TargetMode="External"/><Relationship Id="rId5" Type="http://schemas.openxmlformats.org/officeDocument/2006/relationships/hyperlink" Target="mailto:ellfae@gmail.com" TargetMode="External"/><Relationship Id="rId4" Type="http://schemas.openxmlformats.org/officeDocument/2006/relationships/hyperlink" Target="https://github.com/dair-ai/ml-visuals" TargetMode="External"/><Relationship Id="rId3" Type="http://schemas.openxmlformats.org/officeDocument/2006/relationships/hyperlink" Target="https://dair.ai/" TargetMode="External"/><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4" Type="http://schemas.openxmlformats.org/officeDocument/2006/relationships/hyperlink" Target="mailto:sourav@yahoo.com" TargetMode="External"/><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uigradients.com/#GradeGrey" TargetMode="External"/><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GB" sz="1200" b="1">
                <a:solidFill>
                  <a:srgbClr val="24292E"/>
                </a:solidFill>
                <a:highlight>
                  <a:srgbClr val="FFFF00"/>
                </a:highlight>
              </a:rPr>
              <a:t>IMPORTANT NOTE:</a:t>
            </a:r>
            <a:r>
              <a:rPr lang="en-GB" sz="1200">
                <a:solidFill>
                  <a:srgbClr val="24292E"/>
                </a:solidFill>
                <a:highlight>
                  <a:srgbClr val="FFFF00"/>
                </a:highlight>
              </a:rPr>
              <a:t> Please don’t request editing permission if you do not plan to add anything to the slides. If you want to edit the slides for your own purposes, just make a copy of the slides. </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panose="020B0604020202020204"/>
              <a:buNone/>
            </a:pPr>
            <a:r>
              <a:rPr lang="en-GB" sz="1200">
                <a:solidFill>
                  <a:srgbClr val="24292E"/>
                </a:solidFill>
                <a:highlight>
                  <a:srgbClr val="FFFFFF"/>
                </a:highlight>
              </a:rPr>
              <a:t>ML Visuals is a new collaborative effort to help the machine learning community in improving science communication by using more professional, compelling and adequate visuals and figures. You are free to use the visuals in your presentations or blog posts. You don’t need to ask permission to use any of the visuals but it will be nice if you can provide credit to the designer/author (author information found in the slide notes).</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panose="020B0604020202020204"/>
              <a:buNone/>
            </a:pPr>
            <a:r>
              <a:rPr lang="en-GB" sz="1200">
                <a:solidFill>
                  <a:srgbClr val="24292E"/>
                </a:solidFill>
                <a:highlight>
                  <a:srgbClr val="FFFFFF"/>
                </a:highlight>
              </a:rPr>
              <a:t>This is a project made by the </a:t>
            </a:r>
            <a:r>
              <a:rPr lang="en-GB" sz="1200" u="sng">
                <a:solidFill>
                  <a:schemeClr val="hlink"/>
                </a:solidFill>
                <a:highlight>
                  <a:srgbClr val="FFFFFF"/>
                </a:highlight>
                <a:hlinkClick r:id="rId3"/>
              </a:rPr>
              <a:t>dair.ai </a:t>
            </a:r>
            <a:r>
              <a:rPr lang="en-GB" sz="1200">
                <a:solidFill>
                  <a:srgbClr val="24292E"/>
                </a:solidFill>
                <a:highlight>
                  <a:srgbClr val="FFFFFF"/>
                </a:highlight>
              </a:rPr>
              <a:t>community and maintained in this </a:t>
            </a:r>
            <a:r>
              <a:rPr lang="en-GB" sz="1200" u="sng">
                <a:solidFill>
                  <a:schemeClr val="hlink"/>
                </a:solidFill>
                <a:highlight>
                  <a:srgbClr val="FFFFFF"/>
                </a:highlight>
                <a:hlinkClick r:id="rId4"/>
              </a:rPr>
              <a:t>GitHub repo</a:t>
            </a:r>
            <a:r>
              <a:rPr lang="en-GB" sz="1200">
                <a:solidFill>
                  <a:srgbClr val="24292E"/>
                </a:solidFill>
                <a:highlight>
                  <a:srgbClr val="FFFFFF"/>
                </a:highlight>
              </a:rPr>
              <a:t>. Our community members will continue to add more common figures and basic elements in upcoming versions. Think of this as free and open artefacts and templates which you can freely and easily download, copy, distribute, reuse and customize to your own needs. I am maintaining this set of slides on a bi-weekly basis where I will regularly organize and keep the slides clean from spam or unfinished content. </a:t>
            </a:r>
            <a:endParaRPr sz="1200">
              <a:solidFill>
                <a:srgbClr val="24292E"/>
              </a:solidFill>
              <a:highlight>
                <a:srgbClr val="FFFF00"/>
              </a:highlight>
            </a:endParaRPr>
          </a:p>
          <a:p>
            <a:pPr marL="0" lvl="0" indent="0" algn="l" rtl="0">
              <a:lnSpc>
                <a:spcPct val="115000"/>
              </a:lnSpc>
              <a:spcBef>
                <a:spcPts val="1200"/>
              </a:spcBef>
              <a:spcAft>
                <a:spcPts val="0"/>
              </a:spcAft>
              <a:buNone/>
            </a:pPr>
            <a:r>
              <a:rPr lang="en-GB" sz="1200" b="1">
                <a:solidFill>
                  <a:srgbClr val="24292E"/>
                </a:solidFill>
                <a:highlight>
                  <a:srgbClr val="FFFFFF"/>
                </a:highlight>
              </a:rPr>
              <a:t>Contributing:</a:t>
            </a:r>
            <a:r>
              <a:rPr lang="en-GB" sz="1200">
                <a:solidFill>
                  <a:srgbClr val="24292E"/>
                </a:solidFill>
                <a:highlight>
                  <a:srgbClr val="FFFFFF"/>
                </a:highlight>
              </a:rPr>
              <a:t> To add your own custom figures, simply add a new slide and reuse any of the basic visual components (remember to request edit permissions). We encourage authors/designers to add their visuals here and allow others to reuse them. Make sure to include your author information (in the notes section of the slide) so that others can provide the proper credit if they use the visuals elsewhere (e.g. blog/presentations). Add your name and email just in case someone has any questions related to the figures you added. Also, provide a short description of your visual to help the user understand what it is about and how they can use it. If you need "Edit" permission, just click on the "request edit access" option under the "view only" toolbar above or send me an email at </a:t>
            </a:r>
            <a:r>
              <a:rPr lang="en-GB" sz="1200" u="sng">
                <a:solidFill>
                  <a:schemeClr val="hlink"/>
                </a:solidFill>
                <a:highlight>
                  <a:srgbClr val="FFFFFF"/>
                </a:highlight>
                <a:hlinkClick r:id="rId5"/>
              </a:rPr>
              <a:t>ellfae@gmail.com</a:t>
            </a:r>
            <a:r>
              <a:rPr lang="en-GB" sz="1200">
                <a:solidFill>
                  <a:srgbClr val="24292E"/>
                </a:solidFill>
                <a:highlight>
                  <a:srgbClr val="FFFFFF"/>
                </a:highlight>
              </a:rPr>
              <a:t>. If you have editing rights, please make sure not to delete any of the work that other authors have added. You can try to improve it by creating a new slide and adding that improved version (that’s actually encouraged). </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panose="020B0604020202020204"/>
              <a:buNone/>
            </a:pPr>
            <a:r>
              <a:rPr lang="en-GB" sz="1200">
                <a:solidFill>
                  <a:srgbClr val="24292E"/>
                </a:solidFill>
                <a:highlight>
                  <a:srgbClr val="FFFFFF"/>
                </a:highlight>
              </a:rPr>
              <a:t>Downloading a figure from any of the slides is easy. Just click on File→Download→(choose your format).</a:t>
            </a:r>
            <a:endParaRPr sz="1200">
              <a:solidFill>
                <a:srgbClr val="24292E"/>
              </a:solidFill>
              <a:highlight>
                <a:srgbClr val="FFFFFF"/>
              </a:highlight>
            </a:endParaRPr>
          </a:p>
          <a:p>
            <a:pPr marL="0" lvl="0" indent="0" algn="l" rtl="0">
              <a:lnSpc>
                <a:spcPct val="115000"/>
              </a:lnSpc>
              <a:spcBef>
                <a:spcPts val="1200"/>
              </a:spcBef>
              <a:spcAft>
                <a:spcPts val="0"/>
              </a:spcAft>
              <a:buNone/>
            </a:pPr>
            <a:r>
              <a:rPr lang="en-GB" sz="1200">
                <a:solidFill>
                  <a:srgbClr val="24292E"/>
                </a:solidFill>
                <a:highlight>
                  <a:srgbClr val="FFFFFF"/>
                </a:highlight>
              </a:rPr>
              <a:t>If you need help with customizing a figure or have an idea of something that could be valuable to others, we can help. Just open an issue </a:t>
            </a:r>
            <a:r>
              <a:rPr lang="en-GB" sz="1200">
                <a:solidFill>
                  <a:srgbClr val="0366D6"/>
                </a:solidFill>
                <a:highlight>
                  <a:srgbClr val="FFFFFF"/>
                </a:highlight>
                <a:uFill>
                  <a:noFill/>
                </a:uFill>
                <a:hlinkClick r:id="rId6"/>
              </a:rPr>
              <a:t>here</a:t>
            </a:r>
            <a:r>
              <a:rPr lang="en-GB" sz="1200">
                <a:solidFill>
                  <a:srgbClr val="24292E"/>
                </a:solidFill>
                <a:highlight>
                  <a:srgbClr val="FFFFFF"/>
                </a:highlight>
              </a:rPr>
              <a:t> and we will do our best to come up with the visual. Thanks.</a:t>
            </a:r>
            <a:endParaRPr sz="1200">
              <a:solidFill>
                <a:srgbClr val="24292E"/>
              </a:solidFill>
              <a:highlight>
                <a:srgbClr val="FFFFFF"/>
              </a:highlight>
            </a:endParaRPr>
          </a:p>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1" name="Shape 341"/>
        <p:cNvGrpSpPr/>
        <p:nvPr/>
      </p:nvGrpSpPr>
      <p:grpSpPr>
        <a:xfrm>
          <a:off x="0" y="0"/>
          <a:ext cx="0" cy="0"/>
          <a:chOff x="0" y="0"/>
          <a:chExt cx="0" cy="0"/>
        </a:xfrm>
      </p:grpSpPr>
      <p:sp>
        <p:nvSpPr>
          <p:cNvPr id="342" name="Google Shape;342;g78327f1586_0_116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78327f1586_0_11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Using the same visual components from before and a few new custom ones, I was able to come up with the Transformer architecture</a:t>
            </a:r>
            <a:endParaRPr lang="en-GB"/>
          </a:p>
          <a:p>
            <a:pPr marL="457200" lvl="0" indent="-298450" algn="l" rtl="0">
              <a:spcBef>
                <a:spcPts val="0"/>
              </a:spcBef>
              <a:spcAft>
                <a:spcPts val="0"/>
              </a:spcAft>
              <a:buSzPts val="1100"/>
              <a:buChar char="-"/>
            </a:pPr>
            <a:r>
              <a:rPr lang="en-GB"/>
              <a:t>This is a reproduction of the Transformer architecture figure presented in the work of </a:t>
            </a:r>
            <a:r>
              <a:rPr lang="en-GB" u="sng">
                <a:solidFill>
                  <a:schemeClr val="hlink"/>
                </a:solidFill>
                <a:hlinkClick r:id="rId3"/>
              </a:rPr>
              <a:t>Vaswani et al. 2017</a:t>
            </a:r>
            <a:endParaRPr lang="en-GB" u="sng">
              <a:solidFill>
                <a:schemeClr val="hlink"/>
              </a:solidFill>
            </a:endParaRPr>
          </a:p>
          <a:p>
            <a:pPr marL="457200" lvl="0" indent="-298450" algn="l" rtl="0">
              <a:spcBef>
                <a:spcPts val="0"/>
              </a:spcBef>
              <a:spcAft>
                <a:spcPts val="0"/>
              </a:spcAft>
              <a:buSzPts val="1100"/>
              <a:buChar char="-"/>
            </a:pPr>
            <a:r>
              <a:rPr lang="en-GB"/>
              <a:t>You can further customize it however you want</a:t>
            </a:r>
            <a:endParaRPr lang="en-GB"/>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0" name="Shape 410"/>
        <p:cNvGrpSpPr/>
        <p:nvPr/>
      </p:nvGrpSpPr>
      <p:grpSpPr>
        <a:xfrm>
          <a:off x="0" y="0"/>
          <a:ext cx="0" cy="0"/>
          <a:chOff x="0" y="0"/>
          <a:chExt cx="0" cy="0"/>
        </a:xfrm>
      </p:grpSpPr>
      <p:sp>
        <p:nvSpPr>
          <p:cNvPr id="411" name="Google Shape;411;g9aeaf79e6c_37_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9aeaf79e6c_37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Using the same visual components from before and a few new custom ones, I was able to come up with the Transformer architecture</a:t>
            </a:r>
            <a:endParaRPr lang="en-GB"/>
          </a:p>
          <a:p>
            <a:pPr marL="457200" lvl="0" indent="-298450" algn="l" rtl="0">
              <a:spcBef>
                <a:spcPts val="0"/>
              </a:spcBef>
              <a:spcAft>
                <a:spcPts val="0"/>
              </a:spcAft>
              <a:buSzPts val="1100"/>
              <a:buChar char="-"/>
            </a:pPr>
            <a:r>
              <a:rPr lang="en-GB"/>
              <a:t>This is a reproduction of the Transformer architecture figure presented in the work of </a:t>
            </a:r>
            <a:r>
              <a:rPr lang="en-GB" u="sng">
                <a:solidFill>
                  <a:schemeClr val="hlink"/>
                </a:solidFill>
                <a:hlinkClick r:id="rId3"/>
              </a:rPr>
              <a:t>Vaswani et al. 2017</a:t>
            </a:r>
            <a:endParaRPr lang="en-GB" u="sng">
              <a:solidFill>
                <a:schemeClr val="hlink"/>
              </a:solidFill>
            </a:endParaRPr>
          </a:p>
          <a:p>
            <a:pPr marL="457200" lvl="0" indent="-298450" algn="l" rtl="0">
              <a:spcBef>
                <a:spcPts val="0"/>
              </a:spcBef>
              <a:spcAft>
                <a:spcPts val="0"/>
              </a:spcAft>
              <a:buSzPts val="1100"/>
              <a:buChar char="-"/>
            </a:pPr>
            <a:r>
              <a:rPr lang="en-GB"/>
              <a:t>You can further customize it however you want</a:t>
            </a:r>
            <a:endParaRPr lang="en-GB"/>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5" name="Shape 475"/>
        <p:cNvGrpSpPr/>
        <p:nvPr/>
      </p:nvGrpSpPr>
      <p:grpSpPr>
        <a:xfrm>
          <a:off x="0" y="0"/>
          <a:ext cx="0" cy="0"/>
          <a:chOff x="0" y="0"/>
          <a:chExt cx="0" cy="0"/>
        </a:xfrm>
      </p:grpSpPr>
      <p:sp>
        <p:nvSpPr>
          <p:cNvPr id="476" name="Google Shape;476;g78327f1586_0_42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78327f1586_0_4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This figure aims to demonstrate the process of tokenization</a:t>
            </a:r>
            <a:endParaRPr lang="en-GB"/>
          </a:p>
          <a:p>
            <a:pPr marL="457200" lvl="0" indent="-298450" algn="l" rtl="0">
              <a:spcBef>
                <a:spcPts val="0"/>
              </a:spcBef>
              <a:spcAft>
                <a:spcPts val="0"/>
              </a:spcAft>
              <a:buSzPts val="1100"/>
              <a:buChar char="-"/>
            </a:pPr>
            <a:r>
              <a:rPr lang="en-GB"/>
              <a:t>If you want to change the gradient colors of this shape, you can simply click on the shape and then select “Fill color” (the bucket looking icon at the top).</a:t>
            </a:r>
            <a:endParaRPr lang="en-GB"/>
          </a:p>
          <a:p>
            <a:pPr marL="457200" lvl="0" indent="-298450" algn="l" rtl="0">
              <a:spcBef>
                <a:spcPts val="0"/>
              </a:spcBef>
              <a:spcAft>
                <a:spcPts val="0"/>
              </a:spcAft>
              <a:buSzPts val="1100"/>
              <a:buChar char="-"/>
            </a:pPr>
            <a:r>
              <a:rPr lang="en-GB"/>
              <a:t>This is a gradient color so you can customize however you want</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r>
              <a:rPr lang="en-GB"/>
              <a:t>Author: Elvis Saravia (ellfae@gmail.com)</a:t>
            </a:r>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2" name="Shape 492"/>
        <p:cNvGrpSpPr/>
        <p:nvPr/>
      </p:nvGrpSpPr>
      <p:grpSpPr>
        <a:xfrm>
          <a:off x="0" y="0"/>
          <a:ext cx="0" cy="0"/>
          <a:chOff x="0" y="0"/>
          <a:chExt cx="0" cy="0"/>
        </a:xfrm>
      </p:grpSpPr>
      <p:sp>
        <p:nvSpPr>
          <p:cNvPr id="493" name="Google Shape;493;g85a0789696_9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85a0789696_9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Created </a:t>
            </a: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None/>
            </a:pPr>
            <a:r>
              <a:rPr lang="en-GB"/>
              <a:t>sourav@yahoo.com</a:t>
            </a:r>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5" name="Shape 595"/>
        <p:cNvGrpSpPr/>
        <p:nvPr/>
      </p:nvGrpSpPr>
      <p:grpSpPr>
        <a:xfrm>
          <a:off x="0" y="0"/>
          <a:ext cx="0" cy="0"/>
          <a:chOff x="0" y="0"/>
          <a:chExt cx="0" cy="0"/>
        </a:xfrm>
      </p:grpSpPr>
      <p:sp>
        <p:nvSpPr>
          <p:cNvPr id="596" name="Google Shape;596;g85a0789696_74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85a0789696_74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Original by</a:t>
            </a:r>
            <a:r>
              <a:rPr lang="en-GB">
                <a:solidFill>
                  <a:schemeClr val="dk1"/>
                </a:solidFill>
              </a:rPr>
              <a:t> </a:t>
            </a:r>
            <a:r>
              <a:rPr lang="en-GB" u="sng">
                <a:solidFill>
                  <a:schemeClr val="accent5"/>
                </a:solidFill>
                <a:hlinkClick r:id="rId3"/>
              </a:rPr>
              <a:t>@srvmshr</a:t>
            </a:r>
            <a:endParaRPr>
              <a:solidFill>
                <a:schemeClr val="dk1"/>
              </a:solidFill>
            </a:endParaRPr>
          </a:p>
          <a:p>
            <a:pPr marL="0" lvl="0" indent="0" algn="l" rtl="0">
              <a:spcBef>
                <a:spcPts val="0"/>
              </a:spcBef>
              <a:spcAft>
                <a:spcPts val="0"/>
              </a:spcAft>
              <a:buNone/>
            </a:pPr>
            <a:r>
              <a:rPr lang="en-GB" u="sng">
                <a:solidFill>
                  <a:schemeClr val="hlink"/>
                </a:solidFill>
                <a:hlinkClick r:id="rId4"/>
              </a:rPr>
              <a:t>sourav@yahoo.com</a:t>
            </a:r>
            <a:endParaRPr lang="en-GB" u="sng">
              <a:solidFill>
                <a:schemeClr val="hlink"/>
              </a:solidFill>
            </a:endParaRPr>
          </a:p>
          <a:p>
            <a:pPr marL="0" lvl="0" indent="0" algn="l" rtl="0">
              <a:spcBef>
                <a:spcPts val="0"/>
              </a:spcBef>
              <a:spcAft>
                <a:spcPts val="0"/>
              </a:spcAft>
              <a:buNone/>
            </a:pPr>
          </a:p>
          <a:p>
            <a:pPr marL="0" lvl="0" indent="0" algn="l" rtl="0">
              <a:spcBef>
                <a:spcPts val="0"/>
              </a:spcBef>
              <a:spcAft>
                <a:spcPts val="0"/>
              </a:spcAft>
              <a:buNone/>
            </a:pPr>
            <a:r>
              <a:rPr lang="en-GB"/>
              <a:t>Dark themed version by (Elvis Saravia - </a:t>
            </a:r>
            <a:r>
              <a:rPr lang="en-GB">
                <a:solidFill>
                  <a:schemeClr val="dk1"/>
                </a:solidFill>
              </a:rPr>
              <a:t>ellfae@gmail.com</a:t>
            </a:r>
            <a:r>
              <a:rPr lang="en-GB"/>
              <a:t>)</a:t>
            </a:r>
            <a:endParaRPr lang="en-GB"/>
          </a:p>
          <a:p>
            <a:pPr marL="0" lvl="0" indent="0" algn="l" rtl="0">
              <a:spcBef>
                <a:spcPts val="0"/>
              </a:spcBef>
              <a:spcAft>
                <a:spcPts val="0"/>
              </a:spcAft>
              <a:buNone/>
            </a:pPr>
          </a:p>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8" name="Shape 698"/>
        <p:cNvGrpSpPr/>
        <p:nvPr/>
      </p:nvGrpSpPr>
      <p:grpSpPr>
        <a:xfrm>
          <a:off x="0" y="0"/>
          <a:ext cx="0" cy="0"/>
          <a:chOff x="0" y="0"/>
          <a:chExt cx="0" cy="0"/>
        </a:xfrm>
      </p:grpSpPr>
      <p:sp>
        <p:nvSpPr>
          <p:cNvPr id="699" name="Google Shape;699;g862c40195a_317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62c40195a_317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Created 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None/>
            </a:pPr>
            <a:r>
              <a:rPr lang="en-GB"/>
              <a:t>sourav@yahoo.com</a:t>
            </a:r>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1" name="Shape 801"/>
        <p:cNvGrpSpPr/>
        <p:nvPr/>
      </p:nvGrpSpPr>
      <p:grpSpPr>
        <a:xfrm>
          <a:off x="0" y="0"/>
          <a:ext cx="0" cy="0"/>
          <a:chOff x="0" y="0"/>
          <a:chExt cx="0" cy="0"/>
        </a:xfrm>
      </p:grpSpPr>
      <p:sp>
        <p:nvSpPr>
          <p:cNvPr id="802" name="Google Shape;802;g85a0789696_2337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85a0789696_2337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Added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7" name="Shape 1137"/>
        <p:cNvGrpSpPr/>
        <p:nvPr/>
      </p:nvGrpSpPr>
      <p:grpSpPr>
        <a:xfrm>
          <a:off x="0" y="0"/>
          <a:ext cx="0" cy="0"/>
          <a:chOff x="0" y="0"/>
          <a:chExt cx="0" cy="0"/>
        </a:xfrm>
      </p:grpSpPr>
      <p:sp>
        <p:nvSpPr>
          <p:cNvPr id="1138" name="Google Shape;1138;g8a7331a6e5_206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8a7331a6e5_206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Added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0" name="Shape 1470"/>
        <p:cNvGrpSpPr/>
        <p:nvPr/>
      </p:nvGrpSpPr>
      <p:grpSpPr>
        <a:xfrm>
          <a:off x="0" y="0"/>
          <a:ext cx="0" cy="0"/>
          <a:chOff x="0" y="0"/>
          <a:chExt cx="0" cy="0"/>
        </a:xfrm>
      </p:grpSpPr>
      <p:sp>
        <p:nvSpPr>
          <p:cNvPr id="1471" name="Google Shape;1471;g8a7331a6e5_206_34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2" name="Google Shape;1472;g8a7331a6e5_206_3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Added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6" name="Shape 1806"/>
        <p:cNvGrpSpPr/>
        <p:nvPr/>
      </p:nvGrpSpPr>
      <p:grpSpPr>
        <a:xfrm>
          <a:off x="0" y="0"/>
          <a:ext cx="0" cy="0"/>
          <a:chOff x="0" y="0"/>
          <a:chExt cx="0" cy="0"/>
        </a:xfrm>
      </p:grpSpPr>
      <p:sp>
        <p:nvSpPr>
          <p:cNvPr id="1807" name="Google Shape;1807;g78327f1586_1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8" name="Google Shape;1808;g78327f1586_1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You can add abstract backgrounds here</a:t>
            </a:r>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55"/>
        <p:cNvGrpSpPr/>
        <p:nvPr/>
      </p:nvGrpSpPr>
      <p:grpSpPr>
        <a:xfrm>
          <a:off x="0" y="0"/>
          <a:ext cx="0" cy="0"/>
          <a:chOff x="0" y="0"/>
          <a:chExt cx="0" cy="0"/>
        </a:xfrm>
      </p:grpSpPr>
      <p:sp>
        <p:nvSpPr>
          <p:cNvPr id="56" name="Google Shape;56;g78327f1586_1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78327f1586_1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Basic components go here.</a:t>
            </a:r>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1" name="Shape 1811"/>
        <p:cNvGrpSpPr/>
        <p:nvPr/>
      </p:nvGrpSpPr>
      <p:grpSpPr>
        <a:xfrm>
          <a:off x="0" y="0"/>
          <a:ext cx="0" cy="0"/>
          <a:chOff x="0" y="0"/>
          <a:chExt cx="0" cy="0"/>
        </a:xfrm>
      </p:grpSpPr>
      <p:sp>
        <p:nvSpPr>
          <p:cNvPr id="1812" name="Google Shape;1812;g78327f1586_0_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3" name="Google Shape;1813;g78327f1586_0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You can change the gradient of each component</a:t>
            </a:r>
            <a:endParaRPr lang="en-GB"/>
          </a:p>
          <a:p>
            <a:pPr marL="0" lvl="0" indent="0" algn="l" rtl="0">
              <a:spcBef>
                <a:spcPts val="0"/>
              </a:spcBef>
              <a:spcAft>
                <a:spcPts val="0"/>
              </a:spcAft>
              <a:buNone/>
            </a:pPr>
          </a:p>
          <a:p>
            <a:pPr marL="0" lvl="0" indent="0" algn="l" rtl="0">
              <a:spcBef>
                <a:spcPts val="0"/>
              </a:spcBef>
              <a:spcAft>
                <a:spcPts val="0"/>
              </a:spcAft>
              <a:buNone/>
            </a:pPr>
            <a:r>
              <a:rPr lang="en-GB"/>
              <a:t>Author: Elvis Saravia</a:t>
            </a:r>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05" name="Shape 2005"/>
        <p:cNvGrpSpPr/>
        <p:nvPr/>
      </p:nvGrpSpPr>
      <p:grpSpPr>
        <a:xfrm>
          <a:off x="0" y="0"/>
          <a:ext cx="0" cy="0"/>
          <a:chOff x="0" y="0"/>
          <a:chExt cx="0" cy="0"/>
        </a:xfrm>
      </p:grpSpPr>
      <p:sp>
        <p:nvSpPr>
          <p:cNvPr id="2006" name="Google Shape;2006;g78327f1586_0_2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7" name="Google Shape;2007;g78327f1586_0_2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This is the header I use for the dair.ai NLP Newsletter</a:t>
            </a:r>
            <a:endParaRPr lang="en-GB"/>
          </a:p>
          <a:p>
            <a:pPr marL="457200" lvl="0" indent="-298450" algn="l" rtl="0">
              <a:spcBef>
                <a:spcPts val="0"/>
              </a:spcBef>
              <a:spcAft>
                <a:spcPts val="0"/>
              </a:spcAft>
              <a:buSzPts val="1100"/>
              <a:buChar char="-"/>
            </a:pPr>
            <a:r>
              <a:rPr lang="en-GB"/>
              <a:t>You can change the gradient of each component</a:t>
            </a:r>
            <a:endParaRPr lang="en-GB"/>
          </a:p>
          <a:p>
            <a:pPr marL="457200" lvl="0" indent="-298450" algn="l" rtl="0">
              <a:spcBef>
                <a:spcPts val="0"/>
              </a:spcBef>
              <a:spcAft>
                <a:spcPts val="0"/>
              </a:spcAft>
              <a:buSzPts val="1100"/>
              <a:buChar char="-"/>
            </a:pPr>
            <a:r>
              <a:rPr lang="en-GB"/>
              <a:t>You can customize the background as well by right clicking and changing to another gradient or static color</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a:t>
            </a:r>
            <a:endParaRPr lang="en-GB">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00" name="Shape 2200"/>
        <p:cNvGrpSpPr/>
        <p:nvPr/>
      </p:nvGrpSpPr>
      <p:grpSpPr>
        <a:xfrm>
          <a:off x="0" y="0"/>
          <a:ext cx="0" cy="0"/>
          <a:chOff x="0" y="0"/>
          <a:chExt cx="0" cy="0"/>
        </a:xfrm>
      </p:grpSpPr>
      <p:sp>
        <p:nvSpPr>
          <p:cNvPr id="2201" name="Google Shape;2201;g78327f1586_0_4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78327f1586_0_4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This is the header I use for the dair.ai NLP Newsletter</a:t>
            </a:r>
            <a:endParaRPr lang="en-GB"/>
          </a:p>
          <a:p>
            <a:pPr marL="457200" lvl="0" indent="-298450" algn="l" rtl="0">
              <a:spcBef>
                <a:spcPts val="0"/>
              </a:spcBef>
              <a:spcAft>
                <a:spcPts val="0"/>
              </a:spcAft>
              <a:buSzPts val="1100"/>
              <a:buChar char="-"/>
            </a:pPr>
            <a:r>
              <a:rPr lang="en-GB"/>
              <a:t>You can change the gradient of each component</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r>
              <a:rPr lang="en-GB">
                <a:solidFill>
                  <a:schemeClr val="dk1"/>
                </a:solidFill>
              </a:rPr>
              <a:t>Author: Elvis Saravia</a:t>
            </a:r>
            <a:endParaRPr lang="en-GB">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94" name="Shape 2394"/>
        <p:cNvGrpSpPr/>
        <p:nvPr/>
      </p:nvGrpSpPr>
      <p:grpSpPr>
        <a:xfrm>
          <a:off x="0" y="0"/>
          <a:ext cx="0" cy="0"/>
          <a:chOff x="0" y="0"/>
          <a:chExt cx="0" cy="0"/>
        </a:xfrm>
      </p:grpSpPr>
      <p:sp>
        <p:nvSpPr>
          <p:cNvPr id="2395" name="Google Shape;2395;g78327f1586_0_6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6" name="Google Shape;2396;g78327f1586_0_6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This is the header I use for the dair.ai NLP Newsletter</a:t>
            </a:r>
            <a:endParaRPr lang="en-GB"/>
          </a:p>
          <a:p>
            <a:pPr marL="457200" lvl="0" indent="-298450" algn="l" rtl="0">
              <a:spcBef>
                <a:spcPts val="0"/>
              </a:spcBef>
              <a:spcAft>
                <a:spcPts val="0"/>
              </a:spcAft>
              <a:buSzPts val="1100"/>
              <a:buChar char="-"/>
            </a:pPr>
            <a:r>
              <a:rPr lang="en-GB"/>
              <a:t>You can change the gradient of each component</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r>
              <a:rPr lang="en-GB">
                <a:solidFill>
                  <a:schemeClr val="dk1"/>
                </a:solidFill>
              </a:rPr>
              <a:t>Author: Elvis Saravia</a:t>
            </a:r>
            <a:endParaRPr lang="en-GB">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89" name="Shape 2589"/>
        <p:cNvGrpSpPr/>
        <p:nvPr/>
      </p:nvGrpSpPr>
      <p:grpSpPr>
        <a:xfrm>
          <a:off x="0" y="0"/>
          <a:ext cx="0" cy="0"/>
          <a:chOff x="0" y="0"/>
          <a:chExt cx="0" cy="0"/>
        </a:xfrm>
      </p:grpSpPr>
      <p:sp>
        <p:nvSpPr>
          <p:cNvPr id="2590" name="Google Shape;2590;g78327f1586_0_44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1" name="Google Shape;2591;g78327f1586_0_44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Gradient background shows some inspirations and ideas for color themes that could be used for backgrounds</a:t>
            </a:r>
            <a:endParaRPr lang="en-GB"/>
          </a:p>
          <a:p>
            <a:pPr marL="457200" lvl="0" indent="-298450" algn="l" rtl="0">
              <a:spcBef>
                <a:spcPts val="0"/>
              </a:spcBef>
              <a:spcAft>
                <a:spcPts val="0"/>
              </a:spcAft>
              <a:buSzPts val="1100"/>
              <a:buChar char="-"/>
            </a:pPr>
            <a:r>
              <a:rPr lang="en-GB"/>
              <a:t>The examples used in this section are inspired by </a:t>
            </a:r>
            <a:r>
              <a:rPr lang="en-GB" u="sng">
                <a:solidFill>
                  <a:schemeClr val="hlink"/>
                </a:solidFill>
                <a:hlinkClick r:id="rId3"/>
              </a:rPr>
              <a:t>https://uigradients.com</a:t>
            </a:r>
            <a:endParaRPr lang="en-GB" u="sng">
              <a:solidFill>
                <a:schemeClr val="hlink"/>
              </a:solidFill>
              <a:hlinkClick r:id="rId3"/>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94" name="Shape 2594"/>
        <p:cNvGrpSpPr/>
        <p:nvPr/>
      </p:nvGrpSpPr>
      <p:grpSpPr>
        <a:xfrm>
          <a:off x="0" y="0"/>
          <a:ext cx="0" cy="0"/>
          <a:chOff x="0" y="0"/>
          <a:chExt cx="0" cy="0"/>
        </a:xfrm>
      </p:grpSpPr>
      <p:sp>
        <p:nvSpPr>
          <p:cNvPr id="2595" name="Google Shape;2595;g78327f1586_0_4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6" name="Google Shape;2596;g78327f1586_0_4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98" name="Shape 2598"/>
        <p:cNvGrpSpPr/>
        <p:nvPr/>
      </p:nvGrpSpPr>
      <p:grpSpPr>
        <a:xfrm>
          <a:off x="0" y="0"/>
          <a:ext cx="0" cy="0"/>
          <a:chOff x="0" y="0"/>
          <a:chExt cx="0" cy="0"/>
        </a:xfrm>
      </p:grpSpPr>
      <p:sp>
        <p:nvSpPr>
          <p:cNvPr id="2599" name="Google Shape;2599;g78327f1586_0_45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0" name="Google Shape;2600;g78327f1586_0_4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02" name="Shape 2602"/>
        <p:cNvGrpSpPr/>
        <p:nvPr/>
      </p:nvGrpSpPr>
      <p:grpSpPr>
        <a:xfrm>
          <a:off x="0" y="0"/>
          <a:ext cx="0" cy="0"/>
          <a:chOff x="0" y="0"/>
          <a:chExt cx="0" cy="0"/>
        </a:xfrm>
      </p:grpSpPr>
      <p:sp>
        <p:nvSpPr>
          <p:cNvPr id="2603" name="Google Shape;2603;g78327f1586_0_4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4" name="Google Shape;2604;g78327f1586_0_4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06" name="Shape 2606"/>
        <p:cNvGrpSpPr/>
        <p:nvPr/>
      </p:nvGrpSpPr>
      <p:grpSpPr>
        <a:xfrm>
          <a:off x="0" y="0"/>
          <a:ext cx="0" cy="0"/>
          <a:chOff x="0" y="0"/>
          <a:chExt cx="0" cy="0"/>
        </a:xfrm>
      </p:grpSpPr>
      <p:sp>
        <p:nvSpPr>
          <p:cNvPr id="2607" name="Google Shape;2607;g9aeaf79e6c_37_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8" name="Google Shape;2608;g9aeaf79e6c_37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You can add abstract backgrounds here</a:t>
            </a:r>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11" name="Shape 2611"/>
        <p:cNvGrpSpPr/>
        <p:nvPr/>
      </p:nvGrpSpPr>
      <p:grpSpPr>
        <a:xfrm>
          <a:off x="0" y="0"/>
          <a:ext cx="0" cy="0"/>
          <a:chOff x="0" y="0"/>
          <a:chExt cx="0" cy="0"/>
        </a:xfrm>
      </p:grpSpPr>
      <p:sp>
        <p:nvSpPr>
          <p:cNvPr id="2612" name="Google Shape;2612;g85a0789696_2352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3" name="Google Shape;2613;g85a0789696_2352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Created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60"/>
        <p:cNvGrpSpPr/>
        <p:nvPr/>
      </p:nvGrpSpPr>
      <p:grpSpPr>
        <a:xfrm>
          <a:off x="0" y="0"/>
          <a:ext cx="0" cy="0"/>
          <a:chOff x="0" y="0"/>
          <a:chExt cx="0" cy="0"/>
        </a:xfrm>
      </p:grpSpPr>
      <p:sp>
        <p:nvSpPr>
          <p:cNvPr id="61" name="Google Shape;61;g78327f1586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8327f1586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This is a simple round rectangle that can represent some process, operation, or transformation</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64" name="Shape 2964"/>
        <p:cNvGrpSpPr/>
        <p:nvPr/>
      </p:nvGrpSpPr>
      <p:grpSpPr>
        <a:xfrm>
          <a:off x="0" y="0"/>
          <a:ext cx="0" cy="0"/>
          <a:chOff x="0" y="0"/>
          <a:chExt cx="0" cy="0"/>
        </a:xfrm>
      </p:grpSpPr>
      <p:sp>
        <p:nvSpPr>
          <p:cNvPr id="2965" name="Google Shape;2965;gc3ed6abf22_2_2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c3ed6abf22_2_2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Created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08" name="Shape 4408"/>
        <p:cNvGrpSpPr/>
        <p:nvPr/>
      </p:nvGrpSpPr>
      <p:grpSpPr>
        <a:xfrm>
          <a:off x="0" y="0"/>
          <a:ext cx="0" cy="0"/>
          <a:chOff x="0" y="0"/>
          <a:chExt cx="0" cy="0"/>
        </a:xfrm>
      </p:grpSpPr>
      <p:sp>
        <p:nvSpPr>
          <p:cNvPr id="4409" name="Google Shape;4409;gc3ed6abf22_2_257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0" name="Google Shape;4410;gc3ed6abf22_2_25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54" name="Shape 4854"/>
        <p:cNvGrpSpPr/>
        <p:nvPr/>
      </p:nvGrpSpPr>
      <p:grpSpPr>
        <a:xfrm>
          <a:off x="0" y="0"/>
          <a:ext cx="0" cy="0"/>
          <a:chOff x="0" y="0"/>
          <a:chExt cx="0" cy="0"/>
        </a:xfrm>
      </p:grpSpPr>
      <p:sp>
        <p:nvSpPr>
          <p:cNvPr id="4855" name="Google Shape;4855;g878bb028e8_885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6" name="Google Shape;4856;g878bb028e8_885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Created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79" name="Shape 4879"/>
        <p:cNvGrpSpPr/>
        <p:nvPr/>
      </p:nvGrpSpPr>
      <p:grpSpPr>
        <a:xfrm>
          <a:off x="0" y="0"/>
          <a:ext cx="0" cy="0"/>
          <a:chOff x="0" y="0"/>
          <a:chExt cx="0" cy="0"/>
        </a:xfrm>
      </p:grpSpPr>
      <p:sp>
        <p:nvSpPr>
          <p:cNvPr id="4880" name="Google Shape;4880;gc88160a497_35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1" name="Google Shape;4881;gc88160a497_35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1 hidden layer neural network</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20" name="Shape 4920"/>
        <p:cNvGrpSpPr/>
        <p:nvPr/>
      </p:nvGrpSpPr>
      <p:grpSpPr>
        <a:xfrm>
          <a:off x="0" y="0"/>
          <a:ext cx="0" cy="0"/>
          <a:chOff x="0" y="0"/>
          <a:chExt cx="0" cy="0"/>
        </a:xfrm>
      </p:grpSpPr>
      <p:sp>
        <p:nvSpPr>
          <p:cNvPr id="4921" name="Google Shape;4921;gc88160a497_35_18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2" name="Google Shape;4922;gc88160a497_35_1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1 hidden layer neural network</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89" name="Shape 4989"/>
        <p:cNvGrpSpPr/>
        <p:nvPr/>
      </p:nvGrpSpPr>
      <p:grpSpPr>
        <a:xfrm>
          <a:off x="0" y="0"/>
          <a:ext cx="0" cy="0"/>
          <a:chOff x="0" y="0"/>
          <a:chExt cx="0" cy="0"/>
        </a:xfrm>
      </p:grpSpPr>
      <p:sp>
        <p:nvSpPr>
          <p:cNvPr id="4990" name="Google Shape;4990;gc88160a497_35_30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1" name="Google Shape;4991;gc88160a497_35_3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1 hidden layer neural network</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68" name="Shape 5068"/>
        <p:cNvGrpSpPr/>
        <p:nvPr/>
      </p:nvGrpSpPr>
      <p:grpSpPr>
        <a:xfrm>
          <a:off x="0" y="0"/>
          <a:ext cx="0" cy="0"/>
          <a:chOff x="0" y="0"/>
          <a:chExt cx="0" cy="0"/>
        </a:xfrm>
      </p:grpSpPr>
      <p:sp>
        <p:nvSpPr>
          <p:cNvPr id="5069" name="Google Shape;5069;gc88160a497_35_60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0" name="Google Shape;5070;gc88160a497_35_6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1 hidden layer neural network</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86" name="Shape 5186"/>
        <p:cNvGrpSpPr/>
        <p:nvPr/>
      </p:nvGrpSpPr>
      <p:grpSpPr>
        <a:xfrm>
          <a:off x="0" y="0"/>
          <a:ext cx="0" cy="0"/>
          <a:chOff x="0" y="0"/>
          <a:chExt cx="0" cy="0"/>
        </a:xfrm>
      </p:grpSpPr>
      <p:sp>
        <p:nvSpPr>
          <p:cNvPr id="5187" name="Google Shape;5187;g78327f1586_217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8" name="Google Shape;5188;g78327f1586_217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By </a:t>
            </a:r>
            <a:r>
              <a:rPr lang="en-GB" u="sng">
                <a:solidFill>
                  <a:schemeClr val="hlink"/>
                </a:solidFill>
                <a:hlinkClick r:id="rId3"/>
              </a:rPr>
              <a:t>@srvmshr</a:t>
            </a:r>
            <a:endParaRPr lang="en-GB" u="sng">
              <a:solidFill>
                <a:schemeClr val="hlink"/>
              </a:solidFill>
            </a:endParaRPr>
          </a:p>
          <a:p>
            <a:pPr marL="0" lvl="0" indent="0" algn="l" rtl="0">
              <a:spcBef>
                <a:spcPts val="0"/>
              </a:spcBef>
              <a:spcAft>
                <a:spcPts val="0"/>
              </a:spcAft>
              <a:buNone/>
            </a:pPr>
            <a:r>
              <a:rPr lang="en-GB"/>
              <a:t>sourav@yahoo.com</a:t>
            </a:r>
            <a:endParaRPr lang="en-GB"/>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26" name="Shape 5226"/>
        <p:cNvGrpSpPr/>
        <p:nvPr/>
      </p:nvGrpSpPr>
      <p:grpSpPr>
        <a:xfrm>
          <a:off x="0" y="0"/>
          <a:ext cx="0" cy="0"/>
          <a:chOff x="0" y="0"/>
          <a:chExt cx="0" cy="0"/>
        </a:xfrm>
      </p:grpSpPr>
      <p:sp>
        <p:nvSpPr>
          <p:cNvPr id="5227" name="Google Shape;5227;g78327f1586_217_4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8" name="Google Shape;5228;g78327f1586_217_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29" name="Shape 5329"/>
        <p:cNvGrpSpPr/>
        <p:nvPr/>
      </p:nvGrpSpPr>
      <p:grpSpPr>
        <a:xfrm>
          <a:off x="0" y="0"/>
          <a:ext cx="0" cy="0"/>
          <a:chOff x="0" y="0"/>
          <a:chExt cx="0" cy="0"/>
        </a:xfrm>
      </p:grpSpPr>
      <p:sp>
        <p:nvSpPr>
          <p:cNvPr id="5330" name="Google Shape;5330;g78327f1586_214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1" name="Google Shape;5331;g78327f1586_214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78327f1586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8327f1586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 </a:t>
            </a:r>
            <a:endParaRPr lang="en-GB"/>
          </a:p>
          <a:p>
            <a:pPr marL="0" lvl="0" indent="0" algn="l" rtl="0">
              <a:spcBef>
                <a:spcPts val="0"/>
              </a:spcBef>
              <a:spcAft>
                <a:spcPts val="0"/>
              </a:spcAft>
              <a:buNone/>
            </a:pPr>
          </a:p>
          <a:p>
            <a:pPr marL="457200" lvl="0" indent="-298450" algn="l" rtl="0">
              <a:spcBef>
                <a:spcPts val="0"/>
              </a:spcBef>
              <a:spcAft>
                <a:spcPts val="0"/>
              </a:spcAft>
              <a:buSzPts val="1100"/>
              <a:buChar char="-"/>
            </a:pPr>
            <a:r>
              <a:rPr lang="en-GB"/>
              <a:t>This can be used to represent a vector. If you want to edit the distance between each element, you can “ungroup” the shapes and then modify the distance between the individual lines.</a:t>
            </a:r>
            <a:endParaRPr lang="en-GB"/>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82" name="Shape 5382"/>
        <p:cNvGrpSpPr/>
        <p:nvPr/>
      </p:nvGrpSpPr>
      <p:grpSpPr>
        <a:xfrm>
          <a:off x="0" y="0"/>
          <a:ext cx="0" cy="0"/>
          <a:chOff x="0" y="0"/>
          <a:chExt cx="0" cy="0"/>
        </a:xfrm>
      </p:grpSpPr>
      <p:sp>
        <p:nvSpPr>
          <p:cNvPr id="5383" name="Google Shape;5383;g78327f1586_217_15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4" name="Google Shape;5384;g78327f1586_217_1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99" name="Shape 5399"/>
        <p:cNvGrpSpPr/>
        <p:nvPr/>
      </p:nvGrpSpPr>
      <p:grpSpPr>
        <a:xfrm>
          <a:off x="0" y="0"/>
          <a:ext cx="0" cy="0"/>
          <a:chOff x="0" y="0"/>
          <a:chExt cx="0" cy="0"/>
        </a:xfrm>
      </p:grpSpPr>
      <p:sp>
        <p:nvSpPr>
          <p:cNvPr id="5400" name="Google Shape;5400;g78327f1586_217_16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1" name="Google Shape;5401;g78327f1586_217_16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38" name="Shape 5438"/>
        <p:cNvGrpSpPr/>
        <p:nvPr/>
      </p:nvGrpSpPr>
      <p:grpSpPr>
        <a:xfrm>
          <a:off x="0" y="0"/>
          <a:ext cx="0" cy="0"/>
          <a:chOff x="0" y="0"/>
          <a:chExt cx="0" cy="0"/>
        </a:xfrm>
      </p:grpSpPr>
      <p:sp>
        <p:nvSpPr>
          <p:cNvPr id="5439" name="Google Shape;5439;g78327f1586_217_20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0" name="Google Shape;5440;g78327f1586_217_2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25" name="Shape 5525"/>
        <p:cNvGrpSpPr/>
        <p:nvPr/>
      </p:nvGrpSpPr>
      <p:grpSpPr>
        <a:xfrm>
          <a:off x="0" y="0"/>
          <a:ext cx="0" cy="0"/>
          <a:chOff x="0" y="0"/>
          <a:chExt cx="0" cy="0"/>
        </a:xfrm>
      </p:grpSpPr>
      <p:sp>
        <p:nvSpPr>
          <p:cNvPr id="5526" name="Google Shape;5526;g13f970c10fe_95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7" name="Google Shape;5527;g13f970c10fe_95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12" name="Shape 5612"/>
        <p:cNvGrpSpPr/>
        <p:nvPr/>
      </p:nvGrpSpPr>
      <p:grpSpPr>
        <a:xfrm>
          <a:off x="0" y="0"/>
          <a:ext cx="0" cy="0"/>
          <a:chOff x="0" y="0"/>
          <a:chExt cx="0" cy="0"/>
        </a:xfrm>
      </p:grpSpPr>
      <p:sp>
        <p:nvSpPr>
          <p:cNvPr id="5613" name="Google Shape;5613;g78327f1586_217_29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4" name="Google Shape;5614;g78327f1586_217_29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07" name="Shape 5807"/>
        <p:cNvGrpSpPr/>
        <p:nvPr/>
      </p:nvGrpSpPr>
      <p:grpSpPr>
        <a:xfrm>
          <a:off x="0" y="0"/>
          <a:ext cx="0" cy="0"/>
          <a:chOff x="0" y="0"/>
          <a:chExt cx="0" cy="0"/>
        </a:xfrm>
      </p:grpSpPr>
      <p:sp>
        <p:nvSpPr>
          <p:cNvPr id="5808" name="Google Shape;5808;g78327f1586_217_4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9" name="Google Shape;5809;g78327f1586_217_4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92" name="Shape 5992"/>
        <p:cNvGrpSpPr/>
        <p:nvPr/>
      </p:nvGrpSpPr>
      <p:grpSpPr>
        <a:xfrm>
          <a:off x="0" y="0"/>
          <a:ext cx="0" cy="0"/>
          <a:chOff x="0" y="0"/>
          <a:chExt cx="0" cy="0"/>
        </a:xfrm>
      </p:grpSpPr>
      <p:sp>
        <p:nvSpPr>
          <p:cNvPr id="5993" name="Google Shape;5993;g78327f1586_217_6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4" name="Google Shape;5994;g78327f1586_217_6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43" name="Shape 6043"/>
        <p:cNvGrpSpPr/>
        <p:nvPr/>
      </p:nvGrpSpPr>
      <p:grpSpPr>
        <a:xfrm>
          <a:off x="0" y="0"/>
          <a:ext cx="0" cy="0"/>
          <a:chOff x="0" y="0"/>
          <a:chExt cx="0" cy="0"/>
        </a:xfrm>
      </p:grpSpPr>
      <p:sp>
        <p:nvSpPr>
          <p:cNvPr id="6044" name="Google Shape;6044;g78327f1586_217_7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5" name="Google Shape;6045;g78327f1586_217_7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02" name="Shape 6102"/>
        <p:cNvGrpSpPr/>
        <p:nvPr/>
      </p:nvGrpSpPr>
      <p:grpSpPr>
        <a:xfrm>
          <a:off x="0" y="0"/>
          <a:ext cx="0" cy="0"/>
          <a:chOff x="0" y="0"/>
          <a:chExt cx="0" cy="0"/>
        </a:xfrm>
      </p:grpSpPr>
      <p:sp>
        <p:nvSpPr>
          <p:cNvPr id="6103" name="Google Shape;6103;g78327f1586_217_77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4" name="Google Shape;6104;g78327f1586_217_7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52" name="Shape 6152"/>
        <p:cNvGrpSpPr/>
        <p:nvPr/>
      </p:nvGrpSpPr>
      <p:grpSpPr>
        <a:xfrm>
          <a:off x="0" y="0"/>
          <a:ext cx="0" cy="0"/>
          <a:chOff x="0" y="0"/>
          <a:chExt cx="0" cy="0"/>
        </a:xfrm>
      </p:grpSpPr>
      <p:sp>
        <p:nvSpPr>
          <p:cNvPr id="6153" name="Google Shape;6153;g78327f1586_217_8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4" name="Google Shape;6154;g78327f1586_217_8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85"/>
        <p:cNvGrpSpPr/>
        <p:nvPr/>
      </p:nvGrpSpPr>
      <p:grpSpPr>
        <a:xfrm>
          <a:off x="0" y="0"/>
          <a:ext cx="0" cy="0"/>
          <a:chOff x="0" y="0"/>
          <a:chExt cx="0" cy="0"/>
        </a:xfrm>
      </p:grpSpPr>
      <p:sp>
        <p:nvSpPr>
          <p:cNvPr id="86" name="Google Shape;86;g8d0cd77ab1_253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d0cd77ab1_253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Symbolizing</a:t>
            </a:r>
            <a:r>
              <a:rPr lang="en-GB"/>
              <a:t> an embedding</a:t>
            </a:r>
            <a:endParaRPr lang="en-GB"/>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32" name="Shape 6232"/>
        <p:cNvGrpSpPr/>
        <p:nvPr/>
      </p:nvGrpSpPr>
      <p:grpSpPr>
        <a:xfrm>
          <a:off x="0" y="0"/>
          <a:ext cx="0" cy="0"/>
          <a:chOff x="0" y="0"/>
          <a:chExt cx="0" cy="0"/>
        </a:xfrm>
      </p:grpSpPr>
      <p:sp>
        <p:nvSpPr>
          <p:cNvPr id="6233" name="Google Shape;6233;g78327f1586_1537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4" name="Google Shape;6234;g78327f1586_1537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37" name="Shape 6237"/>
        <p:cNvGrpSpPr/>
        <p:nvPr/>
      </p:nvGrpSpPr>
      <p:grpSpPr>
        <a:xfrm>
          <a:off x="0" y="0"/>
          <a:ext cx="0" cy="0"/>
          <a:chOff x="0" y="0"/>
          <a:chExt cx="0" cy="0"/>
        </a:xfrm>
      </p:grpSpPr>
      <p:sp>
        <p:nvSpPr>
          <p:cNvPr id="6238" name="Google Shape;6238;g78327f1586_1537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9" name="Google Shape;6239;g78327f1586_1537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By </a:t>
            </a:r>
            <a:r>
              <a:rPr lang="en-GB" u="sng">
                <a:solidFill>
                  <a:schemeClr val="hlink"/>
                </a:solidFill>
                <a:hlinkClick r:id="rId3"/>
              </a:rPr>
              <a:t>@avsthiago</a:t>
            </a:r>
            <a:endParaRPr lang="en-GB" u="sng">
              <a:solidFill>
                <a:schemeClr val="hlink"/>
              </a:solidFill>
              <a:hlinkClick r:id="rId3"/>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61" name="Shape 6361"/>
        <p:cNvGrpSpPr/>
        <p:nvPr/>
      </p:nvGrpSpPr>
      <p:grpSpPr>
        <a:xfrm>
          <a:off x="0" y="0"/>
          <a:ext cx="0" cy="0"/>
          <a:chOff x="0" y="0"/>
          <a:chExt cx="0" cy="0"/>
        </a:xfrm>
      </p:grpSpPr>
      <p:sp>
        <p:nvSpPr>
          <p:cNvPr id="6362" name="Google Shape;6362;g78327f1586_1537_17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3" name="Google Shape;6363;g78327f1586_1537_1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51" name="Shape 6451"/>
        <p:cNvGrpSpPr/>
        <p:nvPr/>
      </p:nvGrpSpPr>
      <p:grpSpPr>
        <a:xfrm>
          <a:off x="0" y="0"/>
          <a:ext cx="0" cy="0"/>
          <a:chOff x="0" y="0"/>
          <a:chExt cx="0" cy="0"/>
        </a:xfrm>
      </p:grpSpPr>
      <p:sp>
        <p:nvSpPr>
          <p:cNvPr id="6452" name="Google Shape;6452;g78327f1586_1537_4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3" name="Google Shape;6453;g78327f1586_1537_4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lang="en-GB" u="sng">
              <a:solidFill>
                <a:schemeClr val="accent5"/>
              </a:solidFill>
              <a:hlinkClick r:id="rId3"/>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75" name="Shape 6475"/>
        <p:cNvGrpSpPr/>
        <p:nvPr/>
      </p:nvGrpSpPr>
      <p:grpSpPr>
        <a:xfrm>
          <a:off x="0" y="0"/>
          <a:ext cx="0" cy="0"/>
          <a:chOff x="0" y="0"/>
          <a:chExt cx="0" cy="0"/>
        </a:xfrm>
      </p:grpSpPr>
      <p:sp>
        <p:nvSpPr>
          <p:cNvPr id="6476" name="Google Shape;6476;g878bb028e8_1686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7" name="Google Shape;6477;g878bb028e8_1686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96" name="Shape 6496"/>
        <p:cNvGrpSpPr/>
        <p:nvPr/>
      </p:nvGrpSpPr>
      <p:grpSpPr>
        <a:xfrm>
          <a:off x="0" y="0"/>
          <a:ext cx="0" cy="0"/>
          <a:chOff x="0" y="0"/>
          <a:chExt cx="0" cy="0"/>
        </a:xfrm>
      </p:grpSpPr>
      <p:sp>
        <p:nvSpPr>
          <p:cNvPr id="6497" name="Google Shape;6497;g78327f1586_1537_4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8" name="Google Shape;6498;g78327f1586_1537_4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23" name="Shape 6623"/>
        <p:cNvGrpSpPr/>
        <p:nvPr/>
      </p:nvGrpSpPr>
      <p:grpSpPr>
        <a:xfrm>
          <a:off x="0" y="0"/>
          <a:ext cx="0" cy="0"/>
          <a:chOff x="0" y="0"/>
          <a:chExt cx="0" cy="0"/>
        </a:xfrm>
      </p:grpSpPr>
      <p:sp>
        <p:nvSpPr>
          <p:cNvPr id="6624" name="Google Shape;6624;g78327f1586_1537_53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5" name="Google Shape;6625;g78327f1586_1537_5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79" name="Shape 6679"/>
        <p:cNvGrpSpPr/>
        <p:nvPr/>
      </p:nvGrpSpPr>
      <p:grpSpPr>
        <a:xfrm>
          <a:off x="0" y="0"/>
          <a:ext cx="0" cy="0"/>
          <a:chOff x="0" y="0"/>
          <a:chExt cx="0" cy="0"/>
        </a:xfrm>
      </p:grpSpPr>
      <p:sp>
        <p:nvSpPr>
          <p:cNvPr id="6680" name="Google Shape;6680;g78327f1586_1537_59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1" name="Google Shape;6681;g78327f1586_1537_59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60" name="Shape 6760"/>
        <p:cNvGrpSpPr/>
        <p:nvPr/>
      </p:nvGrpSpPr>
      <p:grpSpPr>
        <a:xfrm>
          <a:off x="0" y="0"/>
          <a:ext cx="0" cy="0"/>
          <a:chOff x="0" y="0"/>
          <a:chExt cx="0" cy="0"/>
        </a:xfrm>
      </p:grpSpPr>
      <p:sp>
        <p:nvSpPr>
          <p:cNvPr id="6761" name="Google Shape;6761;g78327f1586_1537_6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2" name="Google Shape;6762;g78327f1586_1537_6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54" name="Shape 6854"/>
        <p:cNvGrpSpPr/>
        <p:nvPr/>
      </p:nvGrpSpPr>
      <p:grpSpPr>
        <a:xfrm>
          <a:off x="0" y="0"/>
          <a:ext cx="0" cy="0"/>
          <a:chOff x="0" y="0"/>
          <a:chExt cx="0" cy="0"/>
        </a:xfrm>
      </p:grpSpPr>
      <p:sp>
        <p:nvSpPr>
          <p:cNvPr id="6855" name="Google Shape;6855;g78327f1586_1537_7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6" name="Google Shape;6856;g78327f1586_1537_7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g78327f1586_0_115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8327f1586_0_11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Can represent a neuron or some arbitrary operation</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56" name="Shape 6956"/>
        <p:cNvGrpSpPr/>
        <p:nvPr/>
      </p:nvGrpSpPr>
      <p:grpSpPr>
        <a:xfrm>
          <a:off x="0" y="0"/>
          <a:ext cx="0" cy="0"/>
          <a:chOff x="0" y="0"/>
          <a:chExt cx="0" cy="0"/>
        </a:xfrm>
      </p:grpSpPr>
      <p:sp>
        <p:nvSpPr>
          <p:cNvPr id="6957" name="Google Shape;6957;g78327f1586_1537_8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8" name="Google Shape;6958;g78327f1586_1537_8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33" name="Shape 7033"/>
        <p:cNvGrpSpPr/>
        <p:nvPr/>
      </p:nvGrpSpPr>
      <p:grpSpPr>
        <a:xfrm>
          <a:off x="0" y="0"/>
          <a:ext cx="0" cy="0"/>
          <a:chOff x="0" y="0"/>
          <a:chExt cx="0" cy="0"/>
        </a:xfrm>
      </p:grpSpPr>
      <p:sp>
        <p:nvSpPr>
          <p:cNvPr id="7034" name="Google Shape;7034;g85a0789696_743_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5" name="Google Shape;7035;g85a0789696_743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a:p>
            <a:pPr marL="0" lvl="0" indent="0" algn="l" rtl="0">
              <a:spcBef>
                <a:spcPts val="0"/>
              </a:spcBef>
              <a:spcAft>
                <a:spcPts val="0"/>
              </a:spcAft>
              <a:buNone/>
            </a:pPr>
            <a:r>
              <a:rPr lang="en-GB"/>
              <a:t>Dark-theme version of the previous (by Elvis Saravia)</a:t>
            </a:r>
            <a:endParaRPr lang="en-GB"/>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65" name="Shape 7265"/>
        <p:cNvGrpSpPr/>
        <p:nvPr/>
      </p:nvGrpSpPr>
      <p:grpSpPr>
        <a:xfrm>
          <a:off x="0" y="0"/>
          <a:ext cx="0" cy="0"/>
          <a:chOff x="0" y="0"/>
          <a:chExt cx="0" cy="0"/>
        </a:xfrm>
      </p:grpSpPr>
      <p:sp>
        <p:nvSpPr>
          <p:cNvPr id="7266" name="Google Shape;7266;g78327f1586_1537_9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7" name="Google Shape;7267;g78327f1586_1537_9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gdfc103f579_2_9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fc103f579_2_9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 </a:t>
            </a:r>
            <a:endParaRPr lang="en-GB"/>
          </a:p>
          <a:p>
            <a:pPr marL="0" lvl="0" indent="0" algn="l" rtl="0">
              <a:spcBef>
                <a:spcPts val="0"/>
              </a:spcBef>
              <a:spcAft>
                <a:spcPts val="0"/>
              </a:spcAft>
              <a:buNone/>
            </a:pPr>
          </a:p>
          <a:p>
            <a:pPr marL="457200" lvl="0" indent="-298450" algn="l" rtl="0">
              <a:spcBef>
                <a:spcPts val="0"/>
              </a:spcBef>
              <a:spcAft>
                <a:spcPts val="0"/>
              </a:spcAft>
              <a:buSzPts val="1100"/>
              <a:buChar char="-"/>
            </a:pPr>
            <a:r>
              <a:rPr lang="en-GB"/>
              <a:t>These visuals can represent a multi-directional array (3D) input, tensor, etc.</a:t>
            </a:r>
            <a:endParaRPr lang="en-GB"/>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4" name="Shape 304"/>
        <p:cNvGrpSpPr/>
        <p:nvPr/>
      </p:nvGrpSpPr>
      <p:grpSpPr>
        <a:xfrm>
          <a:off x="0" y="0"/>
          <a:ext cx="0" cy="0"/>
          <a:chOff x="0" y="0"/>
          <a:chExt cx="0" cy="0"/>
        </a:xfrm>
      </p:grpSpPr>
      <p:sp>
        <p:nvSpPr>
          <p:cNvPr id="305" name="Google Shape;305;g78327f1586_0_8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78327f1586_0_8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These visuals could represent transformations (left) or operations (right)</a:t>
            </a:r>
            <a:endParaRPr lang="en-GB"/>
          </a:p>
          <a:p>
            <a:pPr marL="457200" lvl="0" indent="-298450" algn="l" rtl="0">
              <a:spcBef>
                <a:spcPts val="0"/>
              </a:spcBef>
              <a:spcAft>
                <a:spcPts val="0"/>
              </a:spcAft>
              <a:buSzPts val="1100"/>
              <a:buChar char="-"/>
            </a:pPr>
            <a:r>
              <a:rPr lang="en-GB"/>
              <a:t>The visuals on the right use the Math Equations Add on for Google Slides.</a:t>
            </a:r>
            <a:endParaRPr lang="en-GB"/>
          </a:p>
          <a:p>
            <a:pPr marL="457200" lvl="0" indent="-298450" algn="l" rtl="0">
              <a:spcBef>
                <a:spcPts val="0"/>
              </a:spcBef>
              <a:spcAft>
                <a:spcPts val="0"/>
              </a:spcAft>
              <a:buSzPts val="1100"/>
              <a:buChar char="-"/>
            </a:pPr>
            <a:r>
              <a:rPr lang="en-GB"/>
              <a:t>If you click on the equation you are able to modify it by:</a:t>
            </a:r>
            <a:endParaRPr lang="en-GB"/>
          </a:p>
          <a:p>
            <a:pPr marL="914400" lvl="1" indent="-298450" algn="l" rtl="0">
              <a:spcBef>
                <a:spcPts val="0"/>
              </a:spcBef>
              <a:spcAft>
                <a:spcPts val="0"/>
              </a:spcAft>
              <a:buSzPts val="1100"/>
              <a:buChar char="-"/>
            </a:pPr>
            <a:r>
              <a:rPr lang="en-GB"/>
              <a:t>Selecting Add Ons → Math Equations → Menu</a:t>
            </a:r>
            <a:endParaRPr lang="en-GB"/>
          </a:p>
          <a:p>
            <a:pPr marL="914400" lvl="1" indent="-298450" algn="l" rtl="0">
              <a:spcBef>
                <a:spcPts val="0"/>
              </a:spcBef>
              <a:spcAft>
                <a:spcPts val="0"/>
              </a:spcAft>
              <a:buSzPts val="1100"/>
              <a:buChar char="-"/>
            </a:pPr>
            <a:r>
              <a:rPr lang="en-GB"/>
              <a:t>While the equation is selected, click “Connect to Equation” on the “Math Equations UI”</a:t>
            </a:r>
            <a:endParaRPr lang="en-GB"/>
          </a:p>
          <a:p>
            <a:pPr marL="914400" lvl="1" indent="-298450" algn="l" rtl="0">
              <a:spcBef>
                <a:spcPts val="0"/>
              </a:spcBef>
              <a:spcAft>
                <a:spcPts val="0"/>
              </a:spcAft>
              <a:buSzPts val="1100"/>
              <a:buChar char="-"/>
            </a:pPr>
            <a:r>
              <a:rPr lang="en-GB"/>
              <a:t>Then change the properties like color, size, etc.</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3" name="Shape 323"/>
        <p:cNvGrpSpPr/>
        <p:nvPr/>
      </p:nvGrpSpPr>
      <p:grpSpPr>
        <a:xfrm>
          <a:off x="0" y="0"/>
          <a:ext cx="0" cy="0"/>
          <a:chOff x="0" y="0"/>
          <a:chExt cx="0" cy="0"/>
        </a:xfrm>
      </p:grpSpPr>
      <p:sp>
        <p:nvSpPr>
          <p:cNvPr id="324" name="Google Shape;324;g85a0789696_743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85a0789696_743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Note:</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These visuals could represent transformations (left) or operations (right)</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The visuals on the right use the Math Equations Add on for Google Slides.</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If you click on the equation you are able to modify it by:</a:t>
            </a:r>
            <a:endParaRPr>
              <a:solidFill>
                <a:schemeClr val="dk1"/>
              </a:solidFill>
            </a:endParaRPr>
          </a:p>
          <a:p>
            <a:pPr marL="914400" lvl="1" indent="-298450" algn="l" rtl="0">
              <a:spcBef>
                <a:spcPts val="0"/>
              </a:spcBef>
              <a:spcAft>
                <a:spcPts val="0"/>
              </a:spcAft>
              <a:buClr>
                <a:schemeClr val="dk1"/>
              </a:buClr>
              <a:buSzPts val="1100"/>
              <a:buChar char="-"/>
            </a:pPr>
            <a:r>
              <a:rPr lang="en-GB">
                <a:solidFill>
                  <a:schemeClr val="dk1"/>
                </a:solidFill>
              </a:rPr>
              <a:t>Selecting Add Ons → Math Equations → Menu</a:t>
            </a:r>
            <a:endParaRPr>
              <a:solidFill>
                <a:schemeClr val="dk1"/>
              </a:solidFill>
            </a:endParaRPr>
          </a:p>
          <a:p>
            <a:pPr marL="914400" lvl="1" indent="-298450" algn="l" rtl="0">
              <a:spcBef>
                <a:spcPts val="0"/>
              </a:spcBef>
              <a:spcAft>
                <a:spcPts val="0"/>
              </a:spcAft>
              <a:buClr>
                <a:schemeClr val="dk1"/>
              </a:buClr>
              <a:buSzPts val="1100"/>
              <a:buChar char="-"/>
            </a:pPr>
            <a:r>
              <a:rPr lang="en-GB">
                <a:solidFill>
                  <a:schemeClr val="dk1"/>
                </a:solidFill>
              </a:rPr>
              <a:t>While the equation is selected, click “Connect to Equation” on the “Math Equations UI”</a:t>
            </a:r>
            <a:endParaRPr>
              <a:solidFill>
                <a:schemeClr val="dk1"/>
              </a:solidFill>
            </a:endParaRPr>
          </a:p>
          <a:p>
            <a:pPr marL="914400" lvl="1" indent="-298450" algn="l" rtl="0">
              <a:spcBef>
                <a:spcPts val="0"/>
              </a:spcBef>
              <a:spcAft>
                <a:spcPts val="0"/>
              </a:spcAft>
              <a:buClr>
                <a:schemeClr val="dk1"/>
              </a:buClr>
              <a:buSzPts val="1100"/>
              <a:buChar char="-"/>
            </a:pPr>
            <a:r>
              <a:rPr lang="en-GB">
                <a:solidFill>
                  <a:schemeClr val="dk1"/>
                </a:solidFill>
              </a:rPr>
              <a:t>Then change the properties like color, size, etc.</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Log:</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Added a dark theme version of the previous slide</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hyperlink" Target="https://github.com/dair-ai/ml-visuals" TargetMode="External"/><Relationship Id="rId1" Type="http://schemas.openxmlformats.org/officeDocument/2006/relationships/hyperlink" Target="https://dair.ai/"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6" Type="http://schemas.openxmlformats.org/officeDocument/2006/relationships/notesSlide" Target="../notesSlides/notesSlide52.xml"/><Relationship Id="rId5" Type="http://schemas.openxmlformats.org/officeDocument/2006/relationships/slideLayout" Target="../slideLayouts/slideLayout1.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4" Type="http://schemas.openxmlformats.org/officeDocument/2006/relationships/notesSlide" Target="../notesSlides/notesSlide60.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3.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3.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2C2E9"/>
            </a:gs>
            <a:gs pos="50000">
              <a:srgbClr val="C471ED"/>
            </a:gs>
            <a:gs pos="100000">
              <a:srgbClr val="F64F59"/>
            </a:gs>
          </a:gsLst>
          <a:lin ang="0" scaled="0"/>
        </a:gradFill>
        <a:effectLst/>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049375"/>
            <a:ext cx="8520600" cy="241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solidFill>
                  <a:srgbClr val="FFFFFF"/>
                </a:solidFill>
              </a:rPr>
              <a:t>ML Visuals</a:t>
            </a:r>
            <a:endParaRPr>
              <a:solidFill>
                <a:srgbClr val="FFFFFF"/>
              </a:solidFill>
            </a:endParaRPr>
          </a:p>
          <a:p>
            <a:pPr marL="0" lvl="0" indent="0" algn="ctr" rtl="0">
              <a:spcBef>
                <a:spcPts val="0"/>
              </a:spcBef>
              <a:spcAft>
                <a:spcPts val="0"/>
              </a:spcAft>
              <a:buNone/>
            </a:pPr>
            <a:r>
              <a:rPr lang="en-GB" sz="1700">
                <a:solidFill>
                  <a:srgbClr val="FFFFFF"/>
                </a:solidFill>
              </a:rPr>
              <a:t>By </a:t>
            </a:r>
            <a:r>
              <a:rPr lang="en-GB" sz="1700" u="sng">
                <a:solidFill>
                  <a:srgbClr val="FFFFFF"/>
                </a:solidFill>
                <a:hlinkClick r:id="rId1"/>
              </a:rPr>
              <a:t>dair.ai</a:t>
            </a:r>
            <a:endParaRPr sz="1700">
              <a:solidFill>
                <a:srgbClr val="FFFFFF"/>
              </a:solidFill>
            </a:endParaRPr>
          </a:p>
          <a:p>
            <a:pPr marL="0" lvl="0" indent="0" algn="ctr" rtl="0">
              <a:spcBef>
                <a:spcPts val="0"/>
              </a:spcBef>
              <a:spcAft>
                <a:spcPts val="0"/>
              </a:spcAft>
              <a:buNone/>
            </a:pPr>
            <a:endParaRPr sz="1700">
              <a:solidFill>
                <a:srgbClr val="FFFFFF"/>
              </a:solidFill>
            </a:endParaRPr>
          </a:p>
          <a:p>
            <a:pPr marL="0" lvl="0" indent="0" algn="ctr" rtl="0">
              <a:spcBef>
                <a:spcPts val="0"/>
              </a:spcBef>
              <a:spcAft>
                <a:spcPts val="0"/>
              </a:spcAft>
              <a:buNone/>
            </a:pPr>
            <a:r>
              <a:rPr lang="en-GB" sz="1700" u="sng">
                <a:solidFill>
                  <a:srgbClr val="FFFFFF"/>
                </a:solidFill>
                <a:hlinkClick r:id="rId2"/>
              </a:rPr>
              <a:t>https://github.com/dair-ai/ml-visuals</a:t>
            </a:r>
            <a:endParaRPr sz="17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44" name="Shape 344"/>
        <p:cNvGrpSpPr/>
        <p:nvPr/>
      </p:nvGrpSpPr>
      <p:grpSpPr>
        <a:xfrm>
          <a:off x="0" y="0"/>
          <a:ext cx="0" cy="0"/>
          <a:chOff x="0" y="0"/>
          <a:chExt cx="0" cy="0"/>
        </a:xfrm>
      </p:grpSpPr>
      <p:cxnSp>
        <p:nvCxnSpPr>
          <p:cNvPr id="345" name="Google Shape;345;p22"/>
          <p:cNvCxnSpPr/>
          <p:nvPr/>
        </p:nvCxnSpPr>
        <p:spPr>
          <a:xfrm rot="5400000" flipH="1">
            <a:off x="2509550" y="1672475"/>
            <a:ext cx="552600" cy="7575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grpSp>
        <p:nvGrpSpPr>
          <p:cNvPr id="346" name="Google Shape;346;p22"/>
          <p:cNvGrpSpPr/>
          <p:nvPr/>
        </p:nvGrpSpPr>
        <p:grpSpPr>
          <a:xfrm>
            <a:off x="3037731" y="3725158"/>
            <a:ext cx="255900" cy="258300"/>
            <a:chOff x="2372506" y="3438683"/>
            <a:chExt cx="255900" cy="258300"/>
          </a:xfrm>
        </p:grpSpPr>
        <p:pic>
          <p:nvPicPr>
            <p:cNvPr id="347" name="Google Shape;347;p22" descr="+" title="MathEquation,#585858"/>
            <p:cNvPicPr preferRelativeResize="0"/>
            <p:nvPr/>
          </p:nvPicPr>
          <p:blipFill>
            <a:blip r:embed="rId1"/>
            <a:stretch>
              <a:fillRect/>
            </a:stretch>
          </p:blipFill>
          <p:spPr>
            <a:xfrm>
              <a:off x="2407953" y="3466746"/>
              <a:ext cx="185040" cy="202107"/>
            </a:xfrm>
            <a:prstGeom prst="rect">
              <a:avLst/>
            </a:prstGeom>
            <a:noFill/>
            <a:ln>
              <a:noFill/>
            </a:ln>
          </p:spPr>
        </p:pic>
        <p:sp>
          <p:nvSpPr>
            <p:cNvPr id="348" name="Google Shape;348;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grpSp>
        <p:nvGrpSpPr>
          <p:cNvPr id="349" name="Google Shape;349;p22"/>
          <p:cNvGrpSpPr/>
          <p:nvPr/>
        </p:nvGrpSpPr>
        <p:grpSpPr>
          <a:xfrm>
            <a:off x="2541627" y="3693891"/>
            <a:ext cx="323668" cy="320833"/>
            <a:chOff x="7687999" y="1673849"/>
            <a:chExt cx="407181" cy="385200"/>
          </a:xfrm>
        </p:grpSpPr>
        <p:sp>
          <p:nvSpPr>
            <p:cNvPr id="350" name="Google Shape;350;p22"/>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351" name="Google Shape;351;p22"/>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sp>
      </p:grpSp>
      <p:sp>
        <p:nvSpPr>
          <p:cNvPr id="352" name="Google Shape;352;p22"/>
          <p:cNvSpPr txBox="1"/>
          <p:nvPr/>
        </p:nvSpPr>
        <p:spPr>
          <a:xfrm>
            <a:off x="1231200" y="3564750"/>
            <a:ext cx="1634100" cy="1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solidFill>
                  <a:schemeClr val="dk2"/>
                </a:solidFill>
              </a:rPr>
              <a:t>Positional </a:t>
            </a:r>
            <a:endParaRPr sz="1100">
              <a:solidFill>
                <a:schemeClr val="dk2"/>
              </a:solidFill>
            </a:endParaRPr>
          </a:p>
          <a:p>
            <a:pPr marL="0" lvl="0" indent="0" algn="ctr" rtl="0">
              <a:spcBef>
                <a:spcPts val="0"/>
              </a:spcBef>
              <a:spcAft>
                <a:spcPts val="0"/>
              </a:spcAft>
              <a:buNone/>
            </a:pPr>
            <a:r>
              <a:rPr lang="en-GB" sz="1100">
                <a:solidFill>
                  <a:schemeClr val="dk2"/>
                </a:solidFill>
              </a:rPr>
              <a:t>Encoding</a:t>
            </a:r>
            <a:endParaRPr sz="1100">
              <a:solidFill>
                <a:schemeClr val="dk2"/>
              </a:solidFill>
            </a:endParaRPr>
          </a:p>
        </p:txBody>
      </p:sp>
      <p:cxnSp>
        <p:nvCxnSpPr>
          <p:cNvPr id="353" name="Google Shape;353;p22"/>
          <p:cNvCxnSpPr>
            <a:stCxn id="348" idx="2"/>
            <a:endCxn id="350" idx="6"/>
          </p:cNvCxnSpPr>
          <p:nvPr/>
        </p:nvCxnSpPr>
        <p:spPr>
          <a:xfrm rot="10800000">
            <a:off x="2865231" y="3854308"/>
            <a:ext cx="172500" cy="0"/>
          </a:xfrm>
          <a:prstGeom prst="straightConnector1">
            <a:avLst/>
          </a:prstGeom>
          <a:noFill/>
          <a:ln w="9525" cap="flat" cmpd="sng">
            <a:solidFill>
              <a:schemeClr val="dk2"/>
            </a:solidFill>
            <a:prstDash val="solid"/>
            <a:round/>
            <a:headEnd type="none" w="med" len="med"/>
            <a:tailEnd type="none" w="med" len="med"/>
          </a:ln>
        </p:spPr>
      </p:cxnSp>
      <p:grpSp>
        <p:nvGrpSpPr>
          <p:cNvPr id="354" name="Google Shape;354;p22"/>
          <p:cNvGrpSpPr/>
          <p:nvPr/>
        </p:nvGrpSpPr>
        <p:grpSpPr>
          <a:xfrm>
            <a:off x="4931275" y="680825"/>
            <a:ext cx="2099400" cy="4516875"/>
            <a:chOff x="2211875" y="849675"/>
            <a:chExt cx="2099400" cy="4516875"/>
          </a:xfrm>
        </p:grpSpPr>
        <p:sp>
          <p:nvSpPr>
            <p:cNvPr id="355" name="Google Shape;355;p22"/>
            <p:cNvSpPr/>
            <p:nvPr/>
          </p:nvSpPr>
          <p:spPr>
            <a:xfrm>
              <a:off x="2211875" y="849675"/>
              <a:ext cx="2099400" cy="281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22"/>
            <p:cNvSpPr/>
            <p:nvPr/>
          </p:nvSpPr>
          <p:spPr>
            <a:xfrm>
              <a:off x="2466050" y="3001600"/>
              <a:ext cx="1515000" cy="54240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Masked</a:t>
              </a:r>
              <a:endParaRPr sz="1100">
                <a:solidFill>
                  <a:srgbClr val="666666"/>
                </a:solidFill>
              </a:endParaRPr>
            </a:p>
            <a:p>
              <a:pPr marL="0" lvl="0" indent="0" algn="ctr" rtl="0">
                <a:spcBef>
                  <a:spcPts val="0"/>
                </a:spcBef>
                <a:spcAft>
                  <a:spcPts val="0"/>
                </a:spcAft>
                <a:buNone/>
              </a:pPr>
              <a:r>
                <a:rPr lang="en-GB" sz="1100">
                  <a:solidFill>
                    <a:srgbClr val="666666"/>
                  </a:solidFill>
                </a:rPr>
                <a:t>Multi-Head</a:t>
              </a:r>
              <a:endParaRPr sz="1100">
                <a:solidFill>
                  <a:srgbClr val="666666"/>
                </a:solidFill>
              </a:endParaRPr>
            </a:p>
            <a:p>
              <a:pPr marL="0" lvl="0" indent="0" algn="ctr" rtl="0">
                <a:spcBef>
                  <a:spcPts val="0"/>
                </a:spcBef>
                <a:spcAft>
                  <a:spcPts val="0"/>
                </a:spcAft>
                <a:buNone/>
              </a:pPr>
              <a:r>
                <a:rPr lang="en-GB" sz="1100">
                  <a:solidFill>
                    <a:srgbClr val="666666"/>
                  </a:solidFill>
                </a:rPr>
                <a:t>Attention</a:t>
              </a:r>
              <a:endParaRPr sz="1100">
                <a:solidFill>
                  <a:srgbClr val="666666"/>
                </a:solidFill>
              </a:endParaRPr>
            </a:p>
          </p:txBody>
        </p:sp>
        <p:sp>
          <p:nvSpPr>
            <p:cNvPr id="357" name="Google Shape;357;p22"/>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Add &amp; Norm</a:t>
              </a:r>
              <a:endParaRPr sz="1100">
                <a:solidFill>
                  <a:srgbClr val="666666"/>
                </a:solidFill>
              </a:endParaRPr>
            </a:p>
          </p:txBody>
        </p:sp>
        <p:sp>
          <p:nvSpPr>
            <p:cNvPr id="358" name="Google Shape;358;p22"/>
            <p:cNvSpPr/>
            <p:nvPr/>
          </p:nvSpPr>
          <p:spPr>
            <a:xfrm>
              <a:off x="2468150" y="4381400"/>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Output</a:t>
              </a:r>
              <a:endParaRPr sz="1100">
                <a:solidFill>
                  <a:srgbClr val="666666"/>
                </a:solidFill>
              </a:endParaRPr>
            </a:p>
            <a:p>
              <a:pPr marL="0" lvl="0" indent="0" algn="ctr" rtl="0">
                <a:spcBef>
                  <a:spcPts val="0"/>
                </a:spcBef>
                <a:spcAft>
                  <a:spcPts val="0"/>
                </a:spcAft>
                <a:buNone/>
              </a:pPr>
              <a:r>
                <a:rPr lang="en-GB" sz="1100">
                  <a:solidFill>
                    <a:srgbClr val="666666"/>
                  </a:solidFill>
                </a:rPr>
                <a:t>Embedding</a:t>
              </a:r>
              <a:endParaRPr sz="1100">
                <a:solidFill>
                  <a:srgbClr val="666666"/>
                </a:solidFill>
              </a:endParaRPr>
            </a:p>
          </p:txBody>
        </p:sp>
        <p:cxnSp>
          <p:nvCxnSpPr>
            <p:cNvPr id="359" name="Google Shape;359;p22"/>
            <p:cNvCxnSpPr>
              <a:stCxn id="360" idx="0"/>
              <a:endCxn id="358" idx="2"/>
            </p:cNvCxnSpPr>
            <p:nvPr/>
          </p:nvCxnSpPr>
          <p:spPr>
            <a:xfrm rot="10800000" flipH="1">
              <a:off x="3220775" y="4817250"/>
              <a:ext cx="4800" cy="171000"/>
            </a:xfrm>
            <a:prstGeom prst="straightConnector1">
              <a:avLst/>
            </a:prstGeom>
            <a:noFill/>
            <a:ln w="9525" cap="flat" cmpd="sng">
              <a:solidFill>
                <a:schemeClr val="dk2"/>
              </a:solidFill>
              <a:prstDash val="solid"/>
              <a:round/>
              <a:headEnd type="none" w="med" len="med"/>
              <a:tailEnd type="triangle" w="med" len="med"/>
            </a:ln>
          </p:spPr>
        </p:cxnSp>
        <p:cxnSp>
          <p:nvCxnSpPr>
            <p:cNvPr id="361" name="Google Shape;361;p22"/>
            <p:cNvCxnSpPr>
              <a:endCxn id="356" idx="2"/>
            </p:cNvCxnSpPr>
            <p:nvPr/>
          </p:nvCxnSpPr>
          <p:spPr>
            <a:xfrm rot="10800000">
              <a:off x="3223550" y="3544000"/>
              <a:ext cx="0" cy="378300"/>
            </a:xfrm>
            <a:prstGeom prst="straightConnector1">
              <a:avLst/>
            </a:prstGeom>
            <a:noFill/>
            <a:ln w="9525" cap="flat" cmpd="sng">
              <a:solidFill>
                <a:schemeClr val="dk2"/>
              </a:solidFill>
              <a:prstDash val="solid"/>
              <a:round/>
              <a:headEnd type="none" w="med" len="med"/>
              <a:tailEnd type="triangle" w="med" len="med"/>
            </a:ln>
          </p:spPr>
        </p:cxnSp>
        <p:cxnSp>
          <p:nvCxnSpPr>
            <p:cNvPr id="362" name="Google Shape;362;p22"/>
            <p:cNvCxnSpPr>
              <a:stCxn id="357"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363" name="Google Shape;363;p22"/>
            <p:cNvCxnSpPr>
              <a:stCxn id="356" idx="0"/>
              <a:endCxn id="357"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364" name="Google Shape;364;p22"/>
            <p:cNvSpPr/>
            <p:nvPr/>
          </p:nvSpPr>
          <p:spPr>
            <a:xfrm>
              <a:off x="2466000" y="2092850"/>
              <a:ext cx="1515000" cy="385200"/>
            </a:xfrm>
            <a:prstGeom prst="roundRect">
              <a:avLst>
                <a:gd name="adj" fmla="val 16667"/>
              </a:avLst>
            </a:prstGeom>
            <a:gradFill>
              <a:gsLst>
                <a:gs pos="0">
                  <a:srgbClr val="F7E9D4"/>
                </a:gs>
                <a:gs pos="100000">
                  <a:srgbClr val="E6B94E"/>
                </a:gs>
              </a:gsLst>
              <a:lin ang="2698631"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Multi-Head</a:t>
              </a:r>
              <a:endParaRPr sz="1100">
                <a:solidFill>
                  <a:srgbClr val="666666"/>
                </a:solidFill>
              </a:endParaRPr>
            </a:p>
            <a:p>
              <a:pPr marL="0" lvl="0" indent="0" algn="ctr" rtl="0">
                <a:spcBef>
                  <a:spcPts val="0"/>
                </a:spcBef>
                <a:spcAft>
                  <a:spcPts val="0"/>
                </a:spcAft>
                <a:buNone/>
              </a:pPr>
              <a:r>
                <a:rPr lang="en-GB" sz="1100">
                  <a:solidFill>
                    <a:srgbClr val="666666"/>
                  </a:solidFill>
                </a:rPr>
                <a:t>Attention</a:t>
              </a:r>
              <a:endParaRPr sz="1100">
                <a:solidFill>
                  <a:srgbClr val="666666"/>
                </a:solidFill>
              </a:endParaRPr>
            </a:p>
          </p:txBody>
        </p:sp>
        <p:sp>
          <p:nvSpPr>
            <p:cNvPr id="365" name="Google Shape;365;p22"/>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Add &amp; Norm</a:t>
              </a:r>
              <a:endParaRPr sz="1100">
                <a:solidFill>
                  <a:srgbClr val="666666"/>
                </a:solidFill>
              </a:endParaRPr>
            </a:p>
          </p:txBody>
        </p:sp>
        <p:cxnSp>
          <p:nvCxnSpPr>
            <p:cNvPr id="366" name="Google Shape;366;p22"/>
            <p:cNvCxnSpPr>
              <a:stCxn id="357" idx="0"/>
              <a:endCxn id="364" idx="2"/>
            </p:cNvCxnSpPr>
            <p:nvPr/>
          </p:nvCxnSpPr>
          <p:spPr>
            <a:xfrm rot="10800000">
              <a:off x="3223450" y="2478150"/>
              <a:ext cx="0" cy="258000"/>
            </a:xfrm>
            <a:prstGeom prst="straightConnector1">
              <a:avLst/>
            </a:prstGeom>
            <a:noFill/>
            <a:ln w="9525" cap="flat" cmpd="sng">
              <a:solidFill>
                <a:schemeClr val="dk2"/>
              </a:solidFill>
              <a:prstDash val="solid"/>
              <a:round/>
              <a:headEnd type="none" w="med" len="med"/>
              <a:tailEnd type="triangle" w="med" len="med"/>
            </a:ln>
          </p:spPr>
        </p:cxnSp>
        <p:cxnSp>
          <p:nvCxnSpPr>
            <p:cNvPr id="367" name="Google Shape;367;p22"/>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sp>
          <p:nvSpPr>
            <p:cNvPr id="360" name="Google Shape;360;p22"/>
            <p:cNvSpPr txBox="1"/>
            <p:nvPr/>
          </p:nvSpPr>
          <p:spPr>
            <a:xfrm>
              <a:off x="2432525" y="4988250"/>
              <a:ext cx="1576500" cy="37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rgbClr val="999999"/>
                  </a:solidFill>
                </a:rPr>
                <a:t>Outputs(shifted right)</a:t>
              </a:r>
              <a:endParaRPr sz="1100">
                <a:solidFill>
                  <a:srgbClr val="999999"/>
                </a:solidFill>
              </a:endParaRPr>
            </a:p>
          </p:txBody>
        </p:sp>
      </p:grpSp>
      <p:grpSp>
        <p:nvGrpSpPr>
          <p:cNvPr id="368" name="Google Shape;368;p22"/>
          <p:cNvGrpSpPr/>
          <p:nvPr/>
        </p:nvGrpSpPr>
        <p:grpSpPr>
          <a:xfrm>
            <a:off x="5812231" y="3725170"/>
            <a:ext cx="255900" cy="258300"/>
            <a:chOff x="2372506" y="3438683"/>
            <a:chExt cx="255900" cy="258300"/>
          </a:xfrm>
        </p:grpSpPr>
        <p:pic>
          <p:nvPicPr>
            <p:cNvPr id="369" name="Google Shape;369;p22" descr="+" title="MathEquation,#585858"/>
            <p:cNvPicPr preferRelativeResize="0"/>
            <p:nvPr/>
          </p:nvPicPr>
          <p:blipFill>
            <a:blip r:embed="rId1"/>
            <a:stretch>
              <a:fillRect/>
            </a:stretch>
          </p:blipFill>
          <p:spPr>
            <a:xfrm>
              <a:off x="2407953" y="3466746"/>
              <a:ext cx="185040" cy="202107"/>
            </a:xfrm>
            <a:prstGeom prst="rect">
              <a:avLst/>
            </a:prstGeom>
            <a:noFill/>
            <a:ln>
              <a:noFill/>
            </a:ln>
          </p:spPr>
        </p:pic>
        <p:sp>
          <p:nvSpPr>
            <p:cNvPr id="370" name="Google Shape;370;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cxnSp>
        <p:nvCxnSpPr>
          <p:cNvPr id="371" name="Google Shape;371;p22"/>
          <p:cNvCxnSpPr>
            <a:stCxn id="358" idx="0"/>
            <a:endCxn id="370" idx="4"/>
          </p:cNvCxnSpPr>
          <p:nvPr/>
        </p:nvCxnSpPr>
        <p:spPr>
          <a:xfrm rot="10800000">
            <a:off x="5940250" y="3983350"/>
            <a:ext cx="4800" cy="229200"/>
          </a:xfrm>
          <a:prstGeom prst="straightConnector1">
            <a:avLst/>
          </a:prstGeom>
          <a:noFill/>
          <a:ln w="9525" cap="flat" cmpd="sng">
            <a:solidFill>
              <a:schemeClr val="dk2"/>
            </a:solidFill>
            <a:prstDash val="solid"/>
            <a:round/>
            <a:headEnd type="none" w="med" len="med"/>
            <a:tailEnd type="triangle" w="med" len="med"/>
          </a:ln>
        </p:spPr>
      </p:cxnSp>
      <p:grpSp>
        <p:nvGrpSpPr>
          <p:cNvPr id="372" name="Google Shape;372;p22"/>
          <p:cNvGrpSpPr/>
          <p:nvPr/>
        </p:nvGrpSpPr>
        <p:grpSpPr>
          <a:xfrm>
            <a:off x="6208352" y="3693904"/>
            <a:ext cx="323623" cy="320833"/>
            <a:chOff x="6555655" y="1673849"/>
            <a:chExt cx="407124" cy="385200"/>
          </a:xfrm>
        </p:grpSpPr>
        <p:sp>
          <p:nvSpPr>
            <p:cNvPr id="373" name="Google Shape;373;p22"/>
            <p:cNvSpPr/>
            <p:nvPr/>
          </p:nvSpPr>
          <p:spPr>
            <a:xfrm>
              <a:off x="6555655"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374" name="Google Shape;374;p22"/>
            <p:cNvSpPr/>
            <p:nvPr/>
          </p:nvSpPr>
          <p:spPr>
            <a:xfrm flipH="1">
              <a:off x="6555700" y="1750984"/>
              <a:ext cx="407079" cy="230891"/>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sp>
      </p:grpSp>
      <p:sp>
        <p:nvSpPr>
          <p:cNvPr id="375" name="Google Shape;375;p22"/>
          <p:cNvSpPr txBox="1"/>
          <p:nvPr/>
        </p:nvSpPr>
        <p:spPr>
          <a:xfrm>
            <a:off x="6242625" y="3564738"/>
            <a:ext cx="1634100" cy="1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solidFill>
                  <a:schemeClr val="dk2"/>
                </a:solidFill>
              </a:rPr>
              <a:t>Positional </a:t>
            </a:r>
            <a:endParaRPr sz="1100">
              <a:solidFill>
                <a:schemeClr val="dk2"/>
              </a:solidFill>
            </a:endParaRPr>
          </a:p>
          <a:p>
            <a:pPr marL="0" lvl="0" indent="0" algn="ctr" rtl="0">
              <a:spcBef>
                <a:spcPts val="0"/>
              </a:spcBef>
              <a:spcAft>
                <a:spcPts val="0"/>
              </a:spcAft>
              <a:buNone/>
            </a:pPr>
            <a:r>
              <a:rPr lang="en-GB" sz="1100">
                <a:solidFill>
                  <a:schemeClr val="dk2"/>
                </a:solidFill>
              </a:rPr>
              <a:t>Encoding</a:t>
            </a:r>
            <a:endParaRPr sz="1100">
              <a:solidFill>
                <a:schemeClr val="dk2"/>
              </a:solidFill>
            </a:endParaRPr>
          </a:p>
        </p:txBody>
      </p:sp>
      <p:grpSp>
        <p:nvGrpSpPr>
          <p:cNvPr id="376" name="Google Shape;376;p22"/>
          <p:cNvGrpSpPr/>
          <p:nvPr/>
        </p:nvGrpSpPr>
        <p:grpSpPr>
          <a:xfrm>
            <a:off x="2125475" y="1558900"/>
            <a:ext cx="1914300" cy="3584600"/>
            <a:chOff x="2179100" y="1727750"/>
            <a:chExt cx="1914300" cy="3584600"/>
          </a:xfrm>
        </p:grpSpPr>
        <p:sp>
          <p:nvSpPr>
            <p:cNvPr id="377" name="Google Shape;377;p22"/>
            <p:cNvSpPr/>
            <p:nvPr/>
          </p:nvSpPr>
          <p:spPr>
            <a:xfrm>
              <a:off x="2179100" y="1727750"/>
              <a:ext cx="1914300" cy="2037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22"/>
            <p:cNvSpPr/>
            <p:nvPr/>
          </p:nvSpPr>
          <p:spPr>
            <a:xfrm>
              <a:off x="2466050" y="3001600"/>
              <a:ext cx="1515000" cy="38520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Multi-Head</a:t>
              </a:r>
              <a:endParaRPr sz="1100">
                <a:solidFill>
                  <a:srgbClr val="666666"/>
                </a:solidFill>
              </a:endParaRPr>
            </a:p>
            <a:p>
              <a:pPr marL="0" lvl="0" indent="0" algn="ctr" rtl="0">
                <a:spcBef>
                  <a:spcPts val="0"/>
                </a:spcBef>
                <a:spcAft>
                  <a:spcPts val="0"/>
                </a:spcAft>
                <a:buNone/>
              </a:pPr>
              <a:r>
                <a:rPr lang="en-GB" sz="1100">
                  <a:solidFill>
                    <a:srgbClr val="666666"/>
                  </a:solidFill>
                </a:rPr>
                <a:t>Attention</a:t>
              </a:r>
              <a:endParaRPr sz="1100">
                <a:solidFill>
                  <a:srgbClr val="666666"/>
                </a:solidFill>
              </a:endParaRPr>
            </a:p>
          </p:txBody>
        </p:sp>
        <p:sp>
          <p:nvSpPr>
            <p:cNvPr id="379" name="Google Shape;379;p22"/>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Add &amp; Norm</a:t>
              </a:r>
              <a:endParaRPr sz="1100">
                <a:solidFill>
                  <a:srgbClr val="666666"/>
                </a:solidFill>
              </a:endParaRPr>
            </a:p>
          </p:txBody>
        </p:sp>
        <p:sp>
          <p:nvSpPr>
            <p:cNvPr id="380" name="Google Shape;380;p22"/>
            <p:cNvSpPr/>
            <p:nvPr/>
          </p:nvSpPr>
          <p:spPr>
            <a:xfrm>
              <a:off x="2461800" y="4381400"/>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Input</a:t>
              </a:r>
              <a:endParaRPr sz="1100">
                <a:solidFill>
                  <a:srgbClr val="666666"/>
                </a:solidFill>
              </a:endParaRPr>
            </a:p>
            <a:p>
              <a:pPr marL="0" lvl="0" indent="0" algn="ctr" rtl="0">
                <a:spcBef>
                  <a:spcPts val="0"/>
                </a:spcBef>
                <a:spcAft>
                  <a:spcPts val="0"/>
                </a:spcAft>
                <a:buNone/>
              </a:pPr>
              <a:r>
                <a:rPr lang="en-GB" sz="1100">
                  <a:solidFill>
                    <a:srgbClr val="666666"/>
                  </a:solidFill>
                </a:rPr>
                <a:t>Embedding</a:t>
              </a:r>
              <a:endParaRPr sz="1100">
                <a:solidFill>
                  <a:srgbClr val="666666"/>
                </a:solidFill>
              </a:endParaRPr>
            </a:p>
          </p:txBody>
        </p:sp>
        <p:cxnSp>
          <p:nvCxnSpPr>
            <p:cNvPr id="381" name="Google Shape;381;p22"/>
            <p:cNvCxnSpPr>
              <a:endCxn id="380" idx="2"/>
            </p:cNvCxnSpPr>
            <p:nvPr/>
          </p:nvCxnSpPr>
          <p:spPr>
            <a:xfrm rot="10800000">
              <a:off x="3219300" y="4817300"/>
              <a:ext cx="4500" cy="230700"/>
            </a:xfrm>
            <a:prstGeom prst="straightConnector1">
              <a:avLst/>
            </a:prstGeom>
            <a:noFill/>
            <a:ln w="9525" cap="flat" cmpd="sng">
              <a:solidFill>
                <a:schemeClr val="dk2"/>
              </a:solidFill>
              <a:prstDash val="solid"/>
              <a:round/>
              <a:headEnd type="none" w="med" len="med"/>
              <a:tailEnd type="triangle" w="med" len="med"/>
            </a:ln>
          </p:spPr>
        </p:cxnSp>
        <p:cxnSp>
          <p:nvCxnSpPr>
            <p:cNvPr id="382" name="Google Shape;382;p22"/>
            <p:cNvCxnSpPr>
              <a:stCxn id="378" idx="2"/>
              <a:endCxn id="379" idx="1"/>
            </p:cNvCxnSpPr>
            <p:nvPr/>
          </p:nvCxnSpPr>
          <p:spPr>
            <a:xfrm rot="5400000" flipH="1">
              <a:off x="2568500" y="2731750"/>
              <a:ext cx="552600" cy="7575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cxnSp>
          <p:nvCxnSpPr>
            <p:cNvPr id="383" name="Google Shape;383;p22"/>
            <p:cNvCxnSpPr>
              <a:stCxn id="379"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384" name="Google Shape;384;p22"/>
            <p:cNvCxnSpPr>
              <a:stCxn id="378" idx="0"/>
              <a:endCxn id="379"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385" name="Google Shape;385;p22"/>
            <p:cNvSpPr/>
            <p:nvPr/>
          </p:nvSpPr>
          <p:spPr>
            <a:xfrm>
              <a:off x="2466000" y="2092850"/>
              <a:ext cx="1515000" cy="3852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Feed</a:t>
              </a:r>
              <a:endParaRPr sz="1100">
                <a:solidFill>
                  <a:srgbClr val="666666"/>
                </a:solidFill>
              </a:endParaRPr>
            </a:p>
            <a:p>
              <a:pPr marL="0" lvl="0" indent="0" algn="ctr" rtl="0">
                <a:spcBef>
                  <a:spcPts val="0"/>
                </a:spcBef>
                <a:spcAft>
                  <a:spcPts val="0"/>
                </a:spcAft>
                <a:buNone/>
              </a:pPr>
              <a:r>
                <a:rPr lang="en-GB" sz="1100">
                  <a:solidFill>
                    <a:srgbClr val="666666"/>
                  </a:solidFill>
                </a:rPr>
                <a:t>Forward</a:t>
              </a:r>
              <a:endParaRPr sz="1100">
                <a:solidFill>
                  <a:srgbClr val="666666"/>
                </a:solidFill>
              </a:endParaRPr>
            </a:p>
          </p:txBody>
        </p:sp>
        <p:sp>
          <p:nvSpPr>
            <p:cNvPr id="386" name="Google Shape;386;p22"/>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Add &amp; Norm</a:t>
              </a:r>
              <a:endParaRPr sz="1100">
                <a:solidFill>
                  <a:srgbClr val="666666"/>
                </a:solidFill>
              </a:endParaRPr>
            </a:p>
          </p:txBody>
        </p:sp>
        <p:cxnSp>
          <p:nvCxnSpPr>
            <p:cNvPr id="387" name="Google Shape;387;p22"/>
            <p:cNvCxnSpPr>
              <a:stCxn id="379" idx="0"/>
              <a:endCxn id="385" idx="2"/>
            </p:cNvCxnSpPr>
            <p:nvPr/>
          </p:nvCxnSpPr>
          <p:spPr>
            <a:xfrm rot="10800000">
              <a:off x="3223450" y="2478150"/>
              <a:ext cx="0" cy="258000"/>
            </a:xfrm>
            <a:prstGeom prst="straightConnector1">
              <a:avLst/>
            </a:prstGeom>
            <a:noFill/>
            <a:ln w="9525" cap="flat" cmpd="sng">
              <a:solidFill>
                <a:schemeClr val="dk2"/>
              </a:solidFill>
              <a:prstDash val="solid"/>
              <a:round/>
              <a:headEnd type="none" w="med" len="med"/>
              <a:tailEnd type="triangle" w="med" len="med"/>
            </a:ln>
          </p:spPr>
        </p:cxnSp>
        <p:cxnSp>
          <p:nvCxnSpPr>
            <p:cNvPr id="388" name="Google Shape;388;p22"/>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sp>
          <p:nvSpPr>
            <p:cNvPr id="389" name="Google Shape;389;p22"/>
            <p:cNvSpPr txBox="1"/>
            <p:nvPr/>
          </p:nvSpPr>
          <p:spPr>
            <a:xfrm>
              <a:off x="2887550" y="4934050"/>
              <a:ext cx="672000" cy="37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rgbClr val="999999"/>
                  </a:solidFill>
                </a:rPr>
                <a:t>Inputs</a:t>
              </a:r>
              <a:endParaRPr sz="1100">
                <a:solidFill>
                  <a:srgbClr val="999999"/>
                </a:solidFill>
              </a:endParaRPr>
            </a:p>
          </p:txBody>
        </p:sp>
      </p:grpSp>
      <p:sp>
        <p:nvSpPr>
          <p:cNvPr id="390" name="Google Shape;390;p22"/>
          <p:cNvSpPr/>
          <p:nvPr/>
        </p:nvSpPr>
        <p:spPr>
          <a:xfrm>
            <a:off x="5182675" y="1090150"/>
            <a:ext cx="1515000" cy="3852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Feed</a:t>
            </a:r>
            <a:endParaRPr sz="1100">
              <a:solidFill>
                <a:srgbClr val="666666"/>
              </a:solidFill>
            </a:endParaRPr>
          </a:p>
          <a:p>
            <a:pPr marL="0" lvl="0" indent="0" algn="ctr" rtl="0">
              <a:spcBef>
                <a:spcPts val="0"/>
              </a:spcBef>
              <a:spcAft>
                <a:spcPts val="0"/>
              </a:spcAft>
              <a:buNone/>
            </a:pPr>
            <a:r>
              <a:rPr lang="en-GB" sz="1100">
                <a:solidFill>
                  <a:srgbClr val="666666"/>
                </a:solidFill>
              </a:rPr>
              <a:t>Forward</a:t>
            </a:r>
            <a:endParaRPr sz="1100">
              <a:solidFill>
                <a:srgbClr val="666666"/>
              </a:solidFill>
            </a:endParaRPr>
          </a:p>
        </p:txBody>
      </p:sp>
      <p:cxnSp>
        <p:nvCxnSpPr>
          <p:cNvPr id="391" name="Google Shape;391;p22"/>
          <p:cNvCxnSpPr>
            <a:stCxn id="370" idx="0"/>
            <a:endCxn id="357" idx="3"/>
          </p:cNvCxnSpPr>
          <p:nvPr/>
        </p:nvCxnSpPr>
        <p:spPr>
          <a:xfrm rot="-5400000">
            <a:off x="5790331" y="2815120"/>
            <a:ext cx="1059900" cy="760200"/>
          </a:xfrm>
          <a:prstGeom prst="bentConnector4">
            <a:avLst>
              <a:gd name="adj1" fmla="val 17834"/>
              <a:gd name="adj2" fmla="val 131320"/>
            </a:avLst>
          </a:prstGeom>
          <a:noFill/>
          <a:ln w="9525" cap="flat" cmpd="sng">
            <a:solidFill>
              <a:schemeClr val="dk2"/>
            </a:solidFill>
            <a:prstDash val="solid"/>
            <a:round/>
            <a:headEnd type="none" w="med" len="med"/>
            <a:tailEnd type="triangle" w="med" len="med"/>
          </a:ln>
        </p:spPr>
      </p:cxnSp>
      <p:cxnSp>
        <p:nvCxnSpPr>
          <p:cNvPr id="392" name="Google Shape;392;p22"/>
          <p:cNvCxnSpPr>
            <a:stCxn id="386" idx="0"/>
          </p:cNvCxnSpPr>
          <p:nvPr/>
        </p:nvCxnSpPr>
        <p:spPr>
          <a:xfrm rot="-5400000" flipH="1">
            <a:off x="3969275" y="859050"/>
            <a:ext cx="847800" cy="2446800"/>
          </a:xfrm>
          <a:prstGeom prst="bentConnector4">
            <a:avLst>
              <a:gd name="adj1" fmla="val -28087"/>
              <a:gd name="adj2" fmla="val 65479"/>
            </a:avLst>
          </a:prstGeom>
          <a:noFill/>
          <a:ln w="9525" cap="flat" cmpd="sng">
            <a:solidFill>
              <a:schemeClr val="dk2"/>
            </a:solidFill>
            <a:prstDash val="solid"/>
            <a:round/>
            <a:headEnd type="none" w="med" len="med"/>
            <a:tailEnd type="none" w="med" len="med"/>
          </a:ln>
        </p:spPr>
      </p:cxnSp>
      <p:cxnSp>
        <p:nvCxnSpPr>
          <p:cNvPr id="393" name="Google Shape;393;p22"/>
          <p:cNvCxnSpPr/>
          <p:nvPr/>
        </p:nvCxnSpPr>
        <p:spPr>
          <a:xfrm rot="10800000" flipH="1">
            <a:off x="5609625" y="2313650"/>
            <a:ext cx="600" cy="193800"/>
          </a:xfrm>
          <a:prstGeom prst="straightConnector1">
            <a:avLst/>
          </a:prstGeom>
          <a:noFill/>
          <a:ln w="9525" cap="flat" cmpd="sng">
            <a:solidFill>
              <a:schemeClr val="dk2"/>
            </a:solidFill>
            <a:prstDash val="solid"/>
            <a:round/>
            <a:headEnd type="none" w="med" len="med"/>
            <a:tailEnd type="triangle" w="med" len="med"/>
          </a:ln>
        </p:spPr>
      </p:cxnSp>
      <p:cxnSp>
        <p:nvCxnSpPr>
          <p:cNvPr id="394" name="Google Shape;394;p22"/>
          <p:cNvCxnSpPr>
            <a:stCxn id="348" idx="0"/>
            <a:endCxn id="378" idx="2"/>
          </p:cNvCxnSpPr>
          <p:nvPr/>
        </p:nvCxnSpPr>
        <p:spPr>
          <a:xfrm rot="10800000" flipH="1">
            <a:off x="3165681" y="3217858"/>
            <a:ext cx="4200" cy="507300"/>
          </a:xfrm>
          <a:prstGeom prst="straightConnector1">
            <a:avLst/>
          </a:prstGeom>
          <a:noFill/>
          <a:ln w="9525" cap="flat" cmpd="sng">
            <a:solidFill>
              <a:schemeClr val="dk2"/>
            </a:solidFill>
            <a:prstDash val="solid"/>
            <a:round/>
            <a:headEnd type="none" w="med" len="med"/>
            <a:tailEnd type="triangle" w="med" len="med"/>
          </a:ln>
        </p:spPr>
      </p:cxnSp>
      <p:cxnSp>
        <p:nvCxnSpPr>
          <p:cNvPr id="395" name="Google Shape;395;p22"/>
          <p:cNvCxnSpPr>
            <a:stCxn id="380" idx="0"/>
            <a:endCxn id="348" idx="4"/>
          </p:cNvCxnSpPr>
          <p:nvPr/>
        </p:nvCxnSpPr>
        <p:spPr>
          <a:xfrm rot="10800000">
            <a:off x="3165675" y="3983350"/>
            <a:ext cx="0" cy="229200"/>
          </a:xfrm>
          <a:prstGeom prst="straightConnector1">
            <a:avLst/>
          </a:prstGeom>
          <a:noFill/>
          <a:ln w="9525" cap="flat" cmpd="sng">
            <a:solidFill>
              <a:schemeClr val="dk2"/>
            </a:solidFill>
            <a:prstDash val="solid"/>
            <a:round/>
            <a:headEnd type="none" w="med" len="med"/>
            <a:tailEnd type="triangle" w="med" len="med"/>
          </a:ln>
        </p:spPr>
      </p:cxnSp>
      <p:cxnSp>
        <p:nvCxnSpPr>
          <p:cNvPr id="396" name="Google Shape;396;p22"/>
          <p:cNvCxnSpPr/>
          <p:nvPr/>
        </p:nvCxnSpPr>
        <p:spPr>
          <a:xfrm rot="10800000" flipH="1">
            <a:off x="5400375" y="2313650"/>
            <a:ext cx="600" cy="193800"/>
          </a:xfrm>
          <a:prstGeom prst="straightConnector1">
            <a:avLst/>
          </a:prstGeom>
          <a:noFill/>
          <a:ln w="9525" cap="flat" cmpd="sng">
            <a:solidFill>
              <a:schemeClr val="dk2"/>
            </a:solidFill>
            <a:prstDash val="solid"/>
            <a:round/>
            <a:headEnd type="none" w="med" len="med"/>
            <a:tailEnd type="triangle" w="med" len="med"/>
          </a:ln>
        </p:spPr>
      </p:cxnSp>
      <p:sp>
        <p:nvSpPr>
          <p:cNvPr id="397" name="Google Shape;397;p22"/>
          <p:cNvSpPr/>
          <p:nvPr/>
        </p:nvSpPr>
        <p:spPr>
          <a:xfrm>
            <a:off x="5182675" y="8265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Add &amp; Norm</a:t>
            </a:r>
            <a:endParaRPr sz="1100">
              <a:solidFill>
                <a:srgbClr val="666666"/>
              </a:solidFill>
            </a:endParaRPr>
          </a:p>
        </p:txBody>
      </p:sp>
      <p:cxnSp>
        <p:nvCxnSpPr>
          <p:cNvPr id="398" name="Google Shape;398;p22"/>
          <p:cNvCxnSpPr/>
          <p:nvPr/>
        </p:nvCxnSpPr>
        <p:spPr>
          <a:xfrm rot="5400000" flipH="1">
            <a:off x="2509550" y="1672475"/>
            <a:ext cx="552600" cy="7575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cxnSp>
        <p:nvCxnSpPr>
          <p:cNvPr id="399" name="Google Shape;399;p22"/>
          <p:cNvCxnSpPr>
            <a:stCxn id="365" idx="0"/>
            <a:endCxn id="390" idx="2"/>
          </p:cNvCxnSpPr>
          <p:nvPr/>
        </p:nvCxnSpPr>
        <p:spPr>
          <a:xfrm rot="10800000">
            <a:off x="5940100" y="1475250"/>
            <a:ext cx="2700" cy="183300"/>
          </a:xfrm>
          <a:prstGeom prst="straightConnector1">
            <a:avLst/>
          </a:prstGeom>
          <a:noFill/>
          <a:ln w="9525" cap="flat" cmpd="sng">
            <a:solidFill>
              <a:schemeClr val="dk2"/>
            </a:solidFill>
            <a:prstDash val="solid"/>
            <a:round/>
            <a:headEnd type="none" w="med" len="med"/>
            <a:tailEnd type="triangle" w="med" len="med"/>
          </a:ln>
        </p:spPr>
      </p:cxnSp>
      <p:cxnSp>
        <p:nvCxnSpPr>
          <p:cNvPr id="400" name="Google Shape;400;p22"/>
          <p:cNvCxnSpPr>
            <a:stCxn id="397" idx="2"/>
            <a:endCxn id="390" idx="0"/>
          </p:cNvCxnSpPr>
          <p:nvPr/>
        </p:nvCxnSpPr>
        <p:spPr>
          <a:xfrm>
            <a:off x="5940175" y="1022700"/>
            <a:ext cx="0" cy="67500"/>
          </a:xfrm>
          <a:prstGeom prst="straightConnector1">
            <a:avLst/>
          </a:prstGeom>
          <a:noFill/>
          <a:ln w="9525" cap="flat" cmpd="sng">
            <a:solidFill>
              <a:schemeClr val="dk2"/>
            </a:solidFill>
            <a:prstDash val="solid"/>
            <a:round/>
            <a:headEnd type="none" w="med" len="med"/>
            <a:tailEnd type="none" w="med" len="med"/>
          </a:ln>
        </p:spPr>
      </p:cxnSp>
      <p:cxnSp>
        <p:nvCxnSpPr>
          <p:cNvPr id="401" name="Google Shape;401;p22"/>
          <p:cNvCxnSpPr>
            <a:endCxn id="365" idx="3"/>
          </p:cNvCxnSpPr>
          <p:nvPr/>
        </p:nvCxnSpPr>
        <p:spPr>
          <a:xfrm rot="10800000" flipH="1">
            <a:off x="5941600" y="1756650"/>
            <a:ext cx="758700" cy="730500"/>
          </a:xfrm>
          <a:prstGeom prst="bentConnector3">
            <a:avLst>
              <a:gd name="adj1" fmla="val 131386"/>
            </a:avLst>
          </a:prstGeom>
          <a:noFill/>
          <a:ln w="9525" cap="flat" cmpd="sng">
            <a:solidFill>
              <a:schemeClr val="dk2"/>
            </a:solidFill>
            <a:prstDash val="solid"/>
            <a:round/>
            <a:headEnd type="none" w="med" len="med"/>
            <a:tailEnd type="triangle" w="med" len="med"/>
          </a:ln>
        </p:spPr>
      </p:cxnSp>
      <p:cxnSp>
        <p:nvCxnSpPr>
          <p:cNvPr id="402" name="Google Shape;402;p22"/>
          <p:cNvCxnSpPr/>
          <p:nvPr/>
        </p:nvCxnSpPr>
        <p:spPr>
          <a:xfrm rot="10800000" flipH="1">
            <a:off x="5941813" y="924825"/>
            <a:ext cx="756900" cy="653700"/>
          </a:xfrm>
          <a:prstGeom prst="bentConnector3">
            <a:avLst>
              <a:gd name="adj1" fmla="val 130818"/>
            </a:avLst>
          </a:prstGeom>
          <a:noFill/>
          <a:ln w="9525" cap="flat" cmpd="sng">
            <a:solidFill>
              <a:schemeClr val="dk2"/>
            </a:solidFill>
            <a:prstDash val="solid"/>
            <a:round/>
            <a:headEnd type="none" w="med" len="med"/>
            <a:tailEnd type="triangle" w="med" len="med"/>
          </a:ln>
        </p:spPr>
      </p:cxnSp>
      <p:sp>
        <p:nvSpPr>
          <p:cNvPr id="403" name="Google Shape;403;p22"/>
          <p:cNvSpPr/>
          <p:nvPr/>
        </p:nvSpPr>
        <p:spPr>
          <a:xfrm>
            <a:off x="5182675" y="437988"/>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Linear</a:t>
            </a:r>
            <a:endParaRPr sz="1100">
              <a:solidFill>
                <a:srgbClr val="666666"/>
              </a:solidFill>
            </a:endParaRPr>
          </a:p>
        </p:txBody>
      </p:sp>
      <p:sp>
        <p:nvSpPr>
          <p:cNvPr id="404" name="Google Shape;404;p22"/>
          <p:cNvSpPr/>
          <p:nvPr/>
        </p:nvSpPr>
        <p:spPr>
          <a:xfrm>
            <a:off x="5182675" y="106900"/>
            <a:ext cx="1515000" cy="196200"/>
          </a:xfrm>
          <a:prstGeom prst="roundRect">
            <a:avLst>
              <a:gd name="adj" fmla="val 28518"/>
            </a:avLst>
          </a:prstGeom>
          <a:gradFill>
            <a:gsLst>
              <a:gs pos="0">
                <a:srgbClr val="E0EDBA">
                  <a:alpha val="70980"/>
                </a:srgbClr>
              </a:gs>
              <a:gs pos="100000">
                <a:srgbClr val="B6D7A8"/>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Softmax</a:t>
            </a:r>
            <a:endParaRPr sz="1100">
              <a:solidFill>
                <a:srgbClr val="666666"/>
              </a:solidFill>
            </a:endParaRPr>
          </a:p>
        </p:txBody>
      </p:sp>
      <p:cxnSp>
        <p:nvCxnSpPr>
          <p:cNvPr id="405" name="Google Shape;405;p22"/>
          <p:cNvCxnSpPr>
            <a:stCxn id="397" idx="0"/>
            <a:endCxn id="403" idx="2"/>
          </p:cNvCxnSpPr>
          <p:nvPr/>
        </p:nvCxnSpPr>
        <p:spPr>
          <a:xfrm rot="10800000">
            <a:off x="5940175" y="634200"/>
            <a:ext cx="0" cy="192300"/>
          </a:xfrm>
          <a:prstGeom prst="straightConnector1">
            <a:avLst/>
          </a:prstGeom>
          <a:noFill/>
          <a:ln w="9525" cap="flat" cmpd="sng">
            <a:solidFill>
              <a:schemeClr val="dk2"/>
            </a:solidFill>
            <a:prstDash val="solid"/>
            <a:round/>
            <a:headEnd type="none" w="med" len="med"/>
            <a:tailEnd type="triangle" w="med" len="med"/>
          </a:ln>
        </p:spPr>
      </p:cxnSp>
      <p:cxnSp>
        <p:nvCxnSpPr>
          <p:cNvPr id="406" name="Google Shape;406;p22"/>
          <p:cNvCxnSpPr>
            <a:stCxn id="404" idx="2"/>
            <a:endCxn id="404" idx="2"/>
          </p:cNvCxnSpPr>
          <p:nvPr/>
        </p:nvCxnSpPr>
        <p:spPr>
          <a:xfrm>
            <a:off x="5940175" y="303100"/>
            <a:ext cx="0" cy="0"/>
          </a:xfrm>
          <a:prstGeom prst="straightConnector1">
            <a:avLst/>
          </a:prstGeom>
          <a:noFill/>
          <a:ln w="9525" cap="flat" cmpd="sng">
            <a:solidFill>
              <a:schemeClr val="dk2"/>
            </a:solidFill>
            <a:prstDash val="solid"/>
            <a:round/>
            <a:headEnd type="none" w="med" len="med"/>
            <a:tailEnd type="none" w="med" len="med"/>
          </a:ln>
        </p:spPr>
      </p:cxnSp>
      <p:cxnSp>
        <p:nvCxnSpPr>
          <p:cNvPr id="407" name="Google Shape;407;p22"/>
          <p:cNvCxnSpPr>
            <a:stCxn id="404" idx="2"/>
            <a:endCxn id="403" idx="0"/>
          </p:cNvCxnSpPr>
          <p:nvPr/>
        </p:nvCxnSpPr>
        <p:spPr>
          <a:xfrm>
            <a:off x="5940175" y="303100"/>
            <a:ext cx="0" cy="135000"/>
          </a:xfrm>
          <a:prstGeom prst="straightConnector1">
            <a:avLst/>
          </a:prstGeom>
          <a:noFill/>
          <a:ln w="9525" cap="flat" cmpd="sng">
            <a:solidFill>
              <a:schemeClr val="dk2"/>
            </a:solidFill>
            <a:prstDash val="solid"/>
            <a:round/>
            <a:headEnd type="none" w="med" len="med"/>
            <a:tailEnd type="none" w="med" len="med"/>
          </a:ln>
        </p:spPr>
      </p:cxnSp>
      <p:cxnSp>
        <p:nvCxnSpPr>
          <p:cNvPr id="408" name="Google Shape;408;p22"/>
          <p:cNvCxnSpPr/>
          <p:nvPr/>
        </p:nvCxnSpPr>
        <p:spPr>
          <a:xfrm>
            <a:off x="6068131" y="3831908"/>
            <a:ext cx="0" cy="0"/>
          </a:xfrm>
          <a:prstGeom prst="straightConnector1">
            <a:avLst/>
          </a:prstGeom>
          <a:noFill/>
          <a:ln w="9525" cap="flat" cmpd="sng">
            <a:solidFill>
              <a:schemeClr val="dk2"/>
            </a:solidFill>
            <a:prstDash val="solid"/>
            <a:round/>
            <a:headEnd type="none" w="med" len="med"/>
            <a:tailEnd type="none" w="med" len="med"/>
          </a:ln>
        </p:spPr>
      </p:cxnSp>
      <p:cxnSp>
        <p:nvCxnSpPr>
          <p:cNvPr id="409" name="Google Shape;409;p22"/>
          <p:cNvCxnSpPr>
            <a:stCxn id="370" idx="6"/>
            <a:endCxn id="373" idx="2"/>
          </p:cNvCxnSpPr>
          <p:nvPr/>
        </p:nvCxnSpPr>
        <p:spPr>
          <a:xfrm>
            <a:off x="6068131" y="3854320"/>
            <a:ext cx="1401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413" name="Shape 413"/>
        <p:cNvGrpSpPr/>
        <p:nvPr/>
      </p:nvGrpSpPr>
      <p:grpSpPr>
        <a:xfrm>
          <a:off x="0" y="0"/>
          <a:ext cx="0" cy="0"/>
          <a:chOff x="0" y="0"/>
          <a:chExt cx="0" cy="0"/>
        </a:xfrm>
      </p:grpSpPr>
      <p:sp>
        <p:nvSpPr>
          <p:cNvPr id="414" name="Google Shape;414;p23"/>
          <p:cNvSpPr/>
          <p:nvPr/>
        </p:nvSpPr>
        <p:spPr>
          <a:xfrm>
            <a:off x="4372300" y="697350"/>
            <a:ext cx="1914300" cy="2966400"/>
          </a:xfrm>
          <a:prstGeom prst="rect">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23"/>
          <p:cNvSpPr/>
          <p:nvPr/>
        </p:nvSpPr>
        <p:spPr>
          <a:xfrm>
            <a:off x="2179100" y="1727750"/>
            <a:ext cx="1914300" cy="1935900"/>
          </a:xfrm>
          <a:prstGeom prst="rect">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23"/>
          <p:cNvSpPr/>
          <p:nvPr/>
        </p:nvSpPr>
        <p:spPr>
          <a:xfrm>
            <a:off x="2466050" y="3001600"/>
            <a:ext cx="1515000" cy="385200"/>
          </a:xfrm>
          <a:prstGeom prst="roundRect">
            <a:avLst>
              <a:gd name="adj" fmla="val 16667"/>
            </a:avLst>
          </a:prstGeom>
          <a:gradFill>
            <a:gsLst>
              <a:gs pos="0">
                <a:srgbClr val="F7E9D4">
                  <a:alpha val="31764"/>
                </a:srgbClr>
              </a:gs>
              <a:gs pos="100000">
                <a:srgbClr val="E6B94E">
                  <a:alpha val="25098"/>
                </a:srgbClr>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CCCCCC"/>
                </a:solidFill>
              </a:rPr>
              <a:t>Multi-Head</a:t>
            </a:r>
            <a:endParaRPr sz="1100">
              <a:solidFill>
                <a:srgbClr val="CCCCCC"/>
              </a:solidFill>
            </a:endParaRPr>
          </a:p>
          <a:p>
            <a:pPr marL="0" lvl="0" indent="0" algn="ctr" rtl="0">
              <a:spcBef>
                <a:spcPts val="0"/>
              </a:spcBef>
              <a:spcAft>
                <a:spcPts val="0"/>
              </a:spcAft>
              <a:buNone/>
            </a:pPr>
            <a:r>
              <a:rPr lang="en-GB" sz="1100">
                <a:solidFill>
                  <a:srgbClr val="CCCCCC"/>
                </a:solidFill>
              </a:rPr>
              <a:t>Attention</a:t>
            </a:r>
            <a:endParaRPr sz="1100">
              <a:solidFill>
                <a:srgbClr val="CCCCCC"/>
              </a:solidFill>
            </a:endParaRPr>
          </a:p>
        </p:txBody>
      </p:sp>
      <p:sp>
        <p:nvSpPr>
          <p:cNvPr id="417" name="Google Shape;417;p23"/>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Add &amp; Norm</a:t>
            </a:r>
            <a:endParaRPr sz="1100">
              <a:solidFill>
                <a:srgbClr val="D9D9D9"/>
              </a:solidFill>
            </a:endParaRPr>
          </a:p>
        </p:txBody>
      </p:sp>
      <p:sp>
        <p:nvSpPr>
          <p:cNvPr id="418" name="Google Shape;418;p23"/>
          <p:cNvSpPr/>
          <p:nvPr/>
        </p:nvSpPr>
        <p:spPr>
          <a:xfrm>
            <a:off x="2466050" y="4217575"/>
            <a:ext cx="1515000" cy="435900"/>
          </a:xfrm>
          <a:prstGeom prst="roundRect">
            <a:avLst>
              <a:gd name="adj" fmla="val 16667"/>
            </a:avLst>
          </a:prstGeom>
          <a:gradFill>
            <a:gsLst>
              <a:gs pos="0">
                <a:srgbClr val="D8EDBA">
                  <a:alpha val="29411"/>
                </a:srgbClr>
              </a:gs>
              <a:gs pos="100000">
                <a:srgbClr val="FE9696">
                  <a:alpha val="29411"/>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Input</a:t>
            </a:r>
            <a:endParaRPr sz="1100">
              <a:solidFill>
                <a:srgbClr val="D9D9D9"/>
              </a:solidFill>
            </a:endParaRPr>
          </a:p>
          <a:p>
            <a:pPr marL="0" lvl="0" indent="0" algn="ctr" rtl="0">
              <a:spcBef>
                <a:spcPts val="0"/>
              </a:spcBef>
              <a:spcAft>
                <a:spcPts val="0"/>
              </a:spcAft>
              <a:buNone/>
            </a:pPr>
            <a:r>
              <a:rPr lang="en-GB" sz="1100">
                <a:solidFill>
                  <a:srgbClr val="D9D9D9"/>
                </a:solidFill>
              </a:rPr>
              <a:t>Embedding</a:t>
            </a:r>
            <a:endParaRPr sz="1100">
              <a:solidFill>
                <a:srgbClr val="D9D9D9"/>
              </a:solidFill>
            </a:endParaRPr>
          </a:p>
        </p:txBody>
      </p:sp>
      <p:grpSp>
        <p:nvGrpSpPr>
          <p:cNvPr id="419" name="Google Shape;419;p23"/>
          <p:cNvGrpSpPr/>
          <p:nvPr/>
        </p:nvGrpSpPr>
        <p:grpSpPr>
          <a:xfrm>
            <a:off x="3095581" y="3765083"/>
            <a:ext cx="255900" cy="258300"/>
            <a:chOff x="2372506" y="3438683"/>
            <a:chExt cx="255900" cy="258300"/>
          </a:xfrm>
        </p:grpSpPr>
        <p:pic>
          <p:nvPicPr>
            <p:cNvPr id="420" name="Google Shape;420;p23" descr="+" title="MathEquation,#585858"/>
            <p:cNvPicPr preferRelativeResize="0"/>
            <p:nvPr/>
          </p:nvPicPr>
          <p:blipFill>
            <a:blip r:embed="rId1"/>
            <a:stretch>
              <a:fillRect/>
            </a:stretch>
          </p:blipFill>
          <p:spPr>
            <a:xfrm>
              <a:off x="2407953" y="3466746"/>
              <a:ext cx="185040" cy="202107"/>
            </a:xfrm>
            <a:prstGeom prst="rect">
              <a:avLst/>
            </a:prstGeom>
            <a:noFill/>
            <a:ln>
              <a:noFill/>
            </a:ln>
          </p:spPr>
        </p:pic>
        <p:sp>
          <p:nvSpPr>
            <p:cNvPr id="421" name="Google Shape;421;p23"/>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grpSp>
        <p:nvGrpSpPr>
          <p:cNvPr id="422" name="Google Shape;422;p23"/>
          <p:cNvGrpSpPr/>
          <p:nvPr/>
        </p:nvGrpSpPr>
        <p:grpSpPr>
          <a:xfrm>
            <a:off x="2466049" y="3701599"/>
            <a:ext cx="407181" cy="385200"/>
            <a:chOff x="7687999" y="1673849"/>
            <a:chExt cx="407181" cy="385200"/>
          </a:xfrm>
        </p:grpSpPr>
        <p:sp>
          <p:nvSpPr>
            <p:cNvPr id="423" name="Google Shape;423;p23"/>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24" name="Google Shape;424;p23"/>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rgbClr val="D9D9D9"/>
              </a:solidFill>
              <a:prstDash val="solid"/>
              <a:round/>
              <a:headEnd type="none" w="med" len="med"/>
              <a:tailEnd type="none" w="med" len="med"/>
            </a:ln>
          </p:spPr>
        </p:sp>
      </p:grpSp>
      <p:cxnSp>
        <p:nvCxnSpPr>
          <p:cNvPr id="425" name="Google Shape;425;p23"/>
          <p:cNvCxnSpPr>
            <a:endCxn id="418" idx="2"/>
          </p:cNvCxnSpPr>
          <p:nvPr/>
        </p:nvCxnSpPr>
        <p:spPr>
          <a:xfrm rot="10800000">
            <a:off x="3223550" y="4653475"/>
            <a:ext cx="4500" cy="230700"/>
          </a:xfrm>
          <a:prstGeom prst="straightConnector1">
            <a:avLst/>
          </a:prstGeom>
          <a:noFill/>
          <a:ln w="9525" cap="flat" cmpd="sng">
            <a:solidFill>
              <a:srgbClr val="D9D9D9"/>
            </a:solidFill>
            <a:prstDash val="solid"/>
            <a:round/>
            <a:headEnd type="none" w="med" len="med"/>
            <a:tailEnd type="triangle" w="med" len="med"/>
          </a:ln>
        </p:spPr>
      </p:cxnSp>
      <p:cxnSp>
        <p:nvCxnSpPr>
          <p:cNvPr id="426" name="Google Shape;426;p23"/>
          <p:cNvCxnSpPr>
            <a:endCxn id="421" idx="4"/>
          </p:cNvCxnSpPr>
          <p:nvPr/>
        </p:nvCxnSpPr>
        <p:spPr>
          <a:xfrm rot="10800000">
            <a:off x="3223531" y="4023383"/>
            <a:ext cx="0" cy="196200"/>
          </a:xfrm>
          <a:prstGeom prst="straightConnector1">
            <a:avLst/>
          </a:prstGeom>
          <a:noFill/>
          <a:ln w="9525" cap="flat" cmpd="sng">
            <a:solidFill>
              <a:srgbClr val="D9D9D9"/>
            </a:solidFill>
            <a:prstDash val="solid"/>
            <a:round/>
            <a:headEnd type="none" w="med" len="med"/>
            <a:tailEnd type="triangle" w="med" len="med"/>
          </a:ln>
        </p:spPr>
      </p:cxnSp>
      <p:cxnSp>
        <p:nvCxnSpPr>
          <p:cNvPr id="427" name="Google Shape;427;p23"/>
          <p:cNvCxnSpPr>
            <a:stCxn id="421" idx="0"/>
            <a:endCxn id="416" idx="2"/>
          </p:cNvCxnSpPr>
          <p:nvPr/>
        </p:nvCxnSpPr>
        <p:spPr>
          <a:xfrm rot="10800000">
            <a:off x="3223531" y="3386783"/>
            <a:ext cx="0" cy="378300"/>
          </a:xfrm>
          <a:prstGeom prst="straightConnector1">
            <a:avLst/>
          </a:prstGeom>
          <a:noFill/>
          <a:ln w="9525" cap="flat" cmpd="sng">
            <a:solidFill>
              <a:srgbClr val="D9D9D9"/>
            </a:solidFill>
            <a:prstDash val="solid"/>
            <a:round/>
            <a:headEnd type="none" w="med" len="med"/>
            <a:tailEnd type="triangle" w="med" len="med"/>
          </a:ln>
        </p:spPr>
      </p:cxnSp>
      <p:sp>
        <p:nvSpPr>
          <p:cNvPr id="428" name="Google Shape;428;p23"/>
          <p:cNvSpPr/>
          <p:nvPr/>
        </p:nvSpPr>
        <p:spPr>
          <a:xfrm>
            <a:off x="4572000" y="4225675"/>
            <a:ext cx="1515000" cy="435900"/>
          </a:xfrm>
          <a:prstGeom prst="roundRect">
            <a:avLst>
              <a:gd name="adj" fmla="val 16667"/>
            </a:avLst>
          </a:prstGeom>
          <a:gradFill>
            <a:gsLst>
              <a:gs pos="0">
                <a:srgbClr val="D8EDBA">
                  <a:alpha val="29411"/>
                </a:srgbClr>
              </a:gs>
              <a:gs pos="100000">
                <a:srgbClr val="FE9696">
                  <a:alpha val="29411"/>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Output</a:t>
            </a:r>
            <a:endParaRPr sz="1100">
              <a:solidFill>
                <a:srgbClr val="D9D9D9"/>
              </a:solidFill>
            </a:endParaRPr>
          </a:p>
          <a:p>
            <a:pPr marL="0" lvl="0" indent="0" algn="ctr" rtl="0">
              <a:spcBef>
                <a:spcPts val="0"/>
              </a:spcBef>
              <a:spcAft>
                <a:spcPts val="0"/>
              </a:spcAft>
              <a:buNone/>
            </a:pPr>
            <a:r>
              <a:rPr lang="en-GB" sz="1100">
                <a:solidFill>
                  <a:srgbClr val="D9D9D9"/>
                </a:solidFill>
              </a:rPr>
              <a:t>Embedding</a:t>
            </a:r>
            <a:endParaRPr sz="1100">
              <a:solidFill>
                <a:srgbClr val="D9D9D9"/>
              </a:solidFill>
            </a:endParaRPr>
          </a:p>
        </p:txBody>
      </p:sp>
      <p:cxnSp>
        <p:nvCxnSpPr>
          <p:cNvPr id="429" name="Google Shape;429;p23"/>
          <p:cNvCxnSpPr/>
          <p:nvPr/>
        </p:nvCxnSpPr>
        <p:spPr>
          <a:xfrm rot="10800000">
            <a:off x="5327250" y="4686450"/>
            <a:ext cx="4500" cy="230700"/>
          </a:xfrm>
          <a:prstGeom prst="straightConnector1">
            <a:avLst/>
          </a:prstGeom>
          <a:noFill/>
          <a:ln w="9525" cap="flat" cmpd="sng">
            <a:solidFill>
              <a:srgbClr val="D9D9D9"/>
            </a:solidFill>
            <a:prstDash val="solid"/>
            <a:round/>
            <a:headEnd type="none" w="med" len="med"/>
            <a:tailEnd type="triangle" w="med" len="med"/>
          </a:ln>
        </p:spPr>
      </p:cxnSp>
      <p:cxnSp>
        <p:nvCxnSpPr>
          <p:cNvPr id="430" name="Google Shape;430;p23"/>
          <p:cNvCxnSpPr>
            <a:stCxn id="423" idx="6"/>
            <a:endCxn id="421" idx="2"/>
          </p:cNvCxnSpPr>
          <p:nvPr/>
        </p:nvCxnSpPr>
        <p:spPr>
          <a:xfrm>
            <a:off x="2873149" y="3894199"/>
            <a:ext cx="222300" cy="0"/>
          </a:xfrm>
          <a:prstGeom prst="straightConnector1">
            <a:avLst/>
          </a:prstGeom>
          <a:noFill/>
          <a:ln w="9525" cap="flat" cmpd="sng">
            <a:solidFill>
              <a:srgbClr val="D9D9D9"/>
            </a:solidFill>
            <a:prstDash val="solid"/>
            <a:round/>
            <a:headEnd type="none" w="med" len="med"/>
            <a:tailEnd type="none" w="med" len="med"/>
          </a:ln>
        </p:spPr>
      </p:cxnSp>
      <p:cxnSp>
        <p:nvCxnSpPr>
          <p:cNvPr id="431" name="Google Shape;431;p23"/>
          <p:cNvCxnSpPr>
            <a:stCxn id="416" idx="2"/>
            <a:endCxn id="417" idx="1"/>
          </p:cNvCxnSpPr>
          <p:nvPr/>
        </p:nvCxnSpPr>
        <p:spPr>
          <a:xfrm rot="5400000" flipH="1">
            <a:off x="2568500" y="2731750"/>
            <a:ext cx="552600" cy="757500"/>
          </a:xfrm>
          <a:prstGeom prst="bentConnector4">
            <a:avLst>
              <a:gd name="adj1" fmla="val -33297"/>
              <a:gd name="adj2" fmla="val 121752"/>
            </a:avLst>
          </a:prstGeom>
          <a:noFill/>
          <a:ln w="9525" cap="flat" cmpd="sng">
            <a:solidFill>
              <a:srgbClr val="D9D9D9"/>
            </a:solidFill>
            <a:prstDash val="solid"/>
            <a:round/>
            <a:headEnd type="none" w="med" len="med"/>
            <a:tailEnd type="triangle" w="med" len="med"/>
          </a:ln>
        </p:spPr>
      </p:cxnSp>
      <p:cxnSp>
        <p:nvCxnSpPr>
          <p:cNvPr id="432" name="Google Shape;432;p23"/>
          <p:cNvCxnSpPr>
            <a:stCxn id="417"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433" name="Google Shape;433;p23"/>
          <p:cNvCxnSpPr>
            <a:stCxn id="416" idx="0"/>
            <a:endCxn id="417"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434" name="Google Shape;434;p23"/>
          <p:cNvSpPr/>
          <p:nvPr/>
        </p:nvSpPr>
        <p:spPr>
          <a:xfrm>
            <a:off x="2466000" y="2092850"/>
            <a:ext cx="1515000" cy="385200"/>
          </a:xfrm>
          <a:prstGeom prst="roundRect">
            <a:avLst>
              <a:gd name="adj" fmla="val 16667"/>
            </a:avLst>
          </a:prstGeom>
          <a:gradFill>
            <a:gsLst>
              <a:gs pos="0">
                <a:srgbClr val="00FFFF">
                  <a:alpha val="31372"/>
                </a:srgbClr>
              </a:gs>
              <a:gs pos="100000">
                <a:srgbClr val="B0DAF1">
                  <a:alpha val="37254"/>
                </a:srgbClr>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Feed</a:t>
            </a:r>
            <a:endParaRPr sz="1100">
              <a:solidFill>
                <a:srgbClr val="D9D9D9"/>
              </a:solidFill>
            </a:endParaRPr>
          </a:p>
          <a:p>
            <a:pPr marL="0" lvl="0" indent="0" algn="ctr" rtl="0">
              <a:spcBef>
                <a:spcPts val="0"/>
              </a:spcBef>
              <a:spcAft>
                <a:spcPts val="0"/>
              </a:spcAft>
              <a:buNone/>
            </a:pPr>
            <a:r>
              <a:rPr lang="en-GB" sz="1100">
                <a:solidFill>
                  <a:srgbClr val="D9D9D9"/>
                </a:solidFill>
              </a:rPr>
              <a:t>Forward</a:t>
            </a:r>
            <a:endParaRPr sz="1100">
              <a:solidFill>
                <a:srgbClr val="D9D9D9"/>
              </a:solidFill>
            </a:endParaRPr>
          </a:p>
        </p:txBody>
      </p:sp>
      <p:sp>
        <p:nvSpPr>
          <p:cNvPr id="435" name="Google Shape;435;p23"/>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Add &amp; Norm</a:t>
            </a:r>
            <a:endParaRPr sz="1100">
              <a:solidFill>
                <a:srgbClr val="D9D9D9"/>
              </a:solidFill>
            </a:endParaRPr>
          </a:p>
        </p:txBody>
      </p:sp>
      <p:cxnSp>
        <p:nvCxnSpPr>
          <p:cNvPr id="436" name="Google Shape;436;p23"/>
          <p:cNvCxnSpPr>
            <a:stCxn id="417" idx="0"/>
            <a:endCxn id="434" idx="2"/>
          </p:cNvCxnSpPr>
          <p:nvPr/>
        </p:nvCxnSpPr>
        <p:spPr>
          <a:xfrm rot="10800000">
            <a:off x="3223450" y="2478150"/>
            <a:ext cx="0" cy="258000"/>
          </a:xfrm>
          <a:prstGeom prst="straightConnector1">
            <a:avLst/>
          </a:prstGeom>
          <a:noFill/>
          <a:ln w="9525" cap="flat" cmpd="sng">
            <a:solidFill>
              <a:srgbClr val="D9D9D9"/>
            </a:solidFill>
            <a:prstDash val="solid"/>
            <a:round/>
            <a:headEnd type="none" w="med" len="med"/>
            <a:tailEnd type="triangle" w="med" len="med"/>
          </a:ln>
        </p:spPr>
      </p:cxnSp>
      <p:cxnSp>
        <p:nvCxnSpPr>
          <p:cNvPr id="437" name="Google Shape;437;p23"/>
          <p:cNvCxnSpPr/>
          <p:nvPr/>
        </p:nvCxnSpPr>
        <p:spPr>
          <a:xfrm rot="5400000" flipH="1">
            <a:off x="2568500" y="1827850"/>
            <a:ext cx="552600" cy="757500"/>
          </a:xfrm>
          <a:prstGeom prst="bentConnector4">
            <a:avLst>
              <a:gd name="adj1" fmla="val -25502"/>
              <a:gd name="adj2" fmla="val 121752"/>
            </a:avLst>
          </a:prstGeom>
          <a:noFill/>
          <a:ln w="9525" cap="flat" cmpd="sng">
            <a:solidFill>
              <a:srgbClr val="D9D9D9"/>
            </a:solidFill>
            <a:prstDash val="solid"/>
            <a:round/>
            <a:headEnd type="none" w="med" len="med"/>
            <a:tailEnd type="triangle" w="med" len="med"/>
          </a:ln>
        </p:spPr>
      </p:cxnSp>
      <p:sp>
        <p:nvSpPr>
          <p:cNvPr id="438" name="Google Shape;438;p23"/>
          <p:cNvSpPr/>
          <p:nvPr/>
        </p:nvSpPr>
        <p:spPr>
          <a:xfrm>
            <a:off x="4572050" y="2761000"/>
            <a:ext cx="1515000" cy="633900"/>
          </a:xfrm>
          <a:prstGeom prst="roundRect">
            <a:avLst>
              <a:gd name="adj" fmla="val 16667"/>
            </a:avLst>
          </a:prstGeom>
          <a:gradFill>
            <a:gsLst>
              <a:gs pos="0">
                <a:srgbClr val="F7E9D4">
                  <a:alpha val="31764"/>
                </a:srgbClr>
              </a:gs>
              <a:gs pos="100000">
                <a:srgbClr val="E6B94E">
                  <a:alpha val="25098"/>
                </a:srgbClr>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Masked</a:t>
            </a:r>
            <a:endParaRPr sz="1100">
              <a:solidFill>
                <a:srgbClr val="D9D9D9"/>
              </a:solidFill>
            </a:endParaRPr>
          </a:p>
          <a:p>
            <a:pPr marL="0" lvl="0" indent="0" algn="ctr" rtl="0">
              <a:spcBef>
                <a:spcPts val="0"/>
              </a:spcBef>
              <a:spcAft>
                <a:spcPts val="0"/>
              </a:spcAft>
              <a:buNone/>
            </a:pPr>
            <a:r>
              <a:rPr lang="en-GB" sz="1100">
                <a:solidFill>
                  <a:srgbClr val="D9D9D9"/>
                </a:solidFill>
              </a:rPr>
              <a:t>Multi-Head</a:t>
            </a:r>
            <a:endParaRPr sz="1100">
              <a:solidFill>
                <a:srgbClr val="D9D9D9"/>
              </a:solidFill>
            </a:endParaRPr>
          </a:p>
          <a:p>
            <a:pPr marL="0" lvl="0" indent="0" algn="ctr" rtl="0">
              <a:spcBef>
                <a:spcPts val="0"/>
              </a:spcBef>
              <a:spcAft>
                <a:spcPts val="0"/>
              </a:spcAft>
              <a:buNone/>
            </a:pPr>
            <a:r>
              <a:rPr lang="en-GB" sz="1100">
                <a:solidFill>
                  <a:srgbClr val="D9D9D9"/>
                </a:solidFill>
              </a:rPr>
              <a:t>Attention</a:t>
            </a:r>
            <a:endParaRPr sz="1100">
              <a:solidFill>
                <a:srgbClr val="D9D9D9"/>
              </a:solidFill>
            </a:endParaRPr>
          </a:p>
        </p:txBody>
      </p:sp>
      <p:sp>
        <p:nvSpPr>
          <p:cNvPr id="439" name="Google Shape;439;p23"/>
          <p:cNvSpPr/>
          <p:nvPr/>
        </p:nvSpPr>
        <p:spPr>
          <a:xfrm>
            <a:off x="4571950" y="24955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Add &amp; Norm</a:t>
            </a:r>
            <a:endParaRPr sz="1100">
              <a:solidFill>
                <a:srgbClr val="D9D9D9"/>
              </a:solidFill>
            </a:endParaRPr>
          </a:p>
        </p:txBody>
      </p:sp>
      <p:cxnSp>
        <p:nvCxnSpPr>
          <p:cNvPr id="440" name="Google Shape;440;p23"/>
          <p:cNvCxnSpPr>
            <a:stCxn id="438" idx="0"/>
            <a:endCxn id="439" idx="2"/>
          </p:cNvCxnSpPr>
          <p:nvPr/>
        </p:nvCxnSpPr>
        <p:spPr>
          <a:xfrm rot="10800000">
            <a:off x="5329550" y="2691700"/>
            <a:ext cx="0" cy="69300"/>
          </a:xfrm>
          <a:prstGeom prst="straightConnector1">
            <a:avLst/>
          </a:prstGeom>
          <a:noFill/>
          <a:ln w="9525" cap="flat" cmpd="sng">
            <a:solidFill>
              <a:srgbClr val="999999"/>
            </a:solidFill>
            <a:prstDash val="solid"/>
            <a:round/>
            <a:headEnd type="none" w="med" len="med"/>
            <a:tailEnd type="none" w="med" len="med"/>
          </a:ln>
        </p:spPr>
      </p:cxnSp>
      <p:grpSp>
        <p:nvGrpSpPr>
          <p:cNvPr id="441" name="Google Shape;441;p23"/>
          <p:cNvGrpSpPr/>
          <p:nvPr/>
        </p:nvGrpSpPr>
        <p:grpSpPr>
          <a:xfrm flipH="1">
            <a:off x="5670621" y="3709189"/>
            <a:ext cx="424201" cy="385200"/>
            <a:chOff x="7687999" y="1673849"/>
            <a:chExt cx="407181" cy="385200"/>
          </a:xfrm>
        </p:grpSpPr>
        <p:sp>
          <p:nvSpPr>
            <p:cNvPr id="442" name="Google Shape;442;p23"/>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43" name="Google Shape;443;p23"/>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rgbClr val="D9D9D9"/>
              </a:solidFill>
              <a:prstDash val="solid"/>
              <a:round/>
              <a:headEnd type="none" w="med" len="med"/>
              <a:tailEnd type="none" w="med" len="med"/>
            </a:ln>
          </p:spPr>
        </p:sp>
      </p:grpSp>
      <p:cxnSp>
        <p:nvCxnSpPr>
          <p:cNvPr id="444" name="Google Shape;444;p23"/>
          <p:cNvCxnSpPr/>
          <p:nvPr/>
        </p:nvCxnSpPr>
        <p:spPr>
          <a:xfrm rot="10800000" flipH="1">
            <a:off x="5329500" y="4037575"/>
            <a:ext cx="6300" cy="188100"/>
          </a:xfrm>
          <a:prstGeom prst="straightConnector1">
            <a:avLst/>
          </a:prstGeom>
          <a:noFill/>
          <a:ln w="9525" cap="flat" cmpd="sng">
            <a:solidFill>
              <a:srgbClr val="D9D9D9"/>
            </a:solidFill>
            <a:prstDash val="solid"/>
            <a:round/>
            <a:headEnd type="none" w="med" len="med"/>
            <a:tailEnd type="triangle" w="med" len="med"/>
          </a:ln>
        </p:spPr>
      </p:cxnSp>
      <p:cxnSp>
        <p:nvCxnSpPr>
          <p:cNvPr id="445" name="Google Shape;445;p23"/>
          <p:cNvCxnSpPr>
            <a:stCxn id="442" idx="6"/>
            <a:endCxn id="446" idx="2"/>
          </p:cNvCxnSpPr>
          <p:nvPr/>
        </p:nvCxnSpPr>
        <p:spPr>
          <a:xfrm rot="10800000">
            <a:off x="5462805" y="3901789"/>
            <a:ext cx="207900" cy="0"/>
          </a:xfrm>
          <a:prstGeom prst="straightConnector1">
            <a:avLst/>
          </a:prstGeom>
          <a:noFill/>
          <a:ln w="9525" cap="flat" cmpd="sng">
            <a:solidFill>
              <a:srgbClr val="D9D9D9"/>
            </a:solidFill>
            <a:prstDash val="solid"/>
            <a:round/>
            <a:headEnd type="none" w="med" len="med"/>
            <a:tailEnd type="none" w="med" len="med"/>
          </a:ln>
        </p:spPr>
      </p:cxnSp>
      <p:cxnSp>
        <p:nvCxnSpPr>
          <p:cNvPr id="447" name="Google Shape;447;p23"/>
          <p:cNvCxnSpPr>
            <a:stCxn id="446" idx="0"/>
          </p:cNvCxnSpPr>
          <p:nvPr/>
        </p:nvCxnSpPr>
        <p:spPr>
          <a:xfrm rot="10800000" flipH="1">
            <a:off x="5329455" y="3409339"/>
            <a:ext cx="3300" cy="363300"/>
          </a:xfrm>
          <a:prstGeom prst="straightConnector1">
            <a:avLst/>
          </a:prstGeom>
          <a:noFill/>
          <a:ln w="9525" cap="flat" cmpd="sng">
            <a:solidFill>
              <a:srgbClr val="D9D9D9"/>
            </a:solidFill>
            <a:prstDash val="solid"/>
            <a:round/>
            <a:headEnd type="none" w="med" len="med"/>
            <a:tailEnd type="triangle" w="med" len="med"/>
          </a:ln>
        </p:spPr>
      </p:cxnSp>
      <p:cxnSp>
        <p:nvCxnSpPr>
          <p:cNvPr id="448" name="Google Shape;448;p23"/>
          <p:cNvCxnSpPr>
            <a:stCxn id="414" idx="2"/>
            <a:endCxn id="439" idx="3"/>
          </p:cNvCxnSpPr>
          <p:nvPr/>
        </p:nvCxnSpPr>
        <p:spPr>
          <a:xfrm rot="-5400000">
            <a:off x="5173150" y="2749950"/>
            <a:ext cx="1070100" cy="757500"/>
          </a:xfrm>
          <a:prstGeom prst="bentConnector4">
            <a:avLst>
              <a:gd name="adj1" fmla="val 9329"/>
              <a:gd name="adj2" fmla="val 119119"/>
            </a:avLst>
          </a:prstGeom>
          <a:noFill/>
          <a:ln w="9525" cap="flat" cmpd="sng">
            <a:solidFill>
              <a:srgbClr val="D9D9D9"/>
            </a:solidFill>
            <a:prstDash val="solid"/>
            <a:round/>
            <a:headEnd type="none" w="med" len="med"/>
            <a:tailEnd type="triangle" w="med" len="med"/>
          </a:ln>
        </p:spPr>
      </p:cxnSp>
      <p:sp>
        <p:nvSpPr>
          <p:cNvPr id="449" name="Google Shape;449;p23"/>
          <p:cNvSpPr/>
          <p:nvPr/>
        </p:nvSpPr>
        <p:spPr>
          <a:xfrm>
            <a:off x="4575200" y="1909100"/>
            <a:ext cx="1515000" cy="385200"/>
          </a:xfrm>
          <a:prstGeom prst="roundRect">
            <a:avLst>
              <a:gd name="adj" fmla="val 16667"/>
            </a:avLst>
          </a:prstGeom>
          <a:gradFill>
            <a:gsLst>
              <a:gs pos="0">
                <a:srgbClr val="F7E9D4">
                  <a:alpha val="31764"/>
                </a:srgbClr>
              </a:gs>
              <a:gs pos="100000">
                <a:srgbClr val="E6B94E">
                  <a:alpha val="25098"/>
                </a:srgbClr>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Multi-Head</a:t>
            </a:r>
            <a:endParaRPr sz="1100">
              <a:solidFill>
                <a:srgbClr val="D9D9D9"/>
              </a:solidFill>
            </a:endParaRPr>
          </a:p>
          <a:p>
            <a:pPr marL="0" lvl="0" indent="0" algn="ctr" rtl="0">
              <a:spcBef>
                <a:spcPts val="0"/>
              </a:spcBef>
              <a:spcAft>
                <a:spcPts val="0"/>
              </a:spcAft>
              <a:buNone/>
            </a:pPr>
            <a:r>
              <a:rPr lang="en-GB" sz="1100">
                <a:solidFill>
                  <a:srgbClr val="D9D9D9"/>
                </a:solidFill>
              </a:rPr>
              <a:t>Attention</a:t>
            </a:r>
            <a:endParaRPr sz="1100">
              <a:solidFill>
                <a:srgbClr val="D9D9D9"/>
              </a:solidFill>
            </a:endParaRPr>
          </a:p>
        </p:txBody>
      </p:sp>
      <p:sp>
        <p:nvSpPr>
          <p:cNvPr id="450" name="Google Shape;450;p23"/>
          <p:cNvSpPr/>
          <p:nvPr/>
        </p:nvSpPr>
        <p:spPr>
          <a:xfrm>
            <a:off x="4575100" y="16436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Add &amp; Norm</a:t>
            </a:r>
            <a:endParaRPr sz="1100">
              <a:solidFill>
                <a:srgbClr val="D9D9D9"/>
              </a:solidFill>
            </a:endParaRPr>
          </a:p>
        </p:txBody>
      </p:sp>
      <p:cxnSp>
        <p:nvCxnSpPr>
          <p:cNvPr id="451" name="Google Shape;451;p23"/>
          <p:cNvCxnSpPr>
            <a:stCxn id="449" idx="0"/>
            <a:endCxn id="450" idx="2"/>
          </p:cNvCxnSpPr>
          <p:nvPr/>
        </p:nvCxnSpPr>
        <p:spPr>
          <a:xfrm rot="10800000">
            <a:off x="5332700" y="1839800"/>
            <a:ext cx="0" cy="69300"/>
          </a:xfrm>
          <a:prstGeom prst="straightConnector1">
            <a:avLst/>
          </a:prstGeom>
          <a:noFill/>
          <a:ln w="9525" cap="flat" cmpd="sng">
            <a:solidFill>
              <a:srgbClr val="999999"/>
            </a:solidFill>
            <a:prstDash val="solid"/>
            <a:round/>
            <a:headEnd type="none" w="med" len="med"/>
            <a:tailEnd type="none" w="med" len="med"/>
          </a:ln>
        </p:spPr>
      </p:cxnSp>
      <p:sp>
        <p:nvSpPr>
          <p:cNvPr id="452" name="Google Shape;452;p23"/>
          <p:cNvSpPr/>
          <p:nvPr/>
        </p:nvSpPr>
        <p:spPr>
          <a:xfrm>
            <a:off x="4575250" y="1057200"/>
            <a:ext cx="1515000" cy="385200"/>
          </a:xfrm>
          <a:prstGeom prst="roundRect">
            <a:avLst>
              <a:gd name="adj" fmla="val 16667"/>
            </a:avLst>
          </a:prstGeom>
          <a:gradFill>
            <a:gsLst>
              <a:gs pos="0">
                <a:srgbClr val="00FFFF">
                  <a:alpha val="31372"/>
                </a:srgbClr>
              </a:gs>
              <a:gs pos="100000">
                <a:srgbClr val="B0DAF1">
                  <a:alpha val="37254"/>
                </a:srgbClr>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Feed</a:t>
            </a:r>
            <a:endParaRPr sz="1100">
              <a:solidFill>
                <a:srgbClr val="D9D9D9"/>
              </a:solidFill>
            </a:endParaRPr>
          </a:p>
          <a:p>
            <a:pPr marL="0" lvl="0" indent="0" algn="ctr" rtl="0">
              <a:spcBef>
                <a:spcPts val="0"/>
              </a:spcBef>
              <a:spcAft>
                <a:spcPts val="0"/>
              </a:spcAft>
              <a:buNone/>
            </a:pPr>
            <a:r>
              <a:rPr lang="en-GB" sz="1100">
                <a:solidFill>
                  <a:srgbClr val="D9D9D9"/>
                </a:solidFill>
              </a:rPr>
              <a:t>Forward</a:t>
            </a:r>
            <a:endParaRPr sz="1100">
              <a:solidFill>
                <a:srgbClr val="D9D9D9"/>
              </a:solidFill>
            </a:endParaRPr>
          </a:p>
        </p:txBody>
      </p:sp>
      <p:sp>
        <p:nvSpPr>
          <p:cNvPr id="453" name="Google Shape;453;p23"/>
          <p:cNvSpPr/>
          <p:nvPr/>
        </p:nvSpPr>
        <p:spPr>
          <a:xfrm>
            <a:off x="4575150" y="7917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Add &amp; Norm</a:t>
            </a:r>
            <a:endParaRPr sz="1100">
              <a:solidFill>
                <a:srgbClr val="D9D9D9"/>
              </a:solidFill>
            </a:endParaRPr>
          </a:p>
        </p:txBody>
      </p:sp>
      <p:cxnSp>
        <p:nvCxnSpPr>
          <p:cNvPr id="454" name="Google Shape;454;p23"/>
          <p:cNvCxnSpPr>
            <a:stCxn id="452" idx="0"/>
            <a:endCxn id="453" idx="2"/>
          </p:cNvCxnSpPr>
          <p:nvPr/>
        </p:nvCxnSpPr>
        <p:spPr>
          <a:xfrm rot="10800000">
            <a:off x="5332750" y="987900"/>
            <a:ext cx="0" cy="69300"/>
          </a:xfrm>
          <a:prstGeom prst="straightConnector1">
            <a:avLst/>
          </a:prstGeom>
          <a:noFill/>
          <a:ln w="9525" cap="flat" cmpd="sng">
            <a:solidFill>
              <a:srgbClr val="D9D9D9"/>
            </a:solidFill>
            <a:prstDash val="solid"/>
            <a:round/>
            <a:headEnd type="none" w="med" len="med"/>
            <a:tailEnd type="none" w="med" len="med"/>
          </a:ln>
        </p:spPr>
      </p:cxnSp>
      <p:sp>
        <p:nvSpPr>
          <p:cNvPr id="455" name="Google Shape;455;p23"/>
          <p:cNvSpPr/>
          <p:nvPr/>
        </p:nvSpPr>
        <p:spPr>
          <a:xfrm>
            <a:off x="4575250" y="416400"/>
            <a:ext cx="1515000" cy="196200"/>
          </a:xfrm>
          <a:prstGeom prst="roundRect">
            <a:avLst>
              <a:gd name="adj" fmla="val 28518"/>
            </a:avLst>
          </a:prstGeom>
          <a:gradFill>
            <a:gsLst>
              <a:gs pos="0">
                <a:srgbClr val="DE87F1">
                  <a:alpha val="27450"/>
                </a:srgbClr>
              </a:gs>
              <a:gs pos="100000">
                <a:srgbClr val="F1DD87">
                  <a:alpha val="34117"/>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Linear</a:t>
            </a:r>
            <a:endParaRPr sz="1100">
              <a:solidFill>
                <a:srgbClr val="D9D9D9"/>
              </a:solidFill>
            </a:endParaRPr>
          </a:p>
        </p:txBody>
      </p:sp>
      <p:sp>
        <p:nvSpPr>
          <p:cNvPr id="456" name="Google Shape;456;p23"/>
          <p:cNvSpPr/>
          <p:nvPr/>
        </p:nvSpPr>
        <p:spPr>
          <a:xfrm>
            <a:off x="4571950" y="59250"/>
            <a:ext cx="1515000" cy="196200"/>
          </a:xfrm>
          <a:prstGeom prst="roundRect">
            <a:avLst>
              <a:gd name="adj" fmla="val 28518"/>
            </a:avLst>
          </a:prstGeom>
          <a:gradFill>
            <a:gsLst>
              <a:gs pos="0">
                <a:srgbClr val="E0EDBA">
                  <a:alpha val="29411"/>
                </a:srgbClr>
              </a:gs>
              <a:gs pos="100000">
                <a:srgbClr val="B6D7A8">
                  <a:alpha val="30980"/>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Softmax</a:t>
            </a:r>
            <a:endParaRPr sz="1100">
              <a:solidFill>
                <a:srgbClr val="D9D9D9"/>
              </a:solidFill>
            </a:endParaRPr>
          </a:p>
        </p:txBody>
      </p:sp>
      <p:cxnSp>
        <p:nvCxnSpPr>
          <p:cNvPr id="457" name="Google Shape;457;p23"/>
          <p:cNvCxnSpPr>
            <a:stCxn id="439" idx="0"/>
            <a:endCxn id="449" idx="2"/>
          </p:cNvCxnSpPr>
          <p:nvPr/>
        </p:nvCxnSpPr>
        <p:spPr>
          <a:xfrm rot="10800000" flipH="1">
            <a:off x="5329450" y="2294250"/>
            <a:ext cx="3300" cy="201300"/>
          </a:xfrm>
          <a:prstGeom prst="straightConnector1">
            <a:avLst/>
          </a:prstGeom>
          <a:noFill/>
          <a:ln w="9525" cap="flat" cmpd="sng">
            <a:solidFill>
              <a:srgbClr val="D9D9D9"/>
            </a:solidFill>
            <a:prstDash val="solid"/>
            <a:round/>
            <a:headEnd type="none" w="med" len="med"/>
            <a:tailEnd type="triangle" w="med" len="med"/>
          </a:ln>
        </p:spPr>
      </p:cxnSp>
      <p:cxnSp>
        <p:nvCxnSpPr>
          <p:cNvPr id="458" name="Google Shape;458;p23"/>
          <p:cNvCxnSpPr>
            <a:stCxn id="450" idx="0"/>
            <a:endCxn id="452" idx="2"/>
          </p:cNvCxnSpPr>
          <p:nvPr/>
        </p:nvCxnSpPr>
        <p:spPr>
          <a:xfrm rot="10800000" flipH="1">
            <a:off x="5332600" y="1442350"/>
            <a:ext cx="300" cy="201300"/>
          </a:xfrm>
          <a:prstGeom prst="straightConnector1">
            <a:avLst/>
          </a:prstGeom>
          <a:noFill/>
          <a:ln w="9525" cap="flat" cmpd="sng">
            <a:solidFill>
              <a:srgbClr val="D9D9D9"/>
            </a:solidFill>
            <a:prstDash val="solid"/>
            <a:round/>
            <a:headEnd type="none" w="med" len="med"/>
            <a:tailEnd type="triangle" w="med" len="med"/>
          </a:ln>
        </p:spPr>
      </p:cxnSp>
      <p:cxnSp>
        <p:nvCxnSpPr>
          <p:cNvPr id="459" name="Google Shape;459;p23"/>
          <p:cNvCxnSpPr>
            <a:stCxn id="450" idx="0"/>
            <a:endCxn id="453" idx="3"/>
          </p:cNvCxnSpPr>
          <p:nvPr/>
        </p:nvCxnSpPr>
        <p:spPr>
          <a:xfrm rot="-5400000">
            <a:off x="5334400" y="887950"/>
            <a:ext cx="753900" cy="757500"/>
          </a:xfrm>
          <a:prstGeom prst="bentConnector4">
            <a:avLst>
              <a:gd name="adj1" fmla="val 8668"/>
              <a:gd name="adj2" fmla="val 121389"/>
            </a:avLst>
          </a:prstGeom>
          <a:noFill/>
          <a:ln w="9525" cap="flat" cmpd="sng">
            <a:solidFill>
              <a:srgbClr val="D9D9D9"/>
            </a:solidFill>
            <a:prstDash val="solid"/>
            <a:round/>
            <a:headEnd type="none" w="med" len="med"/>
            <a:tailEnd type="triangle" w="med" len="med"/>
          </a:ln>
        </p:spPr>
      </p:cxnSp>
      <p:cxnSp>
        <p:nvCxnSpPr>
          <p:cNvPr id="460" name="Google Shape;460;p23"/>
          <p:cNvCxnSpPr>
            <a:stCxn id="453" idx="0"/>
            <a:endCxn id="455" idx="2"/>
          </p:cNvCxnSpPr>
          <p:nvPr/>
        </p:nvCxnSpPr>
        <p:spPr>
          <a:xfrm rot="10800000">
            <a:off x="5332650" y="612650"/>
            <a:ext cx="0" cy="179100"/>
          </a:xfrm>
          <a:prstGeom prst="straightConnector1">
            <a:avLst/>
          </a:prstGeom>
          <a:noFill/>
          <a:ln w="9525" cap="flat" cmpd="sng">
            <a:solidFill>
              <a:srgbClr val="D9D9D9"/>
            </a:solidFill>
            <a:prstDash val="solid"/>
            <a:round/>
            <a:headEnd type="none" w="med" len="med"/>
            <a:tailEnd type="triangle" w="med" len="med"/>
          </a:ln>
        </p:spPr>
      </p:cxnSp>
      <p:cxnSp>
        <p:nvCxnSpPr>
          <p:cNvPr id="461" name="Google Shape;461;p23"/>
          <p:cNvCxnSpPr>
            <a:endCxn id="456" idx="2"/>
          </p:cNvCxnSpPr>
          <p:nvPr/>
        </p:nvCxnSpPr>
        <p:spPr>
          <a:xfrm rot="10800000">
            <a:off x="5329450" y="255450"/>
            <a:ext cx="0" cy="156300"/>
          </a:xfrm>
          <a:prstGeom prst="straightConnector1">
            <a:avLst/>
          </a:prstGeom>
          <a:noFill/>
          <a:ln w="9525" cap="flat" cmpd="sng">
            <a:solidFill>
              <a:srgbClr val="D9D9D9"/>
            </a:solidFill>
            <a:prstDash val="solid"/>
            <a:round/>
            <a:headEnd type="none" w="med" len="med"/>
            <a:tailEnd type="triangle" w="med" len="med"/>
          </a:ln>
        </p:spPr>
      </p:cxnSp>
      <p:cxnSp>
        <p:nvCxnSpPr>
          <p:cNvPr id="462" name="Google Shape;462;p23"/>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grpSp>
        <p:nvGrpSpPr>
          <p:cNvPr id="463" name="Google Shape;463;p23"/>
          <p:cNvGrpSpPr/>
          <p:nvPr/>
        </p:nvGrpSpPr>
        <p:grpSpPr>
          <a:xfrm>
            <a:off x="3223400" y="1827400"/>
            <a:ext cx="1832400" cy="601200"/>
            <a:chOff x="3223400" y="1827400"/>
            <a:chExt cx="1832400" cy="601200"/>
          </a:xfrm>
        </p:grpSpPr>
        <p:grpSp>
          <p:nvGrpSpPr>
            <p:cNvPr id="464" name="Google Shape;464;p23"/>
            <p:cNvGrpSpPr/>
            <p:nvPr/>
          </p:nvGrpSpPr>
          <p:grpSpPr>
            <a:xfrm>
              <a:off x="3223400" y="1827400"/>
              <a:ext cx="1832400" cy="601200"/>
              <a:chOff x="3223400" y="1827400"/>
              <a:chExt cx="1832400" cy="601200"/>
            </a:xfrm>
          </p:grpSpPr>
          <p:cxnSp>
            <p:nvCxnSpPr>
              <p:cNvPr id="465" name="Google Shape;465;p23"/>
              <p:cNvCxnSpPr>
                <a:stCxn id="435" idx="0"/>
              </p:cNvCxnSpPr>
              <p:nvPr/>
            </p:nvCxnSpPr>
            <p:spPr>
              <a:xfrm rot="-5400000" flipH="1">
                <a:off x="3839000" y="1211800"/>
                <a:ext cx="601200" cy="1832400"/>
              </a:xfrm>
              <a:prstGeom prst="bentConnector4">
                <a:avLst>
                  <a:gd name="adj1" fmla="val -39608"/>
                  <a:gd name="adj2" fmla="val 70670"/>
                </a:avLst>
              </a:prstGeom>
              <a:noFill/>
              <a:ln w="9525" cap="flat" cmpd="sng">
                <a:solidFill>
                  <a:srgbClr val="D9D9D9"/>
                </a:solidFill>
                <a:prstDash val="solid"/>
                <a:round/>
                <a:headEnd type="none" w="med" len="med"/>
                <a:tailEnd type="none" w="med" len="med"/>
              </a:ln>
            </p:spPr>
          </p:cxnSp>
          <p:cxnSp>
            <p:nvCxnSpPr>
              <p:cNvPr id="466" name="Google Shape;466;p23"/>
              <p:cNvCxnSpPr/>
              <p:nvPr/>
            </p:nvCxnSpPr>
            <p:spPr>
              <a:xfrm rot="10800000" flipH="1">
                <a:off x="5050575" y="2294150"/>
                <a:ext cx="3300" cy="134400"/>
              </a:xfrm>
              <a:prstGeom prst="straightConnector1">
                <a:avLst/>
              </a:prstGeom>
              <a:noFill/>
              <a:ln w="9525" cap="flat" cmpd="sng">
                <a:solidFill>
                  <a:srgbClr val="D9D9D9"/>
                </a:solidFill>
                <a:prstDash val="solid"/>
                <a:round/>
                <a:headEnd type="none" w="med" len="med"/>
                <a:tailEnd type="triangle" w="med" len="med"/>
              </a:ln>
            </p:spPr>
          </p:cxnSp>
        </p:grpSp>
        <p:cxnSp>
          <p:nvCxnSpPr>
            <p:cNvPr id="467" name="Google Shape;467;p23"/>
            <p:cNvCxnSpPr/>
            <p:nvPr/>
          </p:nvCxnSpPr>
          <p:spPr>
            <a:xfrm rot="10800000" flipH="1">
              <a:off x="4810950" y="2291900"/>
              <a:ext cx="3300" cy="134400"/>
            </a:xfrm>
            <a:prstGeom prst="straightConnector1">
              <a:avLst/>
            </a:prstGeom>
            <a:noFill/>
            <a:ln w="9525" cap="flat" cmpd="sng">
              <a:solidFill>
                <a:srgbClr val="D9D9D9"/>
              </a:solidFill>
              <a:prstDash val="solid"/>
              <a:round/>
              <a:headEnd type="none" w="med" len="med"/>
              <a:tailEnd type="triangle" w="med" len="med"/>
            </a:ln>
          </p:spPr>
        </p:cxnSp>
      </p:grpSp>
      <p:cxnSp>
        <p:nvCxnSpPr>
          <p:cNvPr id="468" name="Google Shape;468;p23"/>
          <p:cNvCxnSpPr>
            <a:endCxn id="450" idx="3"/>
          </p:cNvCxnSpPr>
          <p:nvPr/>
        </p:nvCxnSpPr>
        <p:spPr>
          <a:xfrm rot="10800000" flipH="1">
            <a:off x="5330800" y="1741750"/>
            <a:ext cx="759300" cy="666600"/>
          </a:xfrm>
          <a:prstGeom prst="bentConnector3">
            <a:avLst>
              <a:gd name="adj1" fmla="val 120670"/>
            </a:avLst>
          </a:prstGeom>
          <a:noFill/>
          <a:ln w="9525" cap="flat" cmpd="sng">
            <a:solidFill>
              <a:srgbClr val="D9D9D9"/>
            </a:solidFill>
            <a:prstDash val="solid"/>
            <a:round/>
            <a:headEnd type="none" w="med" len="med"/>
            <a:tailEnd type="triangle" w="med" len="med"/>
          </a:ln>
        </p:spPr>
      </p:cxnSp>
      <p:grpSp>
        <p:nvGrpSpPr>
          <p:cNvPr id="469" name="Google Shape;469;p23"/>
          <p:cNvGrpSpPr/>
          <p:nvPr/>
        </p:nvGrpSpPr>
        <p:grpSpPr>
          <a:xfrm flipH="1">
            <a:off x="5196157" y="3772639"/>
            <a:ext cx="266597" cy="258300"/>
            <a:chOff x="2372506" y="3438683"/>
            <a:chExt cx="255900" cy="258300"/>
          </a:xfrm>
        </p:grpSpPr>
        <p:pic>
          <p:nvPicPr>
            <p:cNvPr id="470" name="Google Shape;470;p23" descr="+" title="MathEquation,#585858"/>
            <p:cNvPicPr preferRelativeResize="0"/>
            <p:nvPr/>
          </p:nvPicPr>
          <p:blipFill>
            <a:blip r:embed="rId1"/>
            <a:stretch>
              <a:fillRect/>
            </a:stretch>
          </p:blipFill>
          <p:spPr>
            <a:xfrm>
              <a:off x="2407953" y="3466746"/>
              <a:ext cx="185040" cy="202107"/>
            </a:xfrm>
            <a:prstGeom prst="rect">
              <a:avLst/>
            </a:prstGeom>
            <a:noFill/>
            <a:ln>
              <a:noFill/>
            </a:ln>
          </p:spPr>
        </p:pic>
        <p:sp>
          <p:nvSpPr>
            <p:cNvPr id="446" name="Google Shape;446;p23"/>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sp>
        <p:nvSpPr>
          <p:cNvPr id="471" name="Google Shape;471;p23"/>
          <p:cNvSpPr txBox="1"/>
          <p:nvPr/>
        </p:nvSpPr>
        <p:spPr>
          <a:xfrm>
            <a:off x="2940700" y="4801350"/>
            <a:ext cx="672000" cy="17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rgbClr val="999999"/>
                </a:solidFill>
              </a:rPr>
              <a:t>Inputs</a:t>
            </a:r>
            <a:endParaRPr sz="1100">
              <a:solidFill>
                <a:srgbClr val="999999"/>
              </a:solidFill>
            </a:endParaRPr>
          </a:p>
        </p:txBody>
      </p:sp>
      <p:sp>
        <p:nvSpPr>
          <p:cNvPr id="472" name="Google Shape;472;p23"/>
          <p:cNvSpPr txBox="1"/>
          <p:nvPr/>
        </p:nvSpPr>
        <p:spPr>
          <a:xfrm>
            <a:off x="4512400" y="4856300"/>
            <a:ext cx="1634100" cy="17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rgbClr val="999999"/>
                </a:solidFill>
              </a:rPr>
              <a:t>Outputs (shifted right)</a:t>
            </a:r>
            <a:endParaRPr sz="1100">
              <a:solidFill>
                <a:srgbClr val="999999"/>
              </a:solidFill>
            </a:endParaRPr>
          </a:p>
        </p:txBody>
      </p:sp>
      <p:sp>
        <p:nvSpPr>
          <p:cNvPr id="473" name="Google Shape;473;p23"/>
          <p:cNvSpPr txBox="1"/>
          <p:nvPr/>
        </p:nvSpPr>
        <p:spPr>
          <a:xfrm>
            <a:off x="5742500" y="3644538"/>
            <a:ext cx="1634100" cy="1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solidFill>
                  <a:srgbClr val="999999"/>
                </a:solidFill>
              </a:rPr>
              <a:t>Positional </a:t>
            </a:r>
            <a:endParaRPr sz="1100">
              <a:solidFill>
                <a:srgbClr val="999999"/>
              </a:solidFill>
            </a:endParaRPr>
          </a:p>
          <a:p>
            <a:pPr marL="0" lvl="0" indent="0" algn="ctr" rtl="0">
              <a:spcBef>
                <a:spcPts val="0"/>
              </a:spcBef>
              <a:spcAft>
                <a:spcPts val="0"/>
              </a:spcAft>
              <a:buNone/>
            </a:pPr>
            <a:r>
              <a:rPr lang="en-GB" sz="1100">
                <a:solidFill>
                  <a:srgbClr val="999999"/>
                </a:solidFill>
              </a:rPr>
              <a:t>Encoding</a:t>
            </a:r>
            <a:endParaRPr sz="1100">
              <a:solidFill>
                <a:srgbClr val="999999"/>
              </a:solidFill>
            </a:endParaRPr>
          </a:p>
        </p:txBody>
      </p:sp>
      <p:sp>
        <p:nvSpPr>
          <p:cNvPr id="474" name="Google Shape;474;p23"/>
          <p:cNvSpPr txBox="1"/>
          <p:nvPr/>
        </p:nvSpPr>
        <p:spPr>
          <a:xfrm>
            <a:off x="1142900" y="3632988"/>
            <a:ext cx="1634100" cy="1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solidFill>
                  <a:srgbClr val="999999"/>
                </a:solidFill>
              </a:rPr>
              <a:t>Positional </a:t>
            </a:r>
            <a:endParaRPr sz="1100">
              <a:solidFill>
                <a:srgbClr val="999999"/>
              </a:solidFill>
            </a:endParaRPr>
          </a:p>
          <a:p>
            <a:pPr marL="0" lvl="0" indent="0" algn="ctr" rtl="0">
              <a:spcBef>
                <a:spcPts val="0"/>
              </a:spcBef>
              <a:spcAft>
                <a:spcPts val="0"/>
              </a:spcAft>
              <a:buNone/>
            </a:pPr>
            <a:r>
              <a:rPr lang="en-GB" sz="1100">
                <a:solidFill>
                  <a:srgbClr val="999999"/>
                </a:solidFill>
              </a:rPr>
              <a:t>Encoding</a:t>
            </a:r>
            <a:endParaRPr sz="1100">
              <a:solidFill>
                <a:srgbClr val="99999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478" name="Shape 478"/>
        <p:cNvGrpSpPr/>
        <p:nvPr/>
      </p:nvGrpSpPr>
      <p:grpSpPr>
        <a:xfrm>
          <a:off x="0" y="0"/>
          <a:ext cx="0" cy="0"/>
          <a:chOff x="0" y="0"/>
          <a:chExt cx="0" cy="0"/>
        </a:xfrm>
      </p:grpSpPr>
      <p:sp>
        <p:nvSpPr>
          <p:cNvPr id="479" name="Google Shape;479;p24"/>
          <p:cNvSpPr/>
          <p:nvPr/>
        </p:nvSpPr>
        <p:spPr>
          <a:xfrm>
            <a:off x="3444875" y="2675325"/>
            <a:ext cx="2402400" cy="488400"/>
          </a:xfrm>
          <a:prstGeom prst="roundRect">
            <a:avLst>
              <a:gd name="adj" fmla="val 50000"/>
            </a:avLst>
          </a:prstGeom>
          <a:gradFill>
            <a:gsLst>
              <a:gs pos="0">
                <a:srgbClr val="E0EDBA">
                  <a:alpha val="70980"/>
                </a:srgbClr>
              </a:gs>
              <a:gs pos="100000">
                <a:srgbClr val="DE87F1">
                  <a:alpha val="39607"/>
                </a:srgbClr>
              </a:gs>
            </a:gsLst>
            <a:lin ang="13500032" scaled="0"/>
          </a:gra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666666"/>
                </a:solidFill>
              </a:rPr>
              <a:t>Tokenize</a:t>
            </a:r>
            <a:endParaRPr>
              <a:solidFill>
                <a:srgbClr val="666666"/>
              </a:solidFill>
            </a:endParaRPr>
          </a:p>
        </p:txBody>
      </p:sp>
      <p:sp>
        <p:nvSpPr>
          <p:cNvPr id="480" name="Google Shape;480;p24"/>
          <p:cNvSpPr/>
          <p:nvPr/>
        </p:nvSpPr>
        <p:spPr>
          <a:xfrm>
            <a:off x="425900" y="1193025"/>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I</a:t>
            </a:r>
            <a:endParaRPr lang="en-GB"/>
          </a:p>
        </p:txBody>
      </p:sp>
      <p:sp>
        <p:nvSpPr>
          <p:cNvPr id="481" name="Google Shape;481;p24"/>
          <p:cNvSpPr/>
          <p:nvPr/>
        </p:nvSpPr>
        <p:spPr>
          <a:xfrm>
            <a:off x="2161875" y="1193025"/>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love</a:t>
            </a:r>
            <a:endParaRPr lang="en-GB"/>
          </a:p>
        </p:txBody>
      </p:sp>
      <p:sp>
        <p:nvSpPr>
          <p:cNvPr id="482" name="Google Shape;482;p24"/>
          <p:cNvSpPr/>
          <p:nvPr/>
        </p:nvSpPr>
        <p:spPr>
          <a:xfrm>
            <a:off x="3897875" y="1193025"/>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coding</a:t>
            </a:r>
            <a:endParaRPr lang="en-GB"/>
          </a:p>
        </p:txBody>
      </p:sp>
      <p:sp>
        <p:nvSpPr>
          <p:cNvPr id="483" name="Google Shape;483;p24"/>
          <p:cNvSpPr/>
          <p:nvPr/>
        </p:nvSpPr>
        <p:spPr>
          <a:xfrm>
            <a:off x="5633875" y="1193025"/>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and</a:t>
            </a:r>
            <a:endParaRPr lang="en-GB"/>
          </a:p>
        </p:txBody>
      </p:sp>
      <p:sp>
        <p:nvSpPr>
          <p:cNvPr id="484" name="Google Shape;484;p24"/>
          <p:cNvSpPr/>
          <p:nvPr/>
        </p:nvSpPr>
        <p:spPr>
          <a:xfrm>
            <a:off x="7369875" y="1193000"/>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writing</a:t>
            </a:r>
            <a:endParaRPr lang="en-GB"/>
          </a:p>
        </p:txBody>
      </p:sp>
      <p:cxnSp>
        <p:nvCxnSpPr>
          <p:cNvPr id="485" name="Google Shape;485;p24"/>
          <p:cNvCxnSpPr>
            <a:endCxn id="482" idx="2"/>
          </p:cNvCxnSpPr>
          <p:nvPr/>
        </p:nvCxnSpPr>
        <p:spPr>
          <a:xfrm rot="10800000">
            <a:off x="4646075" y="1845825"/>
            <a:ext cx="0" cy="829500"/>
          </a:xfrm>
          <a:prstGeom prst="straightConnector1">
            <a:avLst/>
          </a:prstGeom>
          <a:noFill/>
          <a:ln w="19050" cap="flat" cmpd="sng">
            <a:solidFill>
              <a:schemeClr val="dk2"/>
            </a:solidFill>
            <a:prstDash val="solid"/>
            <a:round/>
            <a:headEnd type="none" w="med" len="med"/>
            <a:tailEnd type="triangle" w="med" len="med"/>
          </a:ln>
        </p:spPr>
      </p:cxnSp>
      <p:cxnSp>
        <p:nvCxnSpPr>
          <p:cNvPr id="486" name="Google Shape;486;p24"/>
          <p:cNvCxnSpPr>
            <a:stCxn id="479" idx="0"/>
            <a:endCxn id="483" idx="2"/>
          </p:cNvCxnSpPr>
          <p:nvPr/>
        </p:nvCxnSpPr>
        <p:spPr>
          <a:xfrm rot="10800000" flipH="1">
            <a:off x="4646075" y="1845825"/>
            <a:ext cx="1736100" cy="829500"/>
          </a:xfrm>
          <a:prstGeom prst="straightConnector1">
            <a:avLst/>
          </a:prstGeom>
          <a:noFill/>
          <a:ln w="19050" cap="flat" cmpd="sng">
            <a:solidFill>
              <a:schemeClr val="dk2"/>
            </a:solidFill>
            <a:prstDash val="solid"/>
            <a:round/>
            <a:headEnd type="none" w="med" len="med"/>
            <a:tailEnd type="triangle" w="med" len="med"/>
          </a:ln>
        </p:spPr>
      </p:cxnSp>
      <p:cxnSp>
        <p:nvCxnSpPr>
          <p:cNvPr id="487" name="Google Shape;487;p24"/>
          <p:cNvCxnSpPr>
            <a:stCxn id="479" idx="0"/>
            <a:endCxn id="484" idx="2"/>
          </p:cNvCxnSpPr>
          <p:nvPr/>
        </p:nvCxnSpPr>
        <p:spPr>
          <a:xfrm rot="10800000" flipH="1">
            <a:off x="4646075" y="1845825"/>
            <a:ext cx="3471900" cy="829500"/>
          </a:xfrm>
          <a:prstGeom prst="straightConnector1">
            <a:avLst/>
          </a:prstGeom>
          <a:noFill/>
          <a:ln w="19050" cap="flat" cmpd="sng">
            <a:solidFill>
              <a:schemeClr val="dk2"/>
            </a:solidFill>
            <a:prstDash val="solid"/>
            <a:round/>
            <a:headEnd type="none" w="med" len="med"/>
            <a:tailEnd type="triangle" w="med" len="med"/>
          </a:ln>
        </p:spPr>
      </p:cxnSp>
      <p:cxnSp>
        <p:nvCxnSpPr>
          <p:cNvPr id="488" name="Google Shape;488;p24"/>
          <p:cNvCxnSpPr>
            <a:stCxn id="479" idx="0"/>
            <a:endCxn id="481" idx="2"/>
          </p:cNvCxnSpPr>
          <p:nvPr/>
        </p:nvCxnSpPr>
        <p:spPr>
          <a:xfrm rot="10800000">
            <a:off x="2909975" y="1845825"/>
            <a:ext cx="1736100" cy="829500"/>
          </a:xfrm>
          <a:prstGeom prst="straightConnector1">
            <a:avLst/>
          </a:prstGeom>
          <a:noFill/>
          <a:ln w="19050" cap="flat" cmpd="sng">
            <a:solidFill>
              <a:schemeClr val="dk2"/>
            </a:solidFill>
            <a:prstDash val="solid"/>
            <a:round/>
            <a:headEnd type="none" w="med" len="med"/>
            <a:tailEnd type="triangle" w="med" len="med"/>
          </a:ln>
        </p:spPr>
      </p:cxnSp>
      <p:cxnSp>
        <p:nvCxnSpPr>
          <p:cNvPr id="489" name="Google Shape;489;p24"/>
          <p:cNvCxnSpPr>
            <a:stCxn id="479" idx="0"/>
            <a:endCxn id="480" idx="2"/>
          </p:cNvCxnSpPr>
          <p:nvPr/>
        </p:nvCxnSpPr>
        <p:spPr>
          <a:xfrm rot="10800000">
            <a:off x="1174175" y="1845825"/>
            <a:ext cx="3471900" cy="829500"/>
          </a:xfrm>
          <a:prstGeom prst="straightConnector1">
            <a:avLst/>
          </a:prstGeom>
          <a:noFill/>
          <a:ln w="19050" cap="flat" cmpd="sng">
            <a:solidFill>
              <a:schemeClr val="dk2"/>
            </a:solidFill>
            <a:prstDash val="solid"/>
            <a:round/>
            <a:headEnd type="none" w="med" len="med"/>
            <a:tailEnd type="triangle" w="med" len="med"/>
          </a:ln>
        </p:spPr>
      </p:cxnSp>
      <p:sp>
        <p:nvSpPr>
          <p:cNvPr id="490" name="Google Shape;490;p24"/>
          <p:cNvSpPr txBox="1"/>
          <p:nvPr/>
        </p:nvSpPr>
        <p:spPr>
          <a:xfrm>
            <a:off x="3476675" y="3709550"/>
            <a:ext cx="2338800" cy="41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“I love coding and writing”</a:t>
            </a:r>
            <a:endParaRPr lang="en-GB"/>
          </a:p>
        </p:txBody>
      </p:sp>
      <p:cxnSp>
        <p:nvCxnSpPr>
          <p:cNvPr id="491" name="Google Shape;491;p24"/>
          <p:cNvCxnSpPr>
            <a:stCxn id="490" idx="0"/>
          </p:cNvCxnSpPr>
          <p:nvPr/>
        </p:nvCxnSpPr>
        <p:spPr>
          <a:xfrm rot="10800000">
            <a:off x="4646075" y="3296450"/>
            <a:ext cx="0" cy="4131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95" name="Shape 495"/>
        <p:cNvGrpSpPr/>
        <p:nvPr/>
      </p:nvGrpSpPr>
      <p:grpSpPr>
        <a:xfrm>
          <a:off x="0" y="0"/>
          <a:ext cx="0" cy="0"/>
          <a:chOff x="0" y="0"/>
          <a:chExt cx="0" cy="0"/>
        </a:xfrm>
      </p:grpSpPr>
      <p:sp>
        <p:nvSpPr>
          <p:cNvPr id="496" name="Google Shape;496;p25"/>
          <p:cNvSpPr txBox="1"/>
          <p:nvPr/>
        </p:nvSpPr>
        <p:spPr>
          <a:xfrm>
            <a:off x="499792" y="927225"/>
            <a:ext cx="1398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Input Layer</a:t>
            </a:r>
            <a:endParaRPr sz="1200">
              <a:latin typeface="Consolas" panose="020B0609020204030204"/>
              <a:ea typeface="Consolas" panose="020B0609020204030204"/>
              <a:cs typeface="Consolas" panose="020B0609020204030204"/>
              <a:sym typeface="Consolas" panose="020B0609020204030204"/>
            </a:endParaRPr>
          </a:p>
        </p:txBody>
      </p:sp>
      <p:sp>
        <p:nvSpPr>
          <p:cNvPr id="497" name="Google Shape;497;p25"/>
          <p:cNvSpPr txBox="1"/>
          <p:nvPr/>
        </p:nvSpPr>
        <p:spPr>
          <a:xfrm>
            <a:off x="3962851" y="316125"/>
            <a:ext cx="1353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Hidden Layers</a:t>
            </a:r>
            <a:endParaRPr sz="1200">
              <a:latin typeface="Consolas" panose="020B0609020204030204"/>
              <a:ea typeface="Consolas" panose="020B0609020204030204"/>
              <a:cs typeface="Consolas" panose="020B0609020204030204"/>
              <a:sym typeface="Consolas" panose="020B0609020204030204"/>
            </a:endParaRPr>
          </a:p>
        </p:txBody>
      </p:sp>
      <p:sp>
        <p:nvSpPr>
          <p:cNvPr id="498" name="Google Shape;498;p25"/>
          <p:cNvSpPr txBox="1"/>
          <p:nvPr/>
        </p:nvSpPr>
        <p:spPr>
          <a:xfrm>
            <a:off x="6935622" y="927225"/>
            <a:ext cx="12192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Output Layer</a:t>
            </a:r>
            <a:endParaRPr sz="1200">
              <a:latin typeface="Consolas" panose="020B0609020204030204"/>
              <a:ea typeface="Consolas" panose="020B0609020204030204"/>
              <a:cs typeface="Consolas" panose="020B0609020204030204"/>
              <a:sym typeface="Consolas" panose="020B0609020204030204"/>
            </a:endParaRPr>
          </a:p>
        </p:txBody>
      </p:sp>
      <p:sp>
        <p:nvSpPr>
          <p:cNvPr id="499" name="Google Shape;499;p25"/>
          <p:cNvSpPr txBox="1"/>
          <p:nvPr/>
        </p:nvSpPr>
        <p:spPr>
          <a:xfrm>
            <a:off x="1025553"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X = A</a:t>
            </a:r>
            <a:r>
              <a:rPr lang="en-GB" baseline="30000">
                <a:latin typeface="Consolas" panose="020B0609020204030204"/>
                <a:ea typeface="Consolas" panose="020B0609020204030204"/>
                <a:cs typeface="Consolas" panose="020B0609020204030204"/>
                <a:sym typeface="Consolas" panose="020B0609020204030204"/>
              </a:rPr>
              <a:t>[0]</a:t>
            </a:r>
            <a:endParaRPr baseline="30000">
              <a:latin typeface="Consolas" panose="020B0609020204030204"/>
              <a:ea typeface="Consolas" panose="020B0609020204030204"/>
              <a:cs typeface="Consolas" panose="020B0609020204030204"/>
              <a:sym typeface="Consolas" panose="020B0609020204030204"/>
            </a:endParaRPr>
          </a:p>
        </p:txBody>
      </p:sp>
      <p:sp>
        <p:nvSpPr>
          <p:cNvPr id="500" name="Google Shape;500;p25"/>
          <p:cNvSpPr/>
          <p:nvPr/>
        </p:nvSpPr>
        <p:spPr>
          <a:xfrm>
            <a:off x="1424168" y="1707444"/>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25"/>
          <p:cNvSpPr/>
          <p:nvPr/>
        </p:nvSpPr>
        <p:spPr>
          <a:xfrm>
            <a:off x="1424168" y="1974931"/>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25"/>
          <p:cNvSpPr/>
          <p:nvPr/>
        </p:nvSpPr>
        <p:spPr>
          <a:xfrm>
            <a:off x="1424168" y="2242418"/>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25"/>
          <p:cNvSpPr/>
          <p:nvPr/>
        </p:nvSpPr>
        <p:spPr>
          <a:xfrm>
            <a:off x="7275822" y="2132926"/>
            <a:ext cx="538800" cy="557700"/>
          </a:xfrm>
          <a:prstGeom prst="ellipse">
            <a:avLst/>
          </a:prstGeom>
          <a:solidFill>
            <a:srgbClr val="F4CC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[4]</a:t>
            </a:r>
            <a:endParaRPr sz="1600">
              <a:solidFill>
                <a:srgbClr val="000000"/>
              </a:solidFill>
            </a:endParaRPr>
          </a:p>
        </p:txBody>
      </p:sp>
      <p:cxnSp>
        <p:nvCxnSpPr>
          <p:cNvPr id="504" name="Google Shape;504;p25"/>
          <p:cNvCxnSpPr>
            <a:stCxn id="503" idx="6"/>
            <a:endCxn id="505" idx="1"/>
          </p:cNvCxnSpPr>
          <p:nvPr/>
        </p:nvCxnSpPr>
        <p:spPr>
          <a:xfrm rot="10800000" flipH="1">
            <a:off x="7814622" y="2398276"/>
            <a:ext cx="435900" cy="13500"/>
          </a:xfrm>
          <a:prstGeom prst="straightConnector1">
            <a:avLst/>
          </a:prstGeom>
          <a:noFill/>
          <a:ln w="19050" cap="flat" cmpd="sng">
            <a:solidFill>
              <a:srgbClr val="595959"/>
            </a:solidFill>
            <a:prstDash val="solid"/>
            <a:round/>
            <a:headEnd type="none" w="med" len="med"/>
            <a:tailEnd type="triangle" w="med" len="med"/>
          </a:ln>
        </p:spPr>
      </p:cxnSp>
      <p:sp>
        <p:nvSpPr>
          <p:cNvPr id="506" name="Google Shape;506;p25"/>
          <p:cNvSpPr txBox="1"/>
          <p:nvPr/>
        </p:nvSpPr>
        <p:spPr>
          <a:xfrm>
            <a:off x="28400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[1]</a:t>
            </a:r>
            <a:endParaRPr baseline="30000">
              <a:latin typeface="Consolas" panose="020B0609020204030204"/>
              <a:ea typeface="Consolas" panose="020B0609020204030204"/>
              <a:cs typeface="Consolas" panose="020B0609020204030204"/>
              <a:sym typeface="Consolas" panose="020B0609020204030204"/>
            </a:endParaRPr>
          </a:p>
        </p:txBody>
      </p:sp>
      <p:sp>
        <p:nvSpPr>
          <p:cNvPr id="507" name="Google Shape;507;p25"/>
          <p:cNvSpPr txBox="1"/>
          <p:nvPr/>
        </p:nvSpPr>
        <p:spPr>
          <a:xfrm>
            <a:off x="55266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[3]</a:t>
            </a:r>
            <a:endParaRPr baseline="30000">
              <a:latin typeface="Consolas" panose="020B0609020204030204"/>
              <a:ea typeface="Consolas" panose="020B0609020204030204"/>
              <a:cs typeface="Consolas" panose="020B0609020204030204"/>
              <a:sym typeface="Consolas" panose="020B0609020204030204"/>
            </a:endParaRPr>
          </a:p>
        </p:txBody>
      </p:sp>
      <p:sp>
        <p:nvSpPr>
          <p:cNvPr id="508" name="Google Shape;508;p25"/>
          <p:cNvSpPr/>
          <p:nvPr/>
        </p:nvSpPr>
        <p:spPr>
          <a:xfrm>
            <a:off x="1025558" y="1495876"/>
            <a:ext cx="347100" cy="1971000"/>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25"/>
          <p:cNvSpPr txBox="1"/>
          <p:nvPr/>
        </p:nvSpPr>
        <p:spPr>
          <a:xfrm>
            <a:off x="441325" y="2293275"/>
            <a:ext cx="452100" cy="376200"/>
          </a:xfrm>
          <a:prstGeom prst="rect">
            <a:avLst/>
          </a:prstGeom>
          <a:noFill/>
          <a:ln w="9525" cap="flat" cmpd="sng">
            <a:solidFill>
              <a:srgbClr val="0097A7"/>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b="1">
                <a:latin typeface="Consolas" panose="020B0609020204030204"/>
                <a:ea typeface="Consolas" panose="020B0609020204030204"/>
                <a:cs typeface="Consolas" panose="020B0609020204030204"/>
                <a:sym typeface="Consolas" panose="020B0609020204030204"/>
              </a:rPr>
              <a:t>X</a:t>
            </a:r>
            <a:endParaRPr sz="1200" b="1">
              <a:latin typeface="Consolas" panose="020B0609020204030204"/>
              <a:ea typeface="Consolas" panose="020B0609020204030204"/>
              <a:cs typeface="Consolas" panose="020B0609020204030204"/>
              <a:sym typeface="Consolas" panose="020B0609020204030204"/>
            </a:endParaRPr>
          </a:p>
        </p:txBody>
      </p:sp>
      <p:cxnSp>
        <p:nvCxnSpPr>
          <p:cNvPr id="510" name="Google Shape;510;p25"/>
          <p:cNvCxnSpPr>
            <a:stCxn id="511" idx="6"/>
            <a:endCxn id="503" idx="2"/>
          </p:cNvCxnSpPr>
          <p:nvPr/>
        </p:nvCxnSpPr>
        <p:spPr>
          <a:xfrm rot="10800000" flipH="1">
            <a:off x="6280008" y="2411784"/>
            <a:ext cx="995700" cy="1590600"/>
          </a:xfrm>
          <a:prstGeom prst="straightConnector1">
            <a:avLst/>
          </a:prstGeom>
          <a:noFill/>
          <a:ln w="9525" cap="flat" cmpd="sng">
            <a:solidFill>
              <a:srgbClr val="595959"/>
            </a:solidFill>
            <a:prstDash val="solid"/>
            <a:round/>
            <a:headEnd type="none" w="med" len="med"/>
            <a:tailEnd type="triangle" w="med" len="med"/>
          </a:ln>
        </p:spPr>
      </p:cxnSp>
      <p:cxnSp>
        <p:nvCxnSpPr>
          <p:cNvPr id="512" name="Google Shape;512;p25"/>
          <p:cNvCxnSpPr>
            <a:stCxn id="513" idx="6"/>
            <a:endCxn id="503" idx="2"/>
          </p:cNvCxnSpPr>
          <p:nvPr/>
        </p:nvCxnSpPr>
        <p:spPr>
          <a:xfrm>
            <a:off x="6280008" y="2010363"/>
            <a:ext cx="995700" cy="401400"/>
          </a:xfrm>
          <a:prstGeom prst="straightConnector1">
            <a:avLst/>
          </a:prstGeom>
          <a:noFill/>
          <a:ln w="9525" cap="flat" cmpd="sng">
            <a:solidFill>
              <a:srgbClr val="595959"/>
            </a:solidFill>
            <a:prstDash val="solid"/>
            <a:round/>
            <a:headEnd type="none" w="med" len="med"/>
            <a:tailEnd type="triangle" w="med" len="med"/>
          </a:ln>
        </p:spPr>
      </p:cxnSp>
      <p:cxnSp>
        <p:nvCxnSpPr>
          <p:cNvPr id="514" name="Google Shape;514;p25"/>
          <p:cNvCxnSpPr>
            <a:stCxn id="515" idx="6"/>
            <a:endCxn id="503" idx="2"/>
          </p:cNvCxnSpPr>
          <p:nvPr/>
        </p:nvCxnSpPr>
        <p:spPr>
          <a:xfrm>
            <a:off x="6280008" y="1236091"/>
            <a:ext cx="995700" cy="1175700"/>
          </a:xfrm>
          <a:prstGeom prst="straightConnector1">
            <a:avLst/>
          </a:prstGeom>
          <a:noFill/>
          <a:ln w="9525" cap="flat" cmpd="sng">
            <a:solidFill>
              <a:srgbClr val="595959"/>
            </a:solidFill>
            <a:prstDash val="solid"/>
            <a:round/>
            <a:headEnd type="none" w="med" len="med"/>
            <a:tailEnd type="triangle" w="med" len="med"/>
          </a:ln>
        </p:spPr>
      </p:cxnSp>
      <p:cxnSp>
        <p:nvCxnSpPr>
          <p:cNvPr id="516" name="Google Shape;516;p25"/>
          <p:cNvCxnSpPr>
            <a:stCxn id="517" idx="6"/>
            <a:endCxn id="518" idx="2"/>
          </p:cNvCxnSpPr>
          <p:nvPr/>
        </p:nvCxnSpPr>
        <p:spPr>
          <a:xfrm>
            <a:off x="3592908" y="1236091"/>
            <a:ext cx="750300" cy="0"/>
          </a:xfrm>
          <a:prstGeom prst="straightConnector1">
            <a:avLst/>
          </a:prstGeom>
          <a:noFill/>
          <a:ln w="9525" cap="flat" cmpd="sng">
            <a:solidFill>
              <a:srgbClr val="595959"/>
            </a:solidFill>
            <a:prstDash val="solid"/>
            <a:round/>
            <a:headEnd type="none" w="med" len="med"/>
            <a:tailEnd type="triangle" w="med" len="med"/>
          </a:ln>
        </p:spPr>
      </p:cxnSp>
      <p:sp>
        <p:nvSpPr>
          <p:cNvPr id="505" name="Google Shape;505;p25"/>
          <p:cNvSpPr txBox="1"/>
          <p:nvPr/>
        </p:nvSpPr>
        <p:spPr>
          <a:xfrm>
            <a:off x="8250575" y="2210175"/>
            <a:ext cx="452100" cy="376200"/>
          </a:xfrm>
          <a:prstGeom prst="rect">
            <a:avLst/>
          </a:prstGeom>
          <a:noFill/>
          <a:ln w="9525" cap="flat" cmpd="sng">
            <a:solidFill>
              <a:srgbClr val="0097A7"/>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panose="020B0604020202020204"/>
              <a:buNone/>
            </a:pPr>
            <a:r>
              <a:rPr lang="en-GB" sz="1100" b="1">
                <a:latin typeface="Consolas" panose="020B0609020204030204"/>
                <a:ea typeface="Consolas" panose="020B0609020204030204"/>
                <a:cs typeface="Consolas" panose="020B0609020204030204"/>
                <a:sym typeface="Consolas" panose="020B0609020204030204"/>
              </a:rPr>
              <a:t>Ŷ</a:t>
            </a:r>
            <a:endParaRPr sz="1200" b="1">
              <a:latin typeface="Consolas" panose="020B0609020204030204"/>
              <a:ea typeface="Consolas" panose="020B0609020204030204"/>
              <a:cs typeface="Consolas" panose="020B0609020204030204"/>
              <a:sym typeface="Consolas" panose="020B0609020204030204"/>
            </a:endParaRPr>
          </a:p>
        </p:txBody>
      </p:sp>
      <p:sp>
        <p:nvSpPr>
          <p:cNvPr id="517" name="Google Shape;517;p25"/>
          <p:cNvSpPr/>
          <p:nvPr/>
        </p:nvSpPr>
        <p:spPr>
          <a:xfrm>
            <a:off x="2999808" y="93024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t> </a:t>
            </a:r>
            <a:endParaRPr sz="1200" baseline="-25000"/>
          </a:p>
        </p:txBody>
      </p:sp>
      <p:sp>
        <p:nvSpPr>
          <p:cNvPr id="519" name="Google Shape;519;p25"/>
          <p:cNvSpPr/>
          <p:nvPr/>
        </p:nvSpPr>
        <p:spPr>
          <a:xfrm>
            <a:off x="2993621" y="170445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t> </a:t>
            </a:r>
            <a:endParaRPr sz="1600">
              <a:solidFill>
                <a:srgbClr val="000000"/>
              </a:solidFill>
            </a:endParaRPr>
          </a:p>
        </p:txBody>
      </p:sp>
      <p:sp>
        <p:nvSpPr>
          <p:cNvPr id="520" name="Google Shape;520;p25"/>
          <p:cNvSpPr/>
          <p:nvPr/>
        </p:nvSpPr>
        <p:spPr>
          <a:xfrm>
            <a:off x="2999808" y="2478686"/>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t> </a:t>
            </a:r>
            <a:endParaRPr sz="1600">
              <a:solidFill>
                <a:srgbClr val="000000"/>
              </a:solidFill>
            </a:endParaRPr>
          </a:p>
        </p:txBody>
      </p:sp>
      <p:sp>
        <p:nvSpPr>
          <p:cNvPr id="521" name="Google Shape;521;p25"/>
          <p:cNvSpPr/>
          <p:nvPr/>
        </p:nvSpPr>
        <p:spPr>
          <a:xfrm>
            <a:off x="2999808" y="3714234"/>
            <a:ext cx="587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[1]</a:t>
            </a:r>
            <a:r>
              <a:rPr lang="en-GB" sz="1100" baseline="-25000">
                <a:solidFill>
                  <a:srgbClr val="000000"/>
                </a:solidFill>
              </a:rPr>
              <a:t>n</a:t>
            </a:r>
            <a:endParaRPr sz="1100">
              <a:solidFill>
                <a:srgbClr val="000000"/>
              </a:solidFill>
            </a:endParaRPr>
          </a:p>
        </p:txBody>
      </p:sp>
      <p:sp>
        <p:nvSpPr>
          <p:cNvPr id="518" name="Google Shape;518;p25"/>
          <p:cNvSpPr/>
          <p:nvPr/>
        </p:nvSpPr>
        <p:spPr>
          <a:xfrm>
            <a:off x="4343108" y="93024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[2]</a:t>
            </a:r>
            <a:r>
              <a:rPr lang="en-GB" sz="1100" baseline="-25000">
                <a:solidFill>
                  <a:srgbClr val="000000"/>
                </a:solidFill>
              </a:rPr>
              <a:t>1</a:t>
            </a:r>
            <a:endParaRPr sz="1200" baseline="-25000"/>
          </a:p>
        </p:txBody>
      </p:sp>
      <p:sp>
        <p:nvSpPr>
          <p:cNvPr id="522" name="Google Shape;522;p25"/>
          <p:cNvSpPr/>
          <p:nvPr/>
        </p:nvSpPr>
        <p:spPr>
          <a:xfrm>
            <a:off x="4343108" y="1741563"/>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[2]</a:t>
            </a:r>
            <a:r>
              <a:rPr lang="en-GB" sz="1100" baseline="-25000">
                <a:solidFill>
                  <a:srgbClr val="000000"/>
                </a:solidFill>
              </a:rPr>
              <a:t>2</a:t>
            </a:r>
            <a:endParaRPr sz="1600">
              <a:solidFill>
                <a:srgbClr val="000000"/>
              </a:solidFill>
            </a:endParaRPr>
          </a:p>
        </p:txBody>
      </p:sp>
      <p:sp>
        <p:nvSpPr>
          <p:cNvPr id="523" name="Google Shape;523;p25"/>
          <p:cNvSpPr/>
          <p:nvPr/>
        </p:nvSpPr>
        <p:spPr>
          <a:xfrm>
            <a:off x="4343108" y="250576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[2]</a:t>
            </a:r>
            <a:r>
              <a:rPr lang="en-GB" sz="1100" baseline="-25000">
                <a:solidFill>
                  <a:srgbClr val="000000"/>
                </a:solidFill>
              </a:rPr>
              <a:t>3</a:t>
            </a:r>
            <a:endParaRPr sz="1600">
              <a:solidFill>
                <a:srgbClr val="000000"/>
              </a:solidFill>
            </a:endParaRPr>
          </a:p>
        </p:txBody>
      </p:sp>
      <p:sp>
        <p:nvSpPr>
          <p:cNvPr id="524" name="Google Shape;524;p25"/>
          <p:cNvSpPr/>
          <p:nvPr/>
        </p:nvSpPr>
        <p:spPr>
          <a:xfrm>
            <a:off x="4343108" y="3714234"/>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[2]</a:t>
            </a:r>
            <a:r>
              <a:rPr lang="en-GB" sz="1100" baseline="-25000">
                <a:solidFill>
                  <a:srgbClr val="000000"/>
                </a:solidFill>
              </a:rPr>
              <a:t>n</a:t>
            </a:r>
            <a:endParaRPr sz="1600">
              <a:solidFill>
                <a:srgbClr val="000000"/>
              </a:solidFill>
            </a:endParaRPr>
          </a:p>
        </p:txBody>
      </p:sp>
      <p:sp>
        <p:nvSpPr>
          <p:cNvPr id="515" name="Google Shape;515;p25"/>
          <p:cNvSpPr/>
          <p:nvPr/>
        </p:nvSpPr>
        <p:spPr>
          <a:xfrm>
            <a:off x="5686908" y="930241"/>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[3]</a:t>
            </a:r>
            <a:r>
              <a:rPr lang="en-GB" sz="1100" baseline="-25000">
                <a:solidFill>
                  <a:srgbClr val="000000"/>
                </a:solidFill>
              </a:rPr>
              <a:t>1</a:t>
            </a:r>
            <a:endParaRPr sz="1200" baseline="-25000"/>
          </a:p>
        </p:txBody>
      </p:sp>
      <p:sp>
        <p:nvSpPr>
          <p:cNvPr id="513" name="Google Shape;513;p25"/>
          <p:cNvSpPr/>
          <p:nvPr/>
        </p:nvSpPr>
        <p:spPr>
          <a:xfrm>
            <a:off x="5686908" y="1704513"/>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[3]</a:t>
            </a:r>
            <a:r>
              <a:rPr lang="en-GB" sz="1100" baseline="-25000">
                <a:solidFill>
                  <a:srgbClr val="000000"/>
                </a:solidFill>
              </a:rPr>
              <a:t>2</a:t>
            </a:r>
            <a:endParaRPr sz="1600">
              <a:solidFill>
                <a:srgbClr val="000000"/>
              </a:solidFill>
            </a:endParaRPr>
          </a:p>
        </p:txBody>
      </p:sp>
      <p:sp>
        <p:nvSpPr>
          <p:cNvPr id="525" name="Google Shape;525;p25"/>
          <p:cNvSpPr/>
          <p:nvPr/>
        </p:nvSpPr>
        <p:spPr>
          <a:xfrm>
            <a:off x="5686896" y="2478811"/>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[3]</a:t>
            </a:r>
            <a:r>
              <a:rPr lang="en-GB" sz="1100" baseline="-25000">
                <a:solidFill>
                  <a:srgbClr val="000000"/>
                </a:solidFill>
              </a:rPr>
              <a:t>3</a:t>
            </a:r>
            <a:endParaRPr sz="1600">
              <a:solidFill>
                <a:srgbClr val="000000"/>
              </a:solidFill>
            </a:endParaRPr>
          </a:p>
        </p:txBody>
      </p:sp>
      <p:sp>
        <p:nvSpPr>
          <p:cNvPr id="511" name="Google Shape;511;p25"/>
          <p:cNvSpPr/>
          <p:nvPr/>
        </p:nvSpPr>
        <p:spPr>
          <a:xfrm>
            <a:off x="5686908" y="3696534"/>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[3]</a:t>
            </a:r>
            <a:r>
              <a:rPr lang="en-GB" sz="1100" baseline="-25000">
                <a:solidFill>
                  <a:srgbClr val="000000"/>
                </a:solidFill>
              </a:rPr>
              <a:t>n</a:t>
            </a:r>
            <a:endParaRPr sz="1600">
              <a:solidFill>
                <a:srgbClr val="000000"/>
              </a:solidFill>
            </a:endParaRPr>
          </a:p>
        </p:txBody>
      </p:sp>
      <p:cxnSp>
        <p:nvCxnSpPr>
          <p:cNvPr id="526" name="Google Shape;526;p25"/>
          <p:cNvCxnSpPr/>
          <p:nvPr/>
        </p:nvCxnSpPr>
        <p:spPr>
          <a:xfrm flipH="1">
            <a:off x="3293350" y="3215775"/>
            <a:ext cx="6000" cy="450000"/>
          </a:xfrm>
          <a:prstGeom prst="straightConnector1">
            <a:avLst/>
          </a:prstGeom>
          <a:noFill/>
          <a:ln w="28575" cap="flat" cmpd="sng">
            <a:solidFill>
              <a:srgbClr val="595959"/>
            </a:solidFill>
            <a:prstDash val="dot"/>
            <a:round/>
            <a:headEnd type="none" w="med" len="med"/>
            <a:tailEnd type="none" w="med" len="med"/>
          </a:ln>
        </p:spPr>
      </p:cxnSp>
      <p:sp>
        <p:nvSpPr>
          <p:cNvPr id="527" name="Google Shape;527;p25"/>
          <p:cNvSpPr/>
          <p:nvPr/>
        </p:nvSpPr>
        <p:spPr>
          <a:xfrm>
            <a:off x="1424168" y="2509919"/>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25"/>
          <p:cNvSpPr/>
          <p:nvPr/>
        </p:nvSpPr>
        <p:spPr>
          <a:xfrm>
            <a:off x="1424168" y="2777406"/>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25"/>
          <p:cNvSpPr/>
          <p:nvPr/>
        </p:nvSpPr>
        <p:spPr>
          <a:xfrm>
            <a:off x="1424168" y="3044893"/>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25"/>
          <p:cNvSpPr/>
          <p:nvPr/>
        </p:nvSpPr>
        <p:spPr>
          <a:xfrm>
            <a:off x="1424168" y="3246793"/>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31" name="Google Shape;531;p25"/>
          <p:cNvCxnSpPr>
            <a:endCxn id="517" idx="2"/>
          </p:cNvCxnSpPr>
          <p:nvPr/>
        </p:nvCxnSpPr>
        <p:spPr>
          <a:xfrm rot="10800000" flipH="1">
            <a:off x="1510008" y="1236091"/>
            <a:ext cx="1489800" cy="509700"/>
          </a:xfrm>
          <a:prstGeom prst="straightConnector1">
            <a:avLst/>
          </a:prstGeom>
          <a:noFill/>
          <a:ln w="9525" cap="flat" cmpd="sng">
            <a:solidFill>
              <a:srgbClr val="595959"/>
            </a:solidFill>
            <a:prstDash val="solid"/>
            <a:round/>
            <a:headEnd type="none" w="med" len="med"/>
            <a:tailEnd type="triangle" w="med" len="med"/>
          </a:ln>
        </p:spPr>
      </p:cxnSp>
      <p:cxnSp>
        <p:nvCxnSpPr>
          <p:cNvPr id="532" name="Google Shape;532;p25"/>
          <p:cNvCxnSpPr>
            <a:stCxn id="500" idx="5"/>
            <a:endCxn id="519" idx="2"/>
          </p:cNvCxnSpPr>
          <p:nvPr/>
        </p:nvCxnSpPr>
        <p:spPr>
          <a:xfrm>
            <a:off x="1492026" y="1765827"/>
            <a:ext cx="1501500" cy="244500"/>
          </a:xfrm>
          <a:prstGeom prst="straightConnector1">
            <a:avLst/>
          </a:prstGeom>
          <a:noFill/>
          <a:ln w="9525" cap="flat" cmpd="sng">
            <a:solidFill>
              <a:srgbClr val="595959"/>
            </a:solidFill>
            <a:prstDash val="solid"/>
            <a:round/>
            <a:headEnd type="none" w="med" len="med"/>
            <a:tailEnd type="triangle" w="med" len="med"/>
          </a:ln>
        </p:spPr>
      </p:cxnSp>
      <p:cxnSp>
        <p:nvCxnSpPr>
          <p:cNvPr id="533" name="Google Shape;533;p25"/>
          <p:cNvCxnSpPr>
            <a:stCxn id="500" idx="5"/>
            <a:endCxn id="520" idx="2"/>
          </p:cNvCxnSpPr>
          <p:nvPr/>
        </p:nvCxnSpPr>
        <p:spPr>
          <a:xfrm>
            <a:off x="1492026" y="1765827"/>
            <a:ext cx="1507800" cy="1018800"/>
          </a:xfrm>
          <a:prstGeom prst="straightConnector1">
            <a:avLst/>
          </a:prstGeom>
          <a:noFill/>
          <a:ln w="9525" cap="flat" cmpd="sng">
            <a:solidFill>
              <a:srgbClr val="595959"/>
            </a:solidFill>
            <a:prstDash val="solid"/>
            <a:round/>
            <a:headEnd type="none" w="med" len="med"/>
            <a:tailEnd type="triangle" w="med" len="med"/>
          </a:ln>
        </p:spPr>
      </p:cxnSp>
      <p:cxnSp>
        <p:nvCxnSpPr>
          <p:cNvPr id="534" name="Google Shape;534;p25"/>
          <p:cNvCxnSpPr>
            <a:stCxn id="500" idx="5"/>
            <a:endCxn id="521" idx="2"/>
          </p:cNvCxnSpPr>
          <p:nvPr/>
        </p:nvCxnSpPr>
        <p:spPr>
          <a:xfrm>
            <a:off x="1492026" y="1765827"/>
            <a:ext cx="1507800" cy="2254200"/>
          </a:xfrm>
          <a:prstGeom prst="straightConnector1">
            <a:avLst/>
          </a:prstGeom>
          <a:noFill/>
          <a:ln w="9525" cap="flat" cmpd="sng">
            <a:solidFill>
              <a:srgbClr val="595959"/>
            </a:solidFill>
            <a:prstDash val="solid"/>
            <a:round/>
            <a:headEnd type="none" w="med" len="med"/>
            <a:tailEnd type="triangle" w="med" len="med"/>
          </a:ln>
        </p:spPr>
      </p:cxnSp>
      <p:cxnSp>
        <p:nvCxnSpPr>
          <p:cNvPr id="535" name="Google Shape;535;p25"/>
          <p:cNvCxnSpPr>
            <a:stCxn id="501" idx="5"/>
            <a:endCxn id="517" idx="2"/>
          </p:cNvCxnSpPr>
          <p:nvPr/>
        </p:nvCxnSpPr>
        <p:spPr>
          <a:xfrm rot="10800000" flipH="1">
            <a:off x="1492026" y="1236214"/>
            <a:ext cx="1507800" cy="797100"/>
          </a:xfrm>
          <a:prstGeom prst="straightConnector1">
            <a:avLst/>
          </a:prstGeom>
          <a:noFill/>
          <a:ln w="9525" cap="flat" cmpd="sng">
            <a:solidFill>
              <a:srgbClr val="595959"/>
            </a:solidFill>
            <a:prstDash val="solid"/>
            <a:round/>
            <a:headEnd type="none" w="med" len="med"/>
            <a:tailEnd type="triangle" w="med" len="med"/>
          </a:ln>
        </p:spPr>
      </p:cxnSp>
      <p:cxnSp>
        <p:nvCxnSpPr>
          <p:cNvPr id="536" name="Google Shape;536;p25"/>
          <p:cNvCxnSpPr>
            <a:stCxn id="501" idx="5"/>
            <a:endCxn id="520" idx="2"/>
          </p:cNvCxnSpPr>
          <p:nvPr/>
        </p:nvCxnSpPr>
        <p:spPr>
          <a:xfrm>
            <a:off x="1492026" y="2033314"/>
            <a:ext cx="1507800" cy="751200"/>
          </a:xfrm>
          <a:prstGeom prst="straightConnector1">
            <a:avLst/>
          </a:prstGeom>
          <a:noFill/>
          <a:ln w="9525" cap="flat" cmpd="sng">
            <a:solidFill>
              <a:srgbClr val="595959"/>
            </a:solidFill>
            <a:prstDash val="solid"/>
            <a:round/>
            <a:headEnd type="none" w="med" len="med"/>
            <a:tailEnd type="triangle" w="med" len="med"/>
          </a:ln>
        </p:spPr>
      </p:cxnSp>
      <p:cxnSp>
        <p:nvCxnSpPr>
          <p:cNvPr id="537" name="Google Shape;537;p25"/>
          <p:cNvCxnSpPr>
            <a:stCxn id="501" idx="6"/>
            <a:endCxn id="519" idx="2"/>
          </p:cNvCxnSpPr>
          <p:nvPr/>
        </p:nvCxnSpPr>
        <p:spPr>
          <a:xfrm>
            <a:off x="1503668" y="2009131"/>
            <a:ext cx="1490100" cy="1200"/>
          </a:xfrm>
          <a:prstGeom prst="straightConnector1">
            <a:avLst/>
          </a:prstGeom>
          <a:noFill/>
          <a:ln w="9525" cap="flat" cmpd="sng">
            <a:solidFill>
              <a:srgbClr val="595959"/>
            </a:solidFill>
            <a:prstDash val="solid"/>
            <a:round/>
            <a:headEnd type="none" w="med" len="med"/>
            <a:tailEnd type="triangle" w="med" len="med"/>
          </a:ln>
        </p:spPr>
      </p:cxnSp>
      <p:cxnSp>
        <p:nvCxnSpPr>
          <p:cNvPr id="538" name="Google Shape;538;p25"/>
          <p:cNvCxnSpPr>
            <a:stCxn id="501" idx="6"/>
            <a:endCxn id="521" idx="2"/>
          </p:cNvCxnSpPr>
          <p:nvPr/>
        </p:nvCxnSpPr>
        <p:spPr>
          <a:xfrm>
            <a:off x="1503668" y="2009131"/>
            <a:ext cx="1496100" cy="2010900"/>
          </a:xfrm>
          <a:prstGeom prst="straightConnector1">
            <a:avLst/>
          </a:prstGeom>
          <a:noFill/>
          <a:ln w="9525" cap="flat" cmpd="sng">
            <a:solidFill>
              <a:srgbClr val="595959"/>
            </a:solidFill>
            <a:prstDash val="solid"/>
            <a:round/>
            <a:headEnd type="none" w="med" len="med"/>
            <a:tailEnd type="triangle" w="med" len="med"/>
          </a:ln>
        </p:spPr>
      </p:cxnSp>
      <p:cxnSp>
        <p:nvCxnSpPr>
          <p:cNvPr id="539" name="Google Shape;539;p25"/>
          <p:cNvCxnSpPr>
            <a:stCxn id="502" idx="4"/>
            <a:endCxn id="517" idx="2"/>
          </p:cNvCxnSpPr>
          <p:nvPr/>
        </p:nvCxnSpPr>
        <p:spPr>
          <a:xfrm rot="10800000" flipH="1">
            <a:off x="1463918" y="1236218"/>
            <a:ext cx="1536000" cy="1074600"/>
          </a:xfrm>
          <a:prstGeom prst="straightConnector1">
            <a:avLst/>
          </a:prstGeom>
          <a:noFill/>
          <a:ln w="9525" cap="flat" cmpd="sng">
            <a:solidFill>
              <a:srgbClr val="595959"/>
            </a:solidFill>
            <a:prstDash val="solid"/>
            <a:round/>
            <a:headEnd type="none" w="med" len="med"/>
            <a:tailEnd type="triangle" w="med" len="med"/>
          </a:ln>
        </p:spPr>
      </p:cxnSp>
      <p:cxnSp>
        <p:nvCxnSpPr>
          <p:cNvPr id="540" name="Google Shape;540;p25"/>
          <p:cNvCxnSpPr>
            <a:stCxn id="502" idx="6"/>
            <a:endCxn id="519" idx="2"/>
          </p:cNvCxnSpPr>
          <p:nvPr/>
        </p:nvCxnSpPr>
        <p:spPr>
          <a:xfrm rot="10800000" flipH="1">
            <a:off x="1503668" y="2010218"/>
            <a:ext cx="1490100" cy="266400"/>
          </a:xfrm>
          <a:prstGeom prst="straightConnector1">
            <a:avLst/>
          </a:prstGeom>
          <a:noFill/>
          <a:ln w="9525" cap="flat" cmpd="sng">
            <a:solidFill>
              <a:srgbClr val="595959"/>
            </a:solidFill>
            <a:prstDash val="solid"/>
            <a:round/>
            <a:headEnd type="none" w="med" len="med"/>
            <a:tailEnd type="triangle" w="med" len="med"/>
          </a:ln>
        </p:spPr>
      </p:cxnSp>
      <p:cxnSp>
        <p:nvCxnSpPr>
          <p:cNvPr id="541" name="Google Shape;541;p25"/>
          <p:cNvCxnSpPr>
            <a:stCxn id="502" idx="6"/>
            <a:endCxn id="520" idx="2"/>
          </p:cNvCxnSpPr>
          <p:nvPr/>
        </p:nvCxnSpPr>
        <p:spPr>
          <a:xfrm>
            <a:off x="1503668" y="2276618"/>
            <a:ext cx="1496100" cy="507900"/>
          </a:xfrm>
          <a:prstGeom prst="straightConnector1">
            <a:avLst/>
          </a:prstGeom>
          <a:noFill/>
          <a:ln w="9525" cap="flat" cmpd="sng">
            <a:solidFill>
              <a:srgbClr val="595959"/>
            </a:solidFill>
            <a:prstDash val="solid"/>
            <a:round/>
            <a:headEnd type="none" w="med" len="med"/>
            <a:tailEnd type="triangle" w="med" len="med"/>
          </a:ln>
        </p:spPr>
      </p:cxnSp>
      <p:cxnSp>
        <p:nvCxnSpPr>
          <p:cNvPr id="542" name="Google Shape;542;p25"/>
          <p:cNvCxnSpPr>
            <a:stCxn id="502" idx="5"/>
            <a:endCxn id="521" idx="2"/>
          </p:cNvCxnSpPr>
          <p:nvPr/>
        </p:nvCxnSpPr>
        <p:spPr>
          <a:xfrm>
            <a:off x="1492026" y="2300801"/>
            <a:ext cx="1507800" cy="1719300"/>
          </a:xfrm>
          <a:prstGeom prst="straightConnector1">
            <a:avLst/>
          </a:prstGeom>
          <a:noFill/>
          <a:ln w="9525" cap="flat" cmpd="sng">
            <a:solidFill>
              <a:srgbClr val="595959"/>
            </a:solidFill>
            <a:prstDash val="solid"/>
            <a:round/>
            <a:headEnd type="none" w="med" len="med"/>
            <a:tailEnd type="triangle" w="med" len="med"/>
          </a:ln>
        </p:spPr>
      </p:cxnSp>
      <p:cxnSp>
        <p:nvCxnSpPr>
          <p:cNvPr id="543" name="Google Shape;543;p25"/>
          <p:cNvCxnSpPr>
            <a:stCxn id="527" idx="4"/>
            <a:endCxn id="517" idx="2"/>
          </p:cNvCxnSpPr>
          <p:nvPr/>
        </p:nvCxnSpPr>
        <p:spPr>
          <a:xfrm rot="10800000" flipH="1">
            <a:off x="1463918" y="1236119"/>
            <a:ext cx="1536000" cy="1342200"/>
          </a:xfrm>
          <a:prstGeom prst="straightConnector1">
            <a:avLst/>
          </a:prstGeom>
          <a:noFill/>
          <a:ln w="9525" cap="flat" cmpd="sng">
            <a:solidFill>
              <a:srgbClr val="595959"/>
            </a:solidFill>
            <a:prstDash val="solid"/>
            <a:round/>
            <a:headEnd type="none" w="med" len="med"/>
            <a:tailEnd type="triangle" w="med" len="med"/>
          </a:ln>
        </p:spPr>
      </p:cxnSp>
      <p:cxnSp>
        <p:nvCxnSpPr>
          <p:cNvPr id="544" name="Google Shape;544;p25"/>
          <p:cNvCxnSpPr>
            <a:stCxn id="527" idx="5"/>
            <a:endCxn id="519" idx="2"/>
          </p:cNvCxnSpPr>
          <p:nvPr/>
        </p:nvCxnSpPr>
        <p:spPr>
          <a:xfrm rot="10800000" flipH="1">
            <a:off x="1492026" y="2010302"/>
            <a:ext cx="1501500" cy="558000"/>
          </a:xfrm>
          <a:prstGeom prst="straightConnector1">
            <a:avLst/>
          </a:prstGeom>
          <a:noFill/>
          <a:ln w="9525" cap="flat" cmpd="sng">
            <a:solidFill>
              <a:srgbClr val="595959"/>
            </a:solidFill>
            <a:prstDash val="solid"/>
            <a:round/>
            <a:headEnd type="none" w="med" len="med"/>
            <a:tailEnd type="triangle" w="med" len="med"/>
          </a:ln>
        </p:spPr>
      </p:cxnSp>
      <p:cxnSp>
        <p:nvCxnSpPr>
          <p:cNvPr id="545" name="Google Shape;545;p25"/>
          <p:cNvCxnSpPr>
            <a:stCxn id="527" idx="6"/>
            <a:endCxn id="520" idx="2"/>
          </p:cNvCxnSpPr>
          <p:nvPr/>
        </p:nvCxnSpPr>
        <p:spPr>
          <a:xfrm>
            <a:off x="1503668" y="2544119"/>
            <a:ext cx="1496100" cy="240300"/>
          </a:xfrm>
          <a:prstGeom prst="straightConnector1">
            <a:avLst/>
          </a:prstGeom>
          <a:noFill/>
          <a:ln w="9525" cap="flat" cmpd="sng">
            <a:solidFill>
              <a:srgbClr val="595959"/>
            </a:solidFill>
            <a:prstDash val="solid"/>
            <a:round/>
            <a:headEnd type="none" w="med" len="med"/>
            <a:tailEnd type="triangle" w="med" len="med"/>
          </a:ln>
        </p:spPr>
      </p:cxnSp>
      <p:cxnSp>
        <p:nvCxnSpPr>
          <p:cNvPr id="546" name="Google Shape;546;p25"/>
          <p:cNvCxnSpPr>
            <a:stCxn id="527" idx="5"/>
            <a:endCxn id="521" idx="2"/>
          </p:cNvCxnSpPr>
          <p:nvPr/>
        </p:nvCxnSpPr>
        <p:spPr>
          <a:xfrm>
            <a:off x="1492026" y="2568302"/>
            <a:ext cx="1507800" cy="1451700"/>
          </a:xfrm>
          <a:prstGeom prst="straightConnector1">
            <a:avLst/>
          </a:prstGeom>
          <a:noFill/>
          <a:ln w="9525" cap="flat" cmpd="sng">
            <a:solidFill>
              <a:srgbClr val="595959"/>
            </a:solidFill>
            <a:prstDash val="solid"/>
            <a:round/>
            <a:headEnd type="none" w="med" len="med"/>
            <a:tailEnd type="triangle" w="med" len="med"/>
          </a:ln>
        </p:spPr>
      </p:cxnSp>
      <p:cxnSp>
        <p:nvCxnSpPr>
          <p:cNvPr id="547" name="Google Shape;547;p25"/>
          <p:cNvCxnSpPr>
            <a:stCxn id="528" idx="5"/>
            <a:endCxn id="517" idx="2"/>
          </p:cNvCxnSpPr>
          <p:nvPr/>
        </p:nvCxnSpPr>
        <p:spPr>
          <a:xfrm rot="10800000" flipH="1">
            <a:off x="1492026" y="1236189"/>
            <a:ext cx="1507800" cy="1599600"/>
          </a:xfrm>
          <a:prstGeom prst="straightConnector1">
            <a:avLst/>
          </a:prstGeom>
          <a:noFill/>
          <a:ln w="9525" cap="flat" cmpd="sng">
            <a:solidFill>
              <a:srgbClr val="595959"/>
            </a:solidFill>
            <a:prstDash val="solid"/>
            <a:round/>
            <a:headEnd type="none" w="med" len="med"/>
            <a:tailEnd type="triangle" w="med" len="med"/>
          </a:ln>
        </p:spPr>
      </p:cxnSp>
      <p:cxnSp>
        <p:nvCxnSpPr>
          <p:cNvPr id="548" name="Google Shape;548;p25"/>
          <p:cNvCxnSpPr>
            <a:stCxn id="528" idx="6"/>
            <a:endCxn id="519" idx="2"/>
          </p:cNvCxnSpPr>
          <p:nvPr/>
        </p:nvCxnSpPr>
        <p:spPr>
          <a:xfrm rot="10800000" flipH="1">
            <a:off x="1503668" y="2010306"/>
            <a:ext cx="1490100" cy="801300"/>
          </a:xfrm>
          <a:prstGeom prst="straightConnector1">
            <a:avLst/>
          </a:prstGeom>
          <a:noFill/>
          <a:ln w="9525" cap="flat" cmpd="sng">
            <a:solidFill>
              <a:srgbClr val="595959"/>
            </a:solidFill>
            <a:prstDash val="solid"/>
            <a:round/>
            <a:headEnd type="none" w="med" len="med"/>
            <a:tailEnd type="triangle" w="med" len="med"/>
          </a:ln>
        </p:spPr>
      </p:cxnSp>
      <p:cxnSp>
        <p:nvCxnSpPr>
          <p:cNvPr id="549" name="Google Shape;549;p25"/>
          <p:cNvCxnSpPr>
            <a:stCxn id="528" idx="5"/>
            <a:endCxn id="520" idx="2"/>
          </p:cNvCxnSpPr>
          <p:nvPr/>
        </p:nvCxnSpPr>
        <p:spPr>
          <a:xfrm rot="10800000" flipH="1">
            <a:off x="1492026" y="2784489"/>
            <a:ext cx="1507800" cy="51300"/>
          </a:xfrm>
          <a:prstGeom prst="straightConnector1">
            <a:avLst/>
          </a:prstGeom>
          <a:noFill/>
          <a:ln w="9525" cap="flat" cmpd="sng">
            <a:solidFill>
              <a:srgbClr val="595959"/>
            </a:solidFill>
            <a:prstDash val="solid"/>
            <a:round/>
            <a:headEnd type="none" w="med" len="med"/>
            <a:tailEnd type="triangle" w="med" len="med"/>
          </a:ln>
        </p:spPr>
      </p:cxnSp>
      <p:cxnSp>
        <p:nvCxnSpPr>
          <p:cNvPr id="550" name="Google Shape;550;p25"/>
          <p:cNvCxnSpPr>
            <a:stCxn id="528" idx="5"/>
            <a:endCxn id="521" idx="2"/>
          </p:cNvCxnSpPr>
          <p:nvPr/>
        </p:nvCxnSpPr>
        <p:spPr>
          <a:xfrm>
            <a:off x="1492026" y="2835789"/>
            <a:ext cx="1507800" cy="1184400"/>
          </a:xfrm>
          <a:prstGeom prst="straightConnector1">
            <a:avLst/>
          </a:prstGeom>
          <a:noFill/>
          <a:ln w="9525" cap="flat" cmpd="sng">
            <a:solidFill>
              <a:srgbClr val="595959"/>
            </a:solidFill>
            <a:prstDash val="solid"/>
            <a:round/>
            <a:headEnd type="none" w="med" len="med"/>
            <a:tailEnd type="triangle" w="med" len="med"/>
          </a:ln>
        </p:spPr>
      </p:cxnSp>
      <p:cxnSp>
        <p:nvCxnSpPr>
          <p:cNvPr id="551" name="Google Shape;551;p25"/>
          <p:cNvCxnSpPr>
            <a:stCxn id="529" idx="0"/>
            <a:endCxn id="520" idx="2"/>
          </p:cNvCxnSpPr>
          <p:nvPr/>
        </p:nvCxnSpPr>
        <p:spPr>
          <a:xfrm rot="10800000" flipH="1">
            <a:off x="1463918" y="2784493"/>
            <a:ext cx="1536000" cy="260400"/>
          </a:xfrm>
          <a:prstGeom prst="straightConnector1">
            <a:avLst/>
          </a:prstGeom>
          <a:noFill/>
          <a:ln w="9525" cap="flat" cmpd="sng">
            <a:solidFill>
              <a:srgbClr val="595959"/>
            </a:solidFill>
            <a:prstDash val="solid"/>
            <a:round/>
            <a:headEnd type="none" w="med" len="med"/>
            <a:tailEnd type="triangle" w="med" len="med"/>
          </a:ln>
        </p:spPr>
      </p:cxnSp>
      <p:cxnSp>
        <p:nvCxnSpPr>
          <p:cNvPr id="552" name="Google Shape;552;p25"/>
          <p:cNvCxnSpPr>
            <a:stCxn id="529" idx="5"/>
            <a:endCxn id="519" idx="2"/>
          </p:cNvCxnSpPr>
          <p:nvPr/>
        </p:nvCxnSpPr>
        <p:spPr>
          <a:xfrm rot="10800000" flipH="1">
            <a:off x="1492026" y="2010376"/>
            <a:ext cx="1501500" cy="1092900"/>
          </a:xfrm>
          <a:prstGeom prst="straightConnector1">
            <a:avLst/>
          </a:prstGeom>
          <a:noFill/>
          <a:ln w="9525" cap="flat" cmpd="sng">
            <a:solidFill>
              <a:srgbClr val="595959"/>
            </a:solidFill>
            <a:prstDash val="solid"/>
            <a:round/>
            <a:headEnd type="none" w="med" len="med"/>
            <a:tailEnd type="triangle" w="med" len="med"/>
          </a:ln>
        </p:spPr>
      </p:cxnSp>
      <p:cxnSp>
        <p:nvCxnSpPr>
          <p:cNvPr id="553" name="Google Shape;553;p25"/>
          <p:cNvCxnSpPr>
            <a:stCxn id="529" idx="6"/>
            <a:endCxn id="520" idx="2"/>
          </p:cNvCxnSpPr>
          <p:nvPr/>
        </p:nvCxnSpPr>
        <p:spPr>
          <a:xfrm rot="10800000" flipH="1">
            <a:off x="1503668" y="2784493"/>
            <a:ext cx="1496100" cy="294600"/>
          </a:xfrm>
          <a:prstGeom prst="straightConnector1">
            <a:avLst/>
          </a:prstGeom>
          <a:noFill/>
          <a:ln w="9525" cap="flat" cmpd="sng">
            <a:solidFill>
              <a:srgbClr val="595959"/>
            </a:solidFill>
            <a:prstDash val="solid"/>
            <a:round/>
            <a:headEnd type="none" w="med" len="med"/>
            <a:tailEnd type="triangle" w="med" len="med"/>
          </a:ln>
        </p:spPr>
      </p:cxnSp>
      <p:cxnSp>
        <p:nvCxnSpPr>
          <p:cNvPr id="554" name="Google Shape;554;p25"/>
          <p:cNvCxnSpPr>
            <a:stCxn id="529" idx="5"/>
            <a:endCxn id="521" idx="2"/>
          </p:cNvCxnSpPr>
          <p:nvPr/>
        </p:nvCxnSpPr>
        <p:spPr>
          <a:xfrm>
            <a:off x="1492026" y="3103276"/>
            <a:ext cx="1507800" cy="916800"/>
          </a:xfrm>
          <a:prstGeom prst="straightConnector1">
            <a:avLst/>
          </a:prstGeom>
          <a:noFill/>
          <a:ln w="9525" cap="flat" cmpd="sng">
            <a:solidFill>
              <a:srgbClr val="595959"/>
            </a:solidFill>
            <a:prstDash val="solid"/>
            <a:round/>
            <a:headEnd type="none" w="med" len="med"/>
            <a:tailEnd type="triangle" w="med" len="med"/>
          </a:ln>
        </p:spPr>
      </p:cxnSp>
      <p:cxnSp>
        <p:nvCxnSpPr>
          <p:cNvPr id="555" name="Google Shape;555;p25"/>
          <p:cNvCxnSpPr>
            <a:stCxn id="530" idx="5"/>
            <a:endCxn id="517" idx="2"/>
          </p:cNvCxnSpPr>
          <p:nvPr/>
        </p:nvCxnSpPr>
        <p:spPr>
          <a:xfrm rot="10800000" flipH="1">
            <a:off x="1492026" y="1236076"/>
            <a:ext cx="1507800" cy="2069100"/>
          </a:xfrm>
          <a:prstGeom prst="straightConnector1">
            <a:avLst/>
          </a:prstGeom>
          <a:noFill/>
          <a:ln w="9525" cap="flat" cmpd="sng">
            <a:solidFill>
              <a:srgbClr val="595959"/>
            </a:solidFill>
            <a:prstDash val="solid"/>
            <a:round/>
            <a:headEnd type="none" w="med" len="med"/>
            <a:tailEnd type="triangle" w="med" len="med"/>
          </a:ln>
        </p:spPr>
      </p:cxnSp>
      <p:cxnSp>
        <p:nvCxnSpPr>
          <p:cNvPr id="556" name="Google Shape;556;p25"/>
          <p:cNvCxnSpPr>
            <a:stCxn id="530" idx="5"/>
            <a:endCxn id="519" idx="2"/>
          </p:cNvCxnSpPr>
          <p:nvPr/>
        </p:nvCxnSpPr>
        <p:spPr>
          <a:xfrm rot="10800000" flipH="1">
            <a:off x="1492026" y="2010376"/>
            <a:ext cx="1501500" cy="1294800"/>
          </a:xfrm>
          <a:prstGeom prst="straightConnector1">
            <a:avLst/>
          </a:prstGeom>
          <a:noFill/>
          <a:ln w="9525" cap="flat" cmpd="sng">
            <a:solidFill>
              <a:srgbClr val="595959"/>
            </a:solidFill>
            <a:prstDash val="solid"/>
            <a:round/>
            <a:headEnd type="none" w="med" len="med"/>
            <a:tailEnd type="triangle" w="med" len="med"/>
          </a:ln>
        </p:spPr>
      </p:cxnSp>
      <p:cxnSp>
        <p:nvCxnSpPr>
          <p:cNvPr id="557" name="Google Shape;557;p25"/>
          <p:cNvCxnSpPr>
            <a:stCxn id="530" idx="5"/>
            <a:endCxn id="520" idx="2"/>
          </p:cNvCxnSpPr>
          <p:nvPr/>
        </p:nvCxnSpPr>
        <p:spPr>
          <a:xfrm rot="10800000" flipH="1">
            <a:off x="1492026" y="2784676"/>
            <a:ext cx="1507800" cy="520500"/>
          </a:xfrm>
          <a:prstGeom prst="straightConnector1">
            <a:avLst/>
          </a:prstGeom>
          <a:noFill/>
          <a:ln w="9525" cap="flat" cmpd="sng">
            <a:solidFill>
              <a:srgbClr val="595959"/>
            </a:solidFill>
            <a:prstDash val="solid"/>
            <a:round/>
            <a:headEnd type="none" w="med" len="med"/>
            <a:tailEnd type="triangle" w="med" len="med"/>
          </a:ln>
        </p:spPr>
      </p:cxnSp>
      <p:cxnSp>
        <p:nvCxnSpPr>
          <p:cNvPr id="558" name="Google Shape;558;p25"/>
          <p:cNvCxnSpPr>
            <a:stCxn id="530" idx="5"/>
            <a:endCxn id="521" idx="2"/>
          </p:cNvCxnSpPr>
          <p:nvPr/>
        </p:nvCxnSpPr>
        <p:spPr>
          <a:xfrm>
            <a:off x="1492026" y="3305176"/>
            <a:ext cx="1507800" cy="714900"/>
          </a:xfrm>
          <a:prstGeom prst="straightConnector1">
            <a:avLst/>
          </a:prstGeom>
          <a:noFill/>
          <a:ln w="9525" cap="flat" cmpd="sng">
            <a:solidFill>
              <a:srgbClr val="595959"/>
            </a:solidFill>
            <a:prstDash val="solid"/>
            <a:round/>
            <a:headEnd type="none" w="med" len="med"/>
            <a:tailEnd type="triangle" w="med" len="med"/>
          </a:ln>
        </p:spPr>
      </p:cxnSp>
      <p:cxnSp>
        <p:nvCxnSpPr>
          <p:cNvPr id="559" name="Google Shape;559;p25"/>
          <p:cNvCxnSpPr>
            <a:stCxn id="517" idx="6"/>
            <a:endCxn id="522" idx="2"/>
          </p:cNvCxnSpPr>
          <p:nvPr/>
        </p:nvCxnSpPr>
        <p:spPr>
          <a:xfrm>
            <a:off x="3592908" y="1236091"/>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560" name="Google Shape;560;p25"/>
          <p:cNvCxnSpPr>
            <a:stCxn id="517" idx="6"/>
            <a:endCxn id="523" idx="2"/>
          </p:cNvCxnSpPr>
          <p:nvPr/>
        </p:nvCxnSpPr>
        <p:spPr>
          <a:xfrm>
            <a:off x="3592908" y="1236091"/>
            <a:ext cx="750300" cy="1575600"/>
          </a:xfrm>
          <a:prstGeom prst="straightConnector1">
            <a:avLst/>
          </a:prstGeom>
          <a:noFill/>
          <a:ln w="9525" cap="flat" cmpd="sng">
            <a:solidFill>
              <a:srgbClr val="595959"/>
            </a:solidFill>
            <a:prstDash val="solid"/>
            <a:round/>
            <a:headEnd type="none" w="med" len="med"/>
            <a:tailEnd type="triangle" w="med" len="med"/>
          </a:ln>
        </p:spPr>
      </p:cxnSp>
      <p:cxnSp>
        <p:nvCxnSpPr>
          <p:cNvPr id="561" name="Google Shape;561;p25"/>
          <p:cNvCxnSpPr>
            <a:stCxn id="517" idx="6"/>
            <a:endCxn id="524" idx="2"/>
          </p:cNvCxnSpPr>
          <p:nvPr/>
        </p:nvCxnSpPr>
        <p:spPr>
          <a:xfrm>
            <a:off x="3592908" y="1236091"/>
            <a:ext cx="750300" cy="2784000"/>
          </a:xfrm>
          <a:prstGeom prst="straightConnector1">
            <a:avLst/>
          </a:prstGeom>
          <a:noFill/>
          <a:ln w="9525" cap="flat" cmpd="sng">
            <a:solidFill>
              <a:srgbClr val="595959"/>
            </a:solidFill>
            <a:prstDash val="solid"/>
            <a:round/>
            <a:headEnd type="none" w="med" len="med"/>
            <a:tailEnd type="triangle" w="med" len="med"/>
          </a:ln>
        </p:spPr>
      </p:cxnSp>
      <p:cxnSp>
        <p:nvCxnSpPr>
          <p:cNvPr id="562" name="Google Shape;562;p25"/>
          <p:cNvCxnSpPr>
            <a:stCxn id="519" idx="6"/>
            <a:endCxn id="518" idx="2"/>
          </p:cNvCxnSpPr>
          <p:nvPr/>
        </p:nvCxnSpPr>
        <p:spPr>
          <a:xfrm rot="10800000" flipH="1">
            <a:off x="3586721" y="1236001"/>
            <a:ext cx="756300" cy="774300"/>
          </a:xfrm>
          <a:prstGeom prst="straightConnector1">
            <a:avLst/>
          </a:prstGeom>
          <a:noFill/>
          <a:ln w="9525" cap="flat" cmpd="sng">
            <a:solidFill>
              <a:srgbClr val="595959"/>
            </a:solidFill>
            <a:prstDash val="solid"/>
            <a:round/>
            <a:headEnd type="none" w="med" len="med"/>
            <a:tailEnd type="triangle" w="med" len="med"/>
          </a:ln>
        </p:spPr>
      </p:cxnSp>
      <p:cxnSp>
        <p:nvCxnSpPr>
          <p:cNvPr id="563" name="Google Shape;563;p25"/>
          <p:cNvCxnSpPr>
            <a:stCxn id="519" idx="6"/>
            <a:endCxn id="522" idx="2"/>
          </p:cNvCxnSpPr>
          <p:nvPr/>
        </p:nvCxnSpPr>
        <p:spPr>
          <a:xfrm>
            <a:off x="3586721" y="2010301"/>
            <a:ext cx="756300" cy="37200"/>
          </a:xfrm>
          <a:prstGeom prst="straightConnector1">
            <a:avLst/>
          </a:prstGeom>
          <a:noFill/>
          <a:ln w="9525" cap="flat" cmpd="sng">
            <a:solidFill>
              <a:srgbClr val="595959"/>
            </a:solidFill>
            <a:prstDash val="solid"/>
            <a:round/>
            <a:headEnd type="none" w="med" len="med"/>
            <a:tailEnd type="triangle" w="med" len="med"/>
          </a:ln>
        </p:spPr>
      </p:cxnSp>
      <p:cxnSp>
        <p:nvCxnSpPr>
          <p:cNvPr id="564" name="Google Shape;564;p25"/>
          <p:cNvCxnSpPr>
            <a:stCxn id="519" idx="6"/>
            <a:endCxn id="523" idx="2"/>
          </p:cNvCxnSpPr>
          <p:nvPr/>
        </p:nvCxnSpPr>
        <p:spPr>
          <a:xfrm>
            <a:off x="3586721" y="2010301"/>
            <a:ext cx="756300" cy="801300"/>
          </a:xfrm>
          <a:prstGeom prst="straightConnector1">
            <a:avLst/>
          </a:prstGeom>
          <a:noFill/>
          <a:ln w="9525" cap="flat" cmpd="sng">
            <a:solidFill>
              <a:srgbClr val="595959"/>
            </a:solidFill>
            <a:prstDash val="solid"/>
            <a:round/>
            <a:headEnd type="none" w="med" len="med"/>
            <a:tailEnd type="triangle" w="med" len="med"/>
          </a:ln>
        </p:spPr>
      </p:cxnSp>
      <p:cxnSp>
        <p:nvCxnSpPr>
          <p:cNvPr id="565" name="Google Shape;565;p25"/>
          <p:cNvCxnSpPr>
            <a:stCxn id="519" idx="6"/>
            <a:endCxn id="524" idx="2"/>
          </p:cNvCxnSpPr>
          <p:nvPr/>
        </p:nvCxnSpPr>
        <p:spPr>
          <a:xfrm>
            <a:off x="3586721" y="2010301"/>
            <a:ext cx="756300" cy="2009700"/>
          </a:xfrm>
          <a:prstGeom prst="straightConnector1">
            <a:avLst/>
          </a:prstGeom>
          <a:noFill/>
          <a:ln w="9525" cap="flat" cmpd="sng">
            <a:solidFill>
              <a:srgbClr val="595959"/>
            </a:solidFill>
            <a:prstDash val="solid"/>
            <a:round/>
            <a:headEnd type="none" w="med" len="med"/>
            <a:tailEnd type="triangle" w="med" len="med"/>
          </a:ln>
        </p:spPr>
      </p:cxnSp>
      <p:cxnSp>
        <p:nvCxnSpPr>
          <p:cNvPr id="566" name="Google Shape;566;p25"/>
          <p:cNvCxnSpPr>
            <a:stCxn id="520" idx="6"/>
            <a:endCxn id="518" idx="2"/>
          </p:cNvCxnSpPr>
          <p:nvPr/>
        </p:nvCxnSpPr>
        <p:spPr>
          <a:xfrm rot="10800000" flipH="1">
            <a:off x="3592908" y="1236236"/>
            <a:ext cx="750300" cy="1548300"/>
          </a:xfrm>
          <a:prstGeom prst="straightConnector1">
            <a:avLst/>
          </a:prstGeom>
          <a:noFill/>
          <a:ln w="9525" cap="flat" cmpd="sng">
            <a:solidFill>
              <a:srgbClr val="595959"/>
            </a:solidFill>
            <a:prstDash val="solid"/>
            <a:round/>
            <a:headEnd type="none" w="med" len="med"/>
            <a:tailEnd type="triangle" w="med" len="med"/>
          </a:ln>
        </p:spPr>
      </p:cxnSp>
      <p:cxnSp>
        <p:nvCxnSpPr>
          <p:cNvPr id="567" name="Google Shape;567;p25"/>
          <p:cNvCxnSpPr>
            <a:stCxn id="520" idx="6"/>
            <a:endCxn id="522" idx="2"/>
          </p:cNvCxnSpPr>
          <p:nvPr/>
        </p:nvCxnSpPr>
        <p:spPr>
          <a:xfrm rot="10800000" flipH="1">
            <a:off x="3592908" y="2047436"/>
            <a:ext cx="750300" cy="737100"/>
          </a:xfrm>
          <a:prstGeom prst="straightConnector1">
            <a:avLst/>
          </a:prstGeom>
          <a:noFill/>
          <a:ln w="9525" cap="flat" cmpd="sng">
            <a:solidFill>
              <a:srgbClr val="595959"/>
            </a:solidFill>
            <a:prstDash val="solid"/>
            <a:round/>
            <a:headEnd type="none" w="med" len="med"/>
            <a:tailEnd type="triangle" w="med" len="med"/>
          </a:ln>
        </p:spPr>
      </p:cxnSp>
      <p:cxnSp>
        <p:nvCxnSpPr>
          <p:cNvPr id="568" name="Google Shape;568;p25"/>
          <p:cNvCxnSpPr>
            <a:stCxn id="520" idx="6"/>
            <a:endCxn id="523" idx="2"/>
          </p:cNvCxnSpPr>
          <p:nvPr/>
        </p:nvCxnSpPr>
        <p:spPr>
          <a:xfrm>
            <a:off x="3592908" y="2784536"/>
            <a:ext cx="750300" cy="27000"/>
          </a:xfrm>
          <a:prstGeom prst="straightConnector1">
            <a:avLst/>
          </a:prstGeom>
          <a:noFill/>
          <a:ln w="9525" cap="flat" cmpd="sng">
            <a:solidFill>
              <a:srgbClr val="595959"/>
            </a:solidFill>
            <a:prstDash val="solid"/>
            <a:round/>
            <a:headEnd type="none" w="med" len="med"/>
            <a:tailEnd type="triangle" w="med" len="med"/>
          </a:ln>
        </p:spPr>
      </p:cxnSp>
      <p:cxnSp>
        <p:nvCxnSpPr>
          <p:cNvPr id="569" name="Google Shape;569;p25"/>
          <p:cNvCxnSpPr>
            <a:stCxn id="520" idx="6"/>
            <a:endCxn id="524" idx="2"/>
          </p:cNvCxnSpPr>
          <p:nvPr/>
        </p:nvCxnSpPr>
        <p:spPr>
          <a:xfrm>
            <a:off x="3592908" y="2784536"/>
            <a:ext cx="750300" cy="1235400"/>
          </a:xfrm>
          <a:prstGeom prst="straightConnector1">
            <a:avLst/>
          </a:prstGeom>
          <a:noFill/>
          <a:ln w="9525" cap="flat" cmpd="sng">
            <a:solidFill>
              <a:srgbClr val="595959"/>
            </a:solidFill>
            <a:prstDash val="solid"/>
            <a:round/>
            <a:headEnd type="none" w="med" len="med"/>
            <a:tailEnd type="triangle" w="med" len="med"/>
          </a:ln>
        </p:spPr>
      </p:cxnSp>
      <p:cxnSp>
        <p:nvCxnSpPr>
          <p:cNvPr id="570" name="Google Shape;570;p25"/>
          <p:cNvCxnSpPr>
            <a:endCxn id="518" idx="2"/>
          </p:cNvCxnSpPr>
          <p:nvPr/>
        </p:nvCxnSpPr>
        <p:spPr>
          <a:xfrm rot="10800000" flipH="1">
            <a:off x="3592808" y="1236091"/>
            <a:ext cx="750300" cy="2819400"/>
          </a:xfrm>
          <a:prstGeom prst="straightConnector1">
            <a:avLst/>
          </a:prstGeom>
          <a:noFill/>
          <a:ln w="9525" cap="flat" cmpd="sng">
            <a:solidFill>
              <a:srgbClr val="595959"/>
            </a:solidFill>
            <a:prstDash val="solid"/>
            <a:round/>
            <a:headEnd type="none" w="med" len="med"/>
            <a:tailEnd type="triangle" w="med" len="med"/>
          </a:ln>
        </p:spPr>
      </p:cxnSp>
      <p:cxnSp>
        <p:nvCxnSpPr>
          <p:cNvPr id="571" name="Google Shape;571;p25"/>
          <p:cNvCxnSpPr>
            <a:stCxn id="521" idx="6"/>
            <a:endCxn id="522" idx="2"/>
          </p:cNvCxnSpPr>
          <p:nvPr/>
        </p:nvCxnSpPr>
        <p:spPr>
          <a:xfrm rot="10800000" flipH="1">
            <a:off x="3586908" y="2047284"/>
            <a:ext cx="756300" cy="1972800"/>
          </a:xfrm>
          <a:prstGeom prst="straightConnector1">
            <a:avLst/>
          </a:prstGeom>
          <a:noFill/>
          <a:ln w="9525" cap="flat" cmpd="sng">
            <a:solidFill>
              <a:srgbClr val="595959"/>
            </a:solidFill>
            <a:prstDash val="solid"/>
            <a:round/>
            <a:headEnd type="none" w="med" len="med"/>
            <a:tailEnd type="triangle" w="med" len="med"/>
          </a:ln>
        </p:spPr>
      </p:cxnSp>
      <p:cxnSp>
        <p:nvCxnSpPr>
          <p:cNvPr id="572" name="Google Shape;572;p25"/>
          <p:cNvCxnSpPr>
            <a:stCxn id="521" idx="6"/>
            <a:endCxn id="523" idx="2"/>
          </p:cNvCxnSpPr>
          <p:nvPr/>
        </p:nvCxnSpPr>
        <p:spPr>
          <a:xfrm rot="10800000" flipH="1">
            <a:off x="3586908" y="2811684"/>
            <a:ext cx="756300" cy="1208400"/>
          </a:xfrm>
          <a:prstGeom prst="straightConnector1">
            <a:avLst/>
          </a:prstGeom>
          <a:noFill/>
          <a:ln w="9525" cap="flat" cmpd="sng">
            <a:solidFill>
              <a:srgbClr val="595959"/>
            </a:solidFill>
            <a:prstDash val="solid"/>
            <a:round/>
            <a:headEnd type="none" w="med" len="med"/>
            <a:tailEnd type="triangle" w="med" len="med"/>
          </a:ln>
        </p:spPr>
      </p:cxnSp>
      <p:cxnSp>
        <p:nvCxnSpPr>
          <p:cNvPr id="573" name="Google Shape;573;p25"/>
          <p:cNvCxnSpPr>
            <a:stCxn id="521" idx="6"/>
            <a:endCxn id="524" idx="2"/>
          </p:cNvCxnSpPr>
          <p:nvPr/>
        </p:nvCxnSpPr>
        <p:spPr>
          <a:xfrm>
            <a:off x="3586908" y="4020084"/>
            <a:ext cx="756300" cy="0"/>
          </a:xfrm>
          <a:prstGeom prst="straightConnector1">
            <a:avLst/>
          </a:prstGeom>
          <a:noFill/>
          <a:ln w="9525" cap="flat" cmpd="sng">
            <a:solidFill>
              <a:srgbClr val="595959"/>
            </a:solidFill>
            <a:prstDash val="solid"/>
            <a:round/>
            <a:headEnd type="none" w="med" len="med"/>
            <a:tailEnd type="triangle" w="med" len="med"/>
          </a:ln>
        </p:spPr>
      </p:cxnSp>
      <p:cxnSp>
        <p:nvCxnSpPr>
          <p:cNvPr id="574" name="Google Shape;574;p25"/>
          <p:cNvCxnSpPr/>
          <p:nvPr/>
        </p:nvCxnSpPr>
        <p:spPr>
          <a:xfrm>
            <a:off x="4936408" y="1218391"/>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575" name="Google Shape;575;p25"/>
          <p:cNvCxnSpPr/>
          <p:nvPr/>
        </p:nvCxnSpPr>
        <p:spPr>
          <a:xfrm>
            <a:off x="4936408" y="1218391"/>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576" name="Google Shape;576;p25"/>
          <p:cNvCxnSpPr/>
          <p:nvPr/>
        </p:nvCxnSpPr>
        <p:spPr>
          <a:xfrm>
            <a:off x="4936408" y="1218391"/>
            <a:ext cx="750300" cy="1575600"/>
          </a:xfrm>
          <a:prstGeom prst="straightConnector1">
            <a:avLst/>
          </a:prstGeom>
          <a:noFill/>
          <a:ln w="9525" cap="flat" cmpd="sng">
            <a:solidFill>
              <a:srgbClr val="595959"/>
            </a:solidFill>
            <a:prstDash val="solid"/>
            <a:round/>
            <a:headEnd type="none" w="med" len="med"/>
            <a:tailEnd type="triangle" w="med" len="med"/>
          </a:ln>
        </p:spPr>
      </p:cxnSp>
      <p:cxnSp>
        <p:nvCxnSpPr>
          <p:cNvPr id="577" name="Google Shape;577;p25"/>
          <p:cNvCxnSpPr/>
          <p:nvPr/>
        </p:nvCxnSpPr>
        <p:spPr>
          <a:xfrm>
            <a:off x="4936408" y="1218391"/>
            <a:ext cx="750300" cy="2784000"/>
          </a:xfrm>
          <a:prstGeom prst="straightConnector1">
            <a:avLst/>
          </a:prstGeom>
          <a:noFill/>
          <a:ln w="9525" cap="flat" cmpd="sng">
            <a:solidFill>
              <a:srgbClr val="595959"/>
            </a:solidFill>
            <a:prstDash val="solid"/>
            <a:round/>
            <a:headEnd type="none" w="med" len="med"/>
            <a:tailEnd type="triangle" w="med" len="med"/>
          </a:ln>
        </p:spPr>
      </p:cxnSp>
      <p:cxnSp>
        <p:nvCxnSpPr>
          <p:cNvPr id="578" name="Google Shape;578;p25"/>
          <p:cNvCxnSpPr/>
          <p:nvPr/>
        </p:nvCxnSpPr>
        <p:spPr>
          <a:xfrm rot="10800000" flipH="1">
            <a:off x="4936408" y="1218513"/>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579" name="Google Shape;579;p25"/>
          <p:cNvCxnSpPr/>
          <p:nvPr/>
        </p:nvCxnSpPr>
        <p:spPr>
          <a:xfrm>
            <a:off x="4936408" y="2029713"/>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580" name="Google Shape;580;p25"/>
          <p:cNvCxnSpPr/>
          <p:nvPr/>
        </p:nvCxnSpPr>
        <p:spPr>
          <a:xfrm>
            <a:off x="4936408" y="2029713"/>
            <a:ext cx="750300" cy="764100"/>
          </a:xfrm>
          <a:prstGeom prst="straightConnector1">
            <a:avLst/>
          </a:prstGeom>
          <a:noFill/>
          <a:ln w="9525" cap="flat" cmpd="sng">
            <a:solidFill>
              <a:srgbClr val="595959"/>
            </a:solidFill>
            <a:prstDash val="solid"/>
            <a:round/>
            <a:headEnd type="none" w="med" len="med"/>
            <a:tailEnd type="triangle" w="med" len="med"/>
          </a:ln>
        </p:spPr>
      </p:cxnSp>
      <p:cxnSp>
        <p:nvCxnSpPr>
          <p:cNvPr id="581" name="Google Shape;581;p25"/>
          <p:cNvCxnSpPr/>
          <p:nvPr/>
        </p:nvCxnSpPr>
        <p:spPr>
          <a:xfrm>
            <a:off x="4936408" y="2029713"/>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582" name="Google Shape;582;p25"/>
          <p:cNvCxnSpPr/>
          <p:nvPr/>
        </p:nvCxnSpPr>
        <p:spPr>
          <a:xfrm rot="10800000" flipH="1">
            <a:off x="4936408" y="1218536"/>
            <a:ext cx="750300" cy="1548300"/>
          </a:xfrm>
          <a:prstGeom prst="straightConnector1">
            <a:avLst/>
          </a:prstGeom>
          <a:noFill/>
          <a:ln w="9525" cap="flat" cmpd="sng">
            <a:solidFill>
              <a:srgbClr val="595959"/>
            </a:solidFill>
            <a:prstDash val="solid"/>
            <a:round/>
            <a:headEnd type="none" w="med" len="med"/>
            <a:tailEnd type="triangle" w="med" len="med"/>
          </a:ln>
        </p:spPr>
      </p:cxnSp>
      <p:cxnSp>
        <p:nvCxnSpPr>
          <p:cNvPr id="583" name="Google Shape;583;p25"/>
          <p:cNvCxnSpPr/>
          <p:nvPr/>
        </p:nvCxnSpPr>
        <p:spPr>
          <a:xfrm rot="10800000" flipH="1">
            <a:off x="4936408" y="2029736"/>
            <a:ext cx="750300" cy="737100"/>
          </a:xfrm>
          <a:prstGeom prst="straightConnector1">
            <a:avLst/>
          </a:prstGeom>
          <a:noFill/>
          <a:ln w="9525" cap="flat" cmpd="sng">
            <a:solidFill>
              <a:srgbClr val="595959"/>
            </a:solidFill>
            <a:prstDash val="solid"/>
            <a:round/>
            <a:headEnd type="none" w="med" len="med"/>
            <a:tailEnd type="triangle" w="med" len="med"/>
          </a:ln>
        </p:spPr>
      </p:cxnSp>
      <p:cxnSp>
        <p:nvCxnSpPr>
          <p:cNvPr id="584" name="Google Shape;584;p25"/>
          <p:cNvCxnSpPr/>
          <p:nvPr/>
        </p:nvCxnSpPr>
        <p:spPr>
          <a:xfrm>
            <a:off x="4936408" y="2766836"/>
            <a:ext cx="750300" cy="27000"/>
          </a:xfrm>
          <a:prstGeom prst="straightConnector1">
            <a:avLst/>
          </a:prstGeom>
          <a:noFill/>
          <a:ln w="9525" cap="flat" cmpd="sng">
            <a:solidFill>
              <a:srgbClr val="595959"/>
            </a:solidFill>
            <a:prstDash val="solid"/>
            <a:round/>
            <a:headEnd type="none" w="med" len="med"/>
            <a:tailEnd type="triangle" w="med" len="med"/>
          </a:ln>
        </p:spPr>
      </p:cxnSp>
      <p:cxnSp>
        <p:nvCxnSpPr>
          <p:cNvPr id="585" name="Google Shape;585;p25"/>
          <p:cNvCxnSpPr/>
          <p:nvPr/>
        </p:nvCxnSpPr>
        <p:spPr>
          <a:xfrm>
            <a:off x="4936408" y="2766836"/>
            <a:ext cx="750300" cy="1235400"/>
          </a:xfrm>
          <a:prstGeom prst="straightConnector1">
            <a:avLst/>
          </a:prstGeom>
          <a:noFill/>
          <a:ln w="9525" cap="flat" cmpd="sng">
            <a:solidFill>
              <a:srgbClr val="595959"/>
            </a:solidFill>
            <a:prstDash val="solid"/>
            <a:round/>
            <a:headEnd type="none" w="med" len="med"/>
            <a:tailEnd type="triangle" w="med" len="med"/>
          </a:ln>
        </p:spPr>
      </p:cxnSp>
      <p:cxnSp>
        <p:nvCxnSpPr>
          <p:cNvPr id="586" name="Google Shape;586;p25"/>
          <p:cNvCxnSpPr/>
          <p:nvPr/>
        </p:nvCxnSpPr>
        <p:spPr>
          <a:xfrm rot="10800000" flipH="1">
            <a:off x="4936308" y="1218391"/>
            <a:ext cx="750300" cy="2819400"/>
          </a:xfrm>
          <a:prstGeom prst="straightConnector1">
            <a:avLst/>
          </a:prstGeom>
          <a:noFill/>
          <a:ln w="9525" cap="flat" cmpd="sng">
            <a:solidFill>
              <a:srgbClr val="595959"/>
            </a:solidFill>
            <a:prstDash val="solid"/>
            <a:round/>
            <a:headEnd type="none" w="med" len="med"/>
            <a:tailEnd type="triangle" w="med" len="med"/>
          </a:ln>
        </p:spPr>
      </p:cxnSp>
      <p:cxnSp>
        <p:nvCxnSpPr>
          <p:cNvPr id="587" name="Google Shape;587;p25"/>
          <p:cNvCxnSpPr/>
          <p:nvPr/>
        </p:nvCxnSpPr>
        <p:spPr>
          <a:xfrm rot="10800000" flipH="1">
            <a:off x="4936408" y="2029584"/>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588" name="Google Shape;588;p25"/>
          <p:cNvCxnSpPr/>
          <p:nvPr/>
        </p:nvCxnSpPr>
        <p:spPr>
          <a:xfrm rot="10800000" flipH="1">
            <a:off x="4936408" y="2793984"/>
            <a:ext cx="750300" cy="1208400"/>
          </a:xfrm>
          <a:prstGeom prst="straightConnector1">
            <a:avLst/>
          </a:prstGeom>
          <a:noFill/>
          <a:ln w="9525" cap="flat" cmpd="sng">
            <a:solidFill>
              <a:srgbClr val="595959"/>
            </a:solidFill>
            <a:prstDash val="solid"/>
            <a:round/>
            <a:headEnd type="none" w="med" len="med"/>
            <a:tailEnd type="triangle" w="med" len="med"/>
          </a:ln>
        </p:spPr>
      </p:cxnSp>
      <p:cxnSp>
        <p:nvCxnSpPr>
          <p:cNvPr id="589" name="Google Shape;589;p25"/>
          <p:cNvCxnSpPr/>
          <p:nvPr/>
        </p:nvCxnSpPr>
        <p:spPr>
          <a:xfrm>
            <a:off x="4936408" y="4002384"/>
            <a:ext cx="750300" cy="0"/>
          </a:xfrm>
          <a:prstGeom prst="straightConnector1">
            <a:avLst/>
          </a:prstGeom>
          <a:noFill/>
          <a:ln w="9525" cap="flat" cmpd="sng">
            <a:solidFill>
              <a:srgbClr val="595959"/>
            </a:solidFill>
            <a:prstDash val="solid"/>
            <a:round/>
            <a:headEnd type="none" w="med" len="med"/>
            <a:tailEnd type="triangle" w="med" len="med"/>
          </a:ln>
        </p:spPr>
      </p:cxnSp>
      <p:sp>
        <p:nvSpPr>
          <p:cNvPr id="590" name="Google Shape;590;p25"/>
          <p:cNvSpPr txBox="1"/>
          <p:nvPr/>
        </p:nvSpPr>
        <p:spPr>
          <a:xfrm>
            <a:off x="41833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[2]</a:t>
            </a:r>
            <a:endParaRPr baseline="30000">
              <a:latin typeface="Consolas" panose="020B0609020204030204"/>
              <a:ea typeface="Consolas" panose="020B0609020204030204"/>
              <a:cs typeface="Consolas" panose="020B0609020204030204"/>
              <a:sym typeface="Consolas" panose="020B0609020204030204"/>
            </a:endParaRPr>
          </a:p>
        </p:txBody>
      </p:sp>
      <p:cxnSp>
        <p:nvCxnSpPr>
          <p:cNvPr id="591" name="Google Shape;591;p25"/>
          <p:cNvCxnSpPr>
            <a:stCxn id="525" idx="6"/>
            <a:endCxn id="503" idx="2"/>
          </p:cNvCxnSpPr>
          <p:nvPr/>
        </p:nvCxnSpPr>
        <p:spPr>
          <a:xfrm rot="10800000" flipH="1">
            <a:off x="6279996" y="2411761"/>
            <a:ext cx="995700" cy="372900"/>
          </a:xfrm>
          <a:prstGeom prst="straightConnector1">
            <a:avLst/>
          </a:prstGeom>
          <a:noFill/>
          <a:ln w="9525" cap="flat" cmpd="sng">
            <a:solidFill>
              <a:srgbClr val="595959"/>
            </a:solidFill>
            <a:prstDash val="solid"/>
            <a:round/>
            <a:headEnd type="none" w="med" len="med"/>
            <a:tailEnd type="triangle" w="med" len="med"/>
          </a:ln>
        </p:spPr>
      </p:cxnSp>
      <p:sp>
        <p:nvSpPr>
          <p:cNvPr id="592" name="Google Shape;592;p25"/>
          <p:cNvSpPr txBox="1"/>
          <p:nvPr/>
        </p:nvSpPr>
        <p:spPr>
          <a:xfrm>
            <a:off x="7088922"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[4]</a:t>
            </a:r>
            <a:endParaRPr baseline="30000">
              <a:latin typeface="Consolas" panose="020B0609020204030204"/>
              <a:ea typeface="Consolas" panose="020B0609020204030204"/>
              <a:cs typeface="Consolas" panose="020B0609020204030204"/>
              <a:sym typeface="Consolas" panose="020B0609020204030204"/>
            </a:endParaRPr>
          </a:p>
        </p:txBody>
      </p:sp>
      <p:cxnSp>
        <p:nvCxnSpPr>
          <p:cNvPr id="593" name="Google Shape;593;p25"/>
          <p:cNvCxnSpPr/>
          <p:nvPr/>
        </p:nvCxnSpPr>
        <p:spPr>
          <a:xfrm flipH="1">
            <a:off x="4636700" y="3215775"/>
            <a:ext cx="6000" cy="450000"/>
          </a:xfrm>
          <a:prstGeom prst="straightConnector1">
            <a:avLst/>
          </a:prstGeom>
          <a:noFill/>
          <a:ln w="28575" cap="flat" cmpd="sng">
            <a:solidFill>
              <a:srgbClr val="595959"/>
            </a:solidFill>
            <a:prstDash val="dot"/>
            <a:round/>
            <a:headEnd type="none" w="med" len="med"/>
            <a:tailEnd type="none" w="med" len="med"/>
          </a:ln>
        </p:spPr>
      </p:cxnSp>
      <p:cxnSp>
        <p:nvCxnSpPr>
          <p:cNvPr id="594" name="Google Shape;594;p25"/>
          <p:cNvCxnSpPr/>
          <p:nvPr/>
        </p:nvCxnSpPr>
        <p:spPr>
          <a:xfrm flipH="1">
            <a:off x="5980300" y="3215763"/>
            <a:ext cx="6000" cy="450000"/>
          </a:xfrm>
          <a:prstGeom prst="straightConnector1">
            <a:avLst/>
          </a:prstGeom>
          <a:noFill/>
          <a:ln w="28575" cap="flat" cmpd="sng">
            <a:solidFill>
              <a:srgbClr val="595959"/>
            </a:solidFill>
            <a:prstDash val="dot"/>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598" name="Shape 598"/>
        <p:cNvGrpSpPr/>
        <p:nvPr/>
      </p:nvGrpSpPr>
      <p:grpSpPr>
        <a:xfrm>
          <a:off x="0" y="0"/>
          <a:ext cx="0" cy="0"/>
          <a:chOff x="0" y="0"/>
          <a:chExt cx="0" cy="0"/>
        </a:xfrm>
      </p:grpSpPr>
      <p:sp>
        <p:nvSpPr>
          <p:cNvPr id="599" name="Google Shape;599;p26"/>
          <p:cNvSpPr txBox="1"/>
          <p:nvPr/>
        </p:nvSpPr>
        <p:spPr>
          <a:xfrm>
            <a:off x="499792" y="927225"/>
            <a:ext cx="13986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solidFill>
                  <a:srgbClr val="FFFFFF"/>
                </a:solidFill>
                <a:latin typeface="Consolas" panose="020B0609020204030204"/>
                <a:ea typeface="Consolas" panose="020B0609020204030204"/>
                <a:cs typeface="Consolas" panose="020B0609020204030204"/>
                <a:sym typeface="Consolas" panose="020B0609020204030204"/>
              </a:rPr>
              <a:t>Input Layer</a:t>
            </a:r>
            <a:endParaRPr sz="1200">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00" name="Google Shape;600;p26"/>
          <p:cNvSpPr txBox="1"/>
          <p:nvPr/>
        </p:nvSpPr>
        <p:spPr>
          <a:xfrm>
            <a:off x="3962851" y="316125"/>
            <a:ext cx="13536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solidFill>
                  <a:srgbClr val="FFFFFF"/>
                </a:solidFill>
                <a:latin typeface="Consolas" panose="020B0609020204030204"/>
                <a:ea typeface="Consolas" panose="020B0609020204030204"/>
                <a:cs typeface="Consolas" panose="020B0609020204030204"/>
                <a:sym typeface="Consolas" panose="020B0609020204030204"/>
              </a:rPr>
              <a:t>Hidden Layers</a:t>
            </a:r>
            <a:endParaRPr sz="1200">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01" name="Google Shape;601;p26"/>
          <p:cNvSpPr txBox="1"/>
          <p:nvPr/>
        </p:nvSpPr>
        <p:spPr>
          <a:xfrm>
            <a:off x="6935622" y="927225"/>
            <a:ext cx="12192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solidFill>
                  <a:srgbClr val="FFFFFF"/>
                </a:solidFill>
                <a:latin typeface="Consolas" panose="020B0609020204030204"/>
                <a:ea typeface="Consolas" panose="020B0609020204030204"/>
                <a:cs typeface="Consolas" panose="020B0609020204030204"/>
                <a:sym typeface="Consolas" panose="020B0609020204030204"/>
              </a:rPr>
              <a:t>Output Layer</a:t>
            </a:r>
            <a:endParaRPr sz="1200">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02" name="Google Shape;602;p26"/>
          <p:cNvSpPr txBox="1"/>
          <p:nvPr/>
        </p:nvSpPr>
        <p:spPr>
          <a:xfrm>
            <a:off x="1007628" y="3844100"/>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Consolas" panose="020B0609020204030204"/>
                <a:ea typeface="Consolas" panose="020B0609020204030204"/>
                <a:cs typeface="Consolas" panose="020B0609020204030204"/>
                <a:sym typeface="Consolas" panose="020B0609020204030204"/>
              </a:rPr>
              <a:t>X = A</a:t>
            </a:r>
            <a:r>
              <a:rPr lang="en-GB" baseline="30000">
                <a:solidFill>
                  <a:srgbClr val="FFFFFF"/>
                </a:solidFill>
                <a:latin typeface="Consolas" panose="020B0609020204030204"/>
                <a:ea typeface="Consolas" panose="020B0609020204030204"/>
                <a:cs typeface="Consolas" panose="020B0609020204030204"/>
                <a:sym typeface="Consolas" panose="020B0609020204030204"/>
              </a:rPr>
              <a:t>[0]</a:t>
            </a:r>
            <a:endParaRPr baseline="30000">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03" name="Google Shape;603;p26"/>
          <p:cNvSpPr/>
          <p:nvPr/>
        </p:nvSpPr>
        <p:spPr>
          <a:xfrm>
            <a:off x="1424168" y="1707444"/>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26"/>
          <p:cNvSpPr/>
          <p:nvPr/>
        </p:nvSpPr>
        <p:spPr>
          <a:xfrm>
            <a:off x="1424168" y="1974931"/>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26"/>
          <p:cNvSpPr/>
          <p:nvPr/>
        </p:nvSpPr>
        <p:spPr>
          <a:xfrm>
            <a:off x="1424168" y="2242418"/>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26"/>
          <p:cNvSpPr/>
          <p:nvPr/>
        </p:nvSpPr>
        <p:spPr>
          <a:xfrm>
            <a:off x="7275822" y="2132926"/>
            <a:ext cx="538800" cy="557700"/>
          </a:xfrm>
          <a:prstGeom prst="ellipse">
            <a:avLst/>
          </a:prstGeom>
          <a:gradFill>
            <a:gsLst>
              <a:gs pos="0">
                <a:srgbClr val="D8EDBA">
                  <a:alpha val="26274"/>
                </a:srgbClr>
              </a:gs>
              <a:gs pos="100000">
                <a:srgbClr val="BF06E8">
                  <a:alpha val="16862"/>
                </a:srgbClr>
              </a:gs>
            </a:gsLst>
            <a:lin ang="13500032" scaled="0"/>
          </a:gradFill>
          <a:ln w="19050" cap="flat" cmpd="sng">
            <a:solidFill>
              <a:srgbClr val="F4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F4CCCC"/>
                </a:solidFill>
              </a:rPr>
              <a:t>a</a:t>
            </a:r>
            <a:r>
              <a:rPr lang="en-GB" sz="1100" baseline="30000">
                <a:solidFill>
                  <a:srgbClr val="F4CCCC"/>
                </a:solidFill>
              </a:rPr>
              <a:t>[4]</a:t>
            </a:r>
            <a:endParaRPr sz="1600">
              <a:solidFill>
                <a:srgbClr val="F4CCCC"/>
              </a:solidFill>
            </a:endParaRPr>
          </a:p>
        </p:txBody>
      </p:sp>
      <p:cxnSp>
        <p:nvCxnSpPr>
          <p:cNvPr id="607" name="Google Shape;607;p26"/>
          <p:cNvCxnSpPr>
            <a:stCxn id="606" idx="6"/>
            <a:endCxn id="608" idx="1"/>
          </p:cNvCxnSpPr>
          <p:nvPr/>
        </p:nvCxnSpPr>
        <p:spPr>
          <a:xfrm rot="10800000" flipH="1">
            <a:off x="7814622" y="2398276"/>
            <a:ext cx="435900" cy="13500"/>
          </a:xfrm>
          <a:prstGeom prst="straightConnector1">
            <a:avLst/>
          </a:prstGeom>
          <a:noFill/>
          <a:ln w="19050" cap="flat" cmpd="sng">
            <a:solidFill>
              <a:srgbClr val="FFFFFF"/>
            </a:solidFill>
            <a:prstDash val="solid"/>
            <a:round/>
            <a:headEnd type="none" w="med" len="med"/>
            <a:tailEnd type="triangle" w="med" len="med"/>
          </a:ln>
        </p:spPr>
      </p:cxnSp>
      <p:sp>
        <p:nvSpPr>
          <p:cNvPr id="609" name="Google Shape;609;p26"/>
          <p:cNvSpPr txBox="1"/>
          <p:nvPr/>
        </p:nvSpPr>
        <p:spPr>
          <a:xfrm>
            <a:off x="2840047" y="4451175"/>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Consolas" panose="020B0609020204030204"/>
                <a:ea typeface="Consolas" panose="020B0609020204030204"/>
                <a:cs typeface="Consolas" panose="020B0609020204030204"/>
                <a:sym typeface="Consolas" panose="020B0609020204030204"/>
              </a:rPr>
              <a:t>A</a:t>
            </a:r>
            <a:r>
              <a:rPr lang="en-GB" baseline="30000">
                <a:solidFill>
                  <a:srgbClr val="FFFFFF"/>
                </a:solidFill>
                <a:latin typeface="Consolas" panose="020B0609020204030204"/>
                <a:ea typeface="Consolas" panose="020B0609020204030204"/>
                <a:cs typeface="Consolas" panose="020B0609020204030204"/>
                <a:sym typeface="Consolas" panose="020B0609020204030204"/>
              </a:rPr>
              <a:t>[1]</a:t>
            </a:r>
            <a:endParaRPr baseline="30000">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10" name="Google Shape;610;p26"/>
          <p:cNvSpPr txBox="1"/>
          <p:nvPr/>
        </p:nvSpPr>
        <p:spPr>
          <a:xfrm>
            <a:off x="5526647" y="4451175"/>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Consolas" panose="020B0609020204030204"/>
                <a:ea typeface="Consolas" panose="020B0609020204030204"/>
                <a:cs typeface="Consolas" panose="020B0609020204030204"/>
                <a:sym typeface="Consolas" panose="020B0609020204030204"/>
              </a:rPr>
              <a:t>A</a:t>
            </a:r>
            <a:r>
              <a:rPr lang="en-GB" baseline="30000">
                <a:solidFill>
                  <a:srgbClr val="FFFFFF"/>
                </a:solidFill>
                <a:latin typeface="Consolas" panose="020B0609020204030204"/>
                <a:ea typeface="Consolas" panose="020B0609020204030204"/>
                <a:cs typeface="Consolas" panose="020B0609020204030204"/>
                <a:sym typeface="Consolas" panose="020B0609020204030204"/>
              </a:rPr>
              <a:t>[3]</a:t>
            </a:r>
            <a:endParaRPr baseline="30000">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11" name="Google Shape;611;p26"/>
          <p:cNvSpPr/>
          <p:nvPr/>
        </p:nvSpPr>
        <p:spPr>
          <a:xfrm>
            <a:off x="1025558" y="1495876"/>
            <a:ext cx="347100" cy="1971000"/>
          </a:xfrm>
          <a:prstGeom prst="leftBracket">
            <a:avLst>
              <a:gd name="adj" fmla="val 8333"/>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26"/>
          <p:cNvSpPr txBox="1"/>
          <p:nvPr/>
        </p:nvSpPr>
        <p:spPr>
          <a:xfrm>
            <a:off x="441325" y="2293275"/>
            <a:ext cx="4521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b="1">
                <a:solidFill>
                  <a:srgbClr val="FFFFFF"/>
                </a:solidFill>
                <a:latin typeface="Consolas" panose="020B0609020204030204"/>
                <a:ea typeface="Consolas" panose="020B0609020204030204"/>
                <a:cs typeface="Consolas" panose="020B0609020204030204"/>
                <a:sym typeface="Consolas" panose="020B0609020204030204"/>
              </a:rPr>
              <a:t>X</a:t>
            </a:r>
            <a:endParaRPr sz="1200" b="1">
              <a:solidFill>
                <a:srgbClr val="FFFFFF"/>
              </a:solidFill>
              <a:latin typeface="Consolas" panose="020B0609020204030204"/>
              <a:ea typeface="Consolas" panose="020B0609020204030204"/>
              <a:cs typeface="Consolas" panose="020B0609020204030204"/>
              <a:sym typeface="Consolas" panose="020B0609020204030204"/>
            </a:endParaRPr>
          </a:p>
        </p:txBody>
      </p:sp>
      <p:cxnSp>
        <p:nvCxnSpPr>
          <p:cNvPr id="613" name="Google Shape;613;p26"/>
          <p:cNvCxnSpPr>
            <a:stCxn id="614" idx="6"/>
            <a:endCxn id="606" idx="2"/>
          </p:cNvCxnSpPr>
          <p:nvPr/>
        </p:nvCxnSpPr>
        <p:spPr>
          <a:xfrm rot="10800000" flipH="1">
            <a:off x="6280008" y="2411784"/>
            <a:ext cx="995700" cy="1590600"/>
          </a:xfrm>
          <a:prstGeom prst="straightConnector1">
            <a:avLst/>
          </a:prstGeom>
          <a:noFill/>
          <a:ln w="9525" cap="flat" cmpd="sng">
            <a:solidFill>
              <a:srgbClr val="FFFFFF"/>
            </a:solidFill>
            <a:prstDash val="solid"/>
            <a:round/>
            <a:headEnd type="none" w="med" len="med"/>
            <a:tailEnd type="triangle" w="med" len="med"/>
          </a:ln>
        </p:spPr>
      </p:cxnSp>
      <p:cxnSp>
        <p:nvCxnSpPr>
          <p:cNvPr id="615" name="Google Shape;615;p26"/>
          <p:cNvCxnSpPr>
            <a:stCxn id="616" idx="6"/>
            <a:endCxn id="606" idx="2"/>
          </p:cNvCxnSpPr>
          <p:nvPr/>
        </p:nvCxnSpPr>
        <p:spPr>
          <a:xfrm>
            <a:off x="6280008" y="2010363"/>
            <a:ext cx="995700" cy="401400"/>
          </a:xfrm>
          <a:prstGeom prst="straightConnector1">
            <a:avLst/>
          </a:prstGeom>
          <a:noFill/>
          <a:ln w="9525" cap="flat" cmpd="sng">
            <a:solidFill>
              <a:srgbClr val="FFFFFF"/>
            </a:solidFill>
            <a:prstDash val="solid"/>
            <a:round/>
            <a:headEnd type="none" w="med" len="med"/>
            <a:tailEnd type="triangle" w="med" len="med"/>
          </a:ln>
        </p:spPr>
      </p:cxnSp>
      <p:cxnSp>
        <p:nvCxnSpPr>
          <p:cNvPr id="617" name="Google Shape;617;p26"/>
          <p:cNvCxnSpPr>
            <a:stCxn id="618" idx="6"/>
            <a:endCxn id="606" idx="2"/>
          </p:cNvCxnSpPr>
          <p:nvPr/>
        </p:nvCxnSpPr>
        <p:spPr>
          <a:xfrm>
            <a:off x="6280008" y="1236091"/>
            <a:ext cx="995700" cy="1175700"/>
          </a:xfrm>
          <a:prstGeom prst="straightConnector1">
            <a:avLst/>
          </a:prstGeom>
          <a:noFill/>
          <a:ln w="9525" cap="flat" cmpd="sng">
            <a:solidFill>
              <a:srgbClr val="FFFFFF"/>
            </a:solidFill>
            <a:prstDash val="solid"/>
            <a:round/>
            <a:headEnd type="none" w="med" len="med"/>
            <a:tailEnd type="triangle" w="med" len="med"/>
          </a:ln>
        </p:spPr>
      </p:cxnSp>
      <p:cxnSp>
        <p:nvCxnSpPr>
          <p:cNvPr id="619" name="Google Shape;619;p26"/>
          <p:cNvCxnSpPr>
            <a:stCxn id="620" idx="6"/>
            <a:endCxn id="621" idx="2"/>
          </p:cNvCxnSpPr>
          <p:nvPr/>
        </p:nvCxnSpPr>
        <p:spPr>
          <a:xfrm>
            <a:off x="3592908" y="1236091"/>
            <a:ext cx="750300" cy="0"/>
          </a:xfrm>
          <a:prstGeom prst="straightConnector1">
            <a:avLst/>
          </a:prstGeom>
          <a:noFill/>
          <a:ln w="9525" cap="flat" cmpd="sng">
            <a:solidFill>
              <a:schemeClr val="lt2"/>
            </a:solidFill>
            <a:prstDash val="solid"/>
            <a:round/>
            <a:headEnd type="none" w="med" len="med"/>
            <a:tailEnd type="triangle" w="med" len="med"/>
          </a:ln>
        </p:spPr>
      </p:cxnSp>
      <p:sp>
        <p:nvSpPr>
          <p:cNvPr id="608" name="Google Shape;608;p26"/>
          <p:cNvSpPr txBox="1"/>
          <p:nvPr/>
        </p:nvSpPr>
        <p:spPr>
          <a:xfrm>
            <a:off x="8250575" y="2210175"/>
            <a:ext cx="4521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GB" sz="1100" b="1">
                <a:solidFill>
                  <a:srgbClr val="FFFFFF"/>
                </a:solidFill>
                <a:latin typeface="Consolas" panose="020B0609020204030204"/>
                <a:ea typeface="Consolas" panose="020B0609020204030204"/>
                <a:cs typeface="Consolas" panose="020B0609020204030204"/>
                <a:sym typeface="Consolas" panose="020B0609020204030204"/>
              </a:rPr>
              <a:t>Ŷ</a:t>
            </a:r>
            <a:endParaRPr sz="1200" b="1">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20" name="Google Shape;620;p26"/>
          <p:cNvSpPr/>
          <p:nvPr/>
        </p:nvSpPr>
        <p:spPr>
          <a:xfrm>
            <a:off x="2999808" y="93024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[1]</a:t>
            </a:r>
            <a:r>
              <a:rPr lang="en-GB" sz="1100" baseline="-25000">
                <a:solidFill>
                  <a:srgbClr val="D9EAD3"/>
                </a:solidFill>
              </a:rPr>
              <a:t>1</a:t>
            </a:r>
            <a:endParaRPr sz="1200" baseline="-25000">
              <a:solidFill>
                <a:srgbClr val="D9EAD3"/>
              </a:solidFill>
            </a:endParaRPr>
          </a:p>
        </p:txBody>
      </p:sp>
      <p:sp>
        <p:nvSpPr>
          <p:cNvPr id="622" name="Google Shape;622;p26"/>
          <p:cNvSpPr/>
          <p:nvPr/>
        </p:nvSpPr>
        <p:spPr>
          <a:xfrm>
            <a:off x="2999808" y="1741563"/>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[1]</a:t>
            </a:r>
            <a:r>
              <a:rPr lang="en-GB" sz="1100" baseline="-25000">
                <a:solidFill>
                  <a:srgbClr val="D9EAD3"/>
                </a:solidFill>
              </a:rPr>
              <a:t>2</a:t>
            </a:r>
            <a:endParaRPr sz="1600">
              <a:solidFill>
                <a:srgbClr val="D9EAD3"/>
              </a:solidFill>
            </a:endParaRPr>
          </a:p>
        </p:txBody>
      </p:sp>
      <p:sp>
        <p:nvSpPr>
          <p:cNvPr id="623" name="Google Shape;623;p26"/>
          <p:cNvSpPr/>
          <p:nvPr/>
        </p:nvSpPr>
        <p:spPr>
          <a:xfrm>
            <a:off x="2999808" y="2478686"/>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[1]</a:t>
            </a:r>
            <a:r>
              <a:rPr lang="en-GB" sz="1100" baseline="-25000">
                <a:solidFill>
                  <a:srgbClr val="D9EAD3"/>
                </a:solidFill>
              </a:rPr>
              <a:t>3</a:t>
            </a:r>
            <a:endParaRPr sz="1600">
              <a:solidFill>
                <a:srgbClr val="D9EAD3"/>
              </a:solidFill>
            </a:endParaRPr>
          </a:p>
        </p:txBody>
      </p:sp>
      <p:sp>
        <p:nvSpPr>
          <p:cNvPr id="624" name="Google Shape;624;p26"/>
          <p:cNvSpPr/>
          <p:nvPr/>
        </p:nvSpPr>
        <p:spPr>
          <a:xfrm>
            <a:off x="2999808" y="3714234"/>
            <a:ext cx="587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[1]</a:t>
            </a:r>
            <a:r>
              <a:rPr lang="en-GB" sz="1100" baseline="-25000">
                <a:solidFill>
                  <a:srgbClr val="D9EAD3"/>
                </a:solidFill>
              </a:rPr>
              <a:t>n</a:t>
            </a:r>
            <a:endParaRPr sz="1100">
              <a:solidFill>
                <a:srgbClr val="D9EAD3"/>
              </a:solidFill>
            </a:endParaRPr>
          </a:p>
        </p:txBody>
      </p:sp>
      <p:sp>
        <p:nvSpPr>
          <p:cNvPr id="621" name="Google Shape;621;p26"/>
          <p:cNvSpPr/>
          <p:nvPr/>
        </p:nvSpPr>
        <p:spPr>
          <a:xfrm>
            <a:off x="4343108" y="93024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[2]</a:t>
            </a:r>
            <a:r>
              <a:rPr lang="en-GB" sz="1100" baseline="-25000">
                <a:solidFill>
                  <a:srgbClr val="D9EAD3"/>
                </a:solidFill>
              </a:rPr>
              <a:t>1</a:t>
            </a:r>
            <a:endParaRPr sz="1200" baseline="-25000">
              <a:solidFill>
                <a:srgbClr val="D9EAD3"/>
              </a:solidFill>
            </a:endParaRPr>
          </a:p>
        </p:txBody>
      </p:sp>
      <p:sp>
        <p:nvSpPr>
          <p:cNvPr id="625" name="Google Shape;625;p26"/>
          <p:cNvSpPr/>
          <p:nvPr/>
        </p:nvSpPr>
        <p:spPr>
          <a:xfrm>
            <a:off x="4343108" y="1741563"/>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[2]</a:t>
            </a:r>
            <a:r>
              <a:rPr lang="en-GB" sz="1100" baseline="-25000">
                <a:solidFill>
                  <a:srgbClr val="D9EAD3"/>
                </a:solidFill>
              </a:rPr>
              <a:t>2</a:t>
            </a:r>
            <a:endParaRPr sz="1600">
              <a:solidFill>
                <a:srgbClr val="D9EAD3"/>
              </a:solidFill>
            </a:endParaRPr>
          </a:p>
        </p:txBody>
      </p:sp>
      <p:sp>
        <p:nvSpPr>
          <p:cNvPr id="626" name="Google Shape;626;p26"/>
          <p:cNvSpPr/>
          <p:nvPr/>
        </p:nvSpPr>
        <p:spPr>
          <a:xfrm>
            <a:off x="4343108" y="250576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[2]</a:t>
            </a:r>
            <a:r>
              <a:rPr lang="en-GB" sz="1100" baseline="-25000">
                <a:solidFill>
                  <a:srgbClr val="D9EAD3"/>
                </a:solidFill>
              </a:rPr>
              <a:t>3</a:t>
            </a:r>
            <a:endParaRPr sz="1600">
              <a:solidFill>
                <a:srgbClr val="D9EAD3"/>
              </a:solidFill>
            </a:endParaRPr>
          </a:p>
        </p:txBody>
      </p:sp>
      <p:sp>
        <p:nvSpPr>
          <p:cNvPr id="627" name="Google Shape;627;p26"/>
          <p:cNvSpPr/>
          <p:nvPr/>
        </p:nvSpPr>
        <p:spPr>
          <a:xfrm>
            <a:off x="4343108" y="3714234"/>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[2]</a:t>
            </a:r>
            <a:r>
              <a:rPr lang="en-GB" sz="1100" baseline="-25000">
                <a:solidFill>
                  <a:srgbClr val="D9EAD3"/>
                </a:solidFill>
              </a:rPr>
              <a:t>n</a:t>
            </a:r>
            <a:endParaRPr sz="1600">
              <a:solidFill>
                <a:srgbClr val="D9EAD3"/>
              </a:solidFill>
            </a:endParaRPr>
          </a:p>
        </p:txBody>
      </p:sp>
      <p:sp>
        <p:nvSpPr>
          <p:cNvPr id="618" name="Google Shape;618;p26"/>
          <p:cNvSpPr/>
          <p:nvPr/>
        </p:nvSpPr>
        <p:spPr>
          <a:xfrm>
            <a:off x="5686908" y="93024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[3]</a:t>
            </a:r>
            <a:r>
              <a:rPr lang="en-GB" sz="1100" baseline="-25000">
                <a:solidFill>
                  <a:srgbClr val="D9EAD3"/>
                </a:solidFill>
              </a:rPr>
              <a:t>1</a:t>
            </a:r>
            <a:endParaRPr sz="1200" baseline="-25000">
              <a:solidFill>
                <a:srgbClr val="D9EAD3"/>
              </a:solidFill>
            </a:endParaRPr>
          </a:p>
        </p:txBody>
      </p:sp>
      <p:sp>
        <p:nvSpPr>
          <p:cNvPr id="616" name="Google Shape;616;p26"/>
          <p:cNvSpPr/>
          <p:nvPr/>
        </p:nvSpPr>
        <p:spPr>
          <a:xfrm>
            <a:off x="5686908" y="1704513"/>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[3]</a:t>
            </a:r>
            <a:r>
              <a:rPr lang="en-GB" sz="1100" baseline="-25000">
                <a:solidFill>
                  <a:srgbClr val="D9EAD3"/>
                </a:solidFill>
              </a:rPr>
              <a:t>2</a:t>
            </a:r>
            <a:endParaRPr sz="1600">
              <a:solidFill>
                <a:srgbClr val="D9EAD3"/>
              </a:solidFill>
            </a:endParaRPr>
          </a:p>
        </p:txBody>
      </p:sp>
      <p:sp>
        <p:nvSpPr>
          <p:cNvPr id="628" name="Google Shape;628;p26"/>
          <p:cNvSpPr/>
          <p:nvPr/>
        </p:nvSpPr>
        <p:spPr>
          <a:xfrm>
            <a:off x="5686896" y="247881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[3]</a:t>
            </a:r>
            <a:r>
              <a:rPr lang="en-GB" sz="1100" baseline="-25000">
                <a:solidFill>
                  <a:srgbClr val="D9EAD3"/>
                </a:solidFill>
              </a:rPr>
              <a:t>3</a:t>
            </a:r>
            <a:endParaRPr sz="1600">
              <a:solidFill>
                <a:srgbClr val="D9EAD3"/>
              </a:solidFill>
            </a:endParaRPr>
          </a:p>
        </p:txBody>
      </p:sp>
      <p:sp>
        <p:nvSpPr>
          <p:cNvPr id="614" name="Google Shape;614;p26"/>
          <p:cNvSpPr/>
          <p:nvPr/>
        </p:nvSpPr>
        <p:spPr>
          <a:xfrm>
            <a:off x="5686908" y="3696534"/>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[3]</a:t>
            </a:r>
            <a:r>
              <a:rPr lang="en-GB" sz="1100" baseline="-25000">
                <a:solidFill>
                  <a:srgbClr val="D9EAD3"/>
                </a:solidFill>
              </a:rPr>
              <a:t>n</a:t>
            </a:r>
            <a:endParaRPr sz="1600">
              <a:solidFill>
                <a:srgbClr val="D9EAD3"/>
              </a:solidFill>
            </a:endParaRPr>
          </a:p>
        </p:txBody>
      </p:sp>
      <p:cxnSp>
        <p:nvCxnSpPr>
          <p:cNvPr id="629" name="Google Shape;629;p26"/>
          <p:cNvCxnSpPr/>
          <p:nvPr/>
        </p:nvCxnSpPr>
        <p:spPr>
          <a:xfrm flipH="1">
            <a:off x="3293350" y="3215775"/>
            <a:ext cx="6000" cy="450000"/>
          </a:xfrm>
          <a:prstGeom prst="straightConnector1">
            <a:avLst/>
          </a:prstGeom>
          <a:noFill/>
          <a:ln w="28575" cap="flat" cmpd="sng">
            <a:solidFill>
              <a:schemeClr val="dk2"/>
            </a:solidFill>
            <a:prstDash val="dot"/>
            <a:round/>
            <a:headEnd type="none" w="med" len="med"/>
            <a:tailEnd type="none" w="med" len="med"/>
          </a:ln>
        </p:spPr>
      </p:cxnSp>
      <p:sp>
        <p:nvSpPr>
          <p:cNvPr id="630" name="Google Shape;630;p26"/>
          <p:cNvSpPr/>
          <p:nvPr/>
        </p:nvSpPr>
        <p:spPr>
          <a:xfrm>
            <a:off x="1424168" y="2509919"/>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26"/>
          <p:cNvSpPr/>
          <p:nvPr/>
        </p:nvSpPr>
        <p:spPr>
          <a:xfrm>
            <a:off x="1424168" y="2777406"/>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26"/>
          <p:cNvSpPr/>
          <p:nvPr/>
        </p:nvSpPr>
        <p:spPr>
          <a:xfrm>
            <a:off x="1424168" y="3044893"/>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26"/>
          <p:cNvSpPr/>
          <p:nvPr/>
        </p:nvSpPr>
        <p:spPr>
          <a:xfrm>
            <a:off x="1424168" y="3246793"/>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34" name="Google Shape;634;p26"/>
          <p:cNvCxnSpPr>
            <a:endCxn id="620" idx="2"/>
          </p:cNvCxnSpPr>
          <p:nvPr/>
        </p:nvCxnSpPr>
        <p:spPr>
          <a:xfrm rot="10800000" flipH="1">
            <a:off x="1510008" y="1236091"/>
            <a:ext cx="1489800" cy="509700"/>
          </a:xfrm>
          <a:prstGeom prst="straightConnector1">
            <a:avLst/>
          </a:prstGeom>
          <a:noFill/>
          <a:ln w="9525" cap="flat" cmpd="sng">
            <a:solidFill>
              <a:srgbClr val="FFFFFF"/>
            </a:solidFill>
            <a:prstDash val="solid"/>
            <a:round/>
            <a:headEnd type="none" w="med" len="med"/>
            <a:tailEnd type="triangle" w="med" len="med"/>
          </a:ln>
        </p:spPr>
      </p:cxnSp>
      <p:cxnSp>
        <p:nvCxnSpPr>
          <p:cNvPr id="635" name="Google Shape;635;p26"/>
          <p:cNvCxnSpPr>
            <a:stCxn id="603" idx="5"/>
            <a:endCxn id="622" idx="2"/>
          </p:cNvCxnSpPr>
          <p:nvPr/>
        </p:nvCxnSpPr>
        <p:spPr>
          <a:xfrm>
            <a:off x="1492026" y="1765827"/>
            <a:ext cx="1507800" cy="281700"/>
          </a:xfrm>
          <a:prstGeom prst="straightConnector1">
            <a:avLst/>
          </a:prstGeom>
          <a:noFill/>
          <a:ln w="9525" cap="flat" cmpd="sng">
            <a:solidFill>
              <a:srgbClr val="FFFFFF"/>
            </a:solidFill>
            <a:prstDash val="solid"/>
            <a:round/>
            <a:headEnd type="none" w="med" len="med"/>
            <a:tailEnd type="triangle" w="med" len="med"/>
          </a:ln>
        </p:spPr>
      </p:cxnSp>
      <p:cxnSp>
        <p:nvCxnSpPr>
          <p:cNvPr id="636" name="Google Shape;636;p26"/>
          <p:cNvCxnSpPr>
            <a:stCxn id="603" idx="5"/>
            <a:endCxn id="623" idx="2"/>
          </p:cNvCxnSpPr>
          <p:nvPr/>
        </p:nvCxnSpPr>
        <p:spPr>
          <a:xfrm>
            <a:off x="1492026" y="1765827"/>
            <a:ext cx="1507800" cy="1018800"/>
          </a:xfrm>
          <a:prstGeom prst="straightConnector1">
            <a:avLst/>
          </a:prstGeom>
          <a:noFill/>
          <a:ln w="9525" cap="flat" cmpd="sng">
            <a:solidFill>
              <a:srgbClr val="FFFFFF"/>
            </a:solidFill>
            <a:prstDash val="solid"/>
            <a:round/>
            <a:headEnd type="none" w="med" len="med"/>
            <a:tailEnd type="triangle" w="med" len="med"/>
          </a:ln>
        </p:spPr>
      </p:cxnSp>
      <p:cxnSp>
        <p:nvCxnSpPr>
          <p:cNvPr id="637" name="Google Shape;637;p26"/>
          <p:cNvCxnSpPr>
            <a:stCxn id="603" idx="5"/>
            <a:endCxn id="624" idx="2"/>
          </p:cNvCxnSpPr>
          <p:nvPr/>
        </p:nvCxnSpPr>
        <p:spPr>
          <a:xfrm>
            <a:off x="1492026" y="1765827"/>
            <a:ext cx="1507800" cy="2254200"/>
          </a:xfrm>
          <a:prstGeom prst="straightConnector1">
            <a:avLst/>
          </a:prstGeom>
          <a:noFill/>
          <a:ln w="9525" cap="flat" cmpd="sng">
            <a:solidFill>
              <a:srgbClr val="FFFFFF"/>
            </a:solidFill>
            <a:prstDash val="solid"/>
            <a:round/>
            <a:headEnd type="none" w="med" len="med"/>
            <a:tailEnd type="triangle" w="med" len="med"/>
          </a:ln>
        </p:spPr>
      </p:cxnSp>
      <p:cxnSp>
        <p:nvCxnSpPr>
          <p:cNvPr id="638" name="Google Shape;638;p26"/>
          <p:cNvCxnSpPr>
            <a:stCxn id="604" idx="5"/>
            <a:endCxn id="620" idx="2"/>
          </p:cNvCxnSpPr>
          <p:nvPr/>
        </p:nvCxnSpPr>
        <p:spPr>
          <a:xfrm rot="10800000" flipH="1">
            <a:off x="1492026" y="1236214"/>
            <a:ext cx="1507800" cy="797100"/>
          </a:xfrm>
          <a:prstGeom prst="straightConnector1">
            <a:avLst/>
          </a:prstGeom>
          <a:noFill/>
          <a:ln w="9525" cap="flat" cmpd="sng">
            <a:solidFill>
              <a:srgbClr val="FFFFFF"/>
            </a:solidFill>
            <a:prstDash val="solid"/>
            <a:round/>
            <a:headEnd type="none" w="med" len="med"/>
            <a:tailEnd type="triangle" w="med" len="med"/>
          </a:ln>
        </p:spPr>
      </p:cxnSp>
      <p:cxnSp>
        <p:nvCxnSpPr>
          <p:cNvPr id="639" name="Google Shape;639;p26"/>
          <p:cNvCxnSpPr>
            <a:stCxn id="604" idx="5"/>
            <a:endCxn id="623" idx="2"/>
          </p:cNvCxnSpPr>
          <p:nvPr/>
        </p:nvCxnSpPr>
        <p:spPr>
          <a:xfrm>
            <a:off x="1492026" y="2033314"/>
            <a:ext cx="1507800" cy="751200"/>
          </a:xfrm>
          <a:prstGeom prst="straightConnector1">
            <a:avLst/>
          </a:prstGeom>
          <a:noFill/>
          <a:ln w="9525" cap="flat" cmpd="sng">
            <a:solidFill>
              <a:srgbClr val="FFFFFF"/>
            </a:solidFill>
            <a:prstDash val="solid"/>
            <a:round/>
            <a:headEnd type="none" w="med" len="med"/>
            <a:tailEnd type="triangle" w="med" len="med"/>
          </a:ln>
        </p:spPr>
      </p:cxnSp>
      <p:cxnSp>
        <p:nvCxnSpPr>
          <p:cNvPr id="640" name="Google Shape;640;p26"/>
          <p:cNvCxnSpPr>
            <a:stCxn id="604" idx="6"/>
            <a:endCxn id="622" idx="2"/>
          </p:cNvCxnSpPr>
          <p:nvPr/>
        </p:nvCxnSpPr>
        <p:spPr>
          <a:xfrm>
            <a:off x="1503668" y="2009131"/>
            <a:ext cx="1496100" cy="38400"/>
          </a:xfrm>
          <a:prstGeom prst="straightConnector1">
            <a:avLst/>
          </a:prstGeom>
          <a:noFill/>
          <a:ln w="9525" cap="flat" cmpd="sng">
            <a:solidFill>
              <a:srgbClr val="FFFFFF"/>
            </a:solidFill>
            <a:prstDash val="solid"/>
            <a:round/>
            <a:headEnd type="none" w="med" len="med"/>
            <a:tailEnd type="triangle" w="med" len="med"/>
          </a:ln>
        </p:spPr>
      </p:cxnSp>
      <p:cxnSp>
        <p:nvCxnSpPr>
          <p:cNvPr id="641" name="Google Shape;641;p26"/>
          <p:cNvCxnSpPr>
            <a:stCxn id="604" idx="6"/>
            <a:endCxn id="624" idx="2"/>
          </p:cNvCxnSpPr>
          <p:nvPr/>
        </p:nvCxnSpPr>
        <p:spPr>
          <a:xfrm>
            <a:off x="1503668" y="2009131"/>
            <a:ext cx="1496100" cy="2010900"/>
          </a:xfrm>
          <a:prstGeom prst="straightConnector1">
            <a:avLst/>
          </a:prstGeom>
          <a:noFill/>
          <a:ln w="9525" cap="flat" cmpd="sng">
            <a:solidFill>
              <a:srgbClr val="FFFFFF"/>
            </a:solidFill>
            <a:prstDash val="solid"/>
            <a:round/>
            <a:headEnd type="none" w="med" len="med"/>
            <a:tailEnd type="triangle" w="med" len="med"/>
          </a:ln>
        </p:spPr>
      </p:cxnSp>
      <p:cxnSp>
        <p:nvCxnSpPr>
          <p:cNvPr id="642" name="Google Shape;642;p26"/>
          <p:cNvCxnSpPr>
            <a:stCxn id="605" idx="4"/>
            <a:endCxn id="620" idx="2"/>
          </p:cNvCxnSpPr>
          <p:nvPr/>
        </p:nvCxnSpPr>
        <p:spPr>
          <a:xfrm rot="10800000" flipH="1">
            <a:off x="1463918" y="1236218"/>
            <a:ext cx="1536000" cy="1074600"/>
          </a:xfrm>
          <a:prstGeom prst="straightConnector1">
            <a:avLst/>
          </a:prstGeom>
          <a:noFill/>
          <a:ln w="9525" cap="flat" cmpd="sng">
            <a:solidFill>
              <a:srgbClr val="FFFFFF"/>
            </a:solidFill>
            <a:prstDash val="solid"/>
            <a:round/>
            <a:headEnd type="none" w="med" len="med"/>
            <a:tailEnd type="triangle" w="med" len="med"/>
          </a:ln>
        </p:spPr>
      </p:cxnSp>
      <p:cxnSp>
        <p:nvCxnSpPr>
          <p:cNvPr id="643" name="Google Shape;643;p26"/>
          <p:cNvCxnSpPr>
            <a:stCxn id="605" idx="6"/>
            <a:endCxn id="622" idx="2"/>
          </p:cNvCxnSpPr>
          <p:nvPr/>
        </p:nvCxnSpPr>
        <p:spPr>
          <a:xfrm rot="10800000" flipH="1">
            <a:off x="1503668" y="2047418"/>
            <a:ext cx="1496100" cy="229200"/>
          </a:xfrm>
          <a:prstGeom prst="straightConnector1">
            <a:avLst/>
          </a:prstGeom>
          <a:noFill/>
          <a:ln w="9525" cap="flat" cmpd="sng">
            <a:solidFill>
              <a:srgbClr val="FFFFFF"/>
            </a:solidFill>
            <a:prstDash val="solid"/>
            <a:round/>
            <a:headEnd type="none" w="med" len="med"/>
            <a:tailEnd type="triangle" w="med" len="med"/>
          </a:ln>
        </p:spPr>
      </p:cxnSp>
      <p:cxnSp>
        <p:nvCxnSpPr>
          <p:cNvPr id="644" name="Google Shape;644;p26"/>
          <p:cNvCxnSpPr>
            <a:stCxn id="605" idx="6"/>
            <a:endCxn id="623" idx="2"/>
          </p:cNvCxnSpPr>
          <p:nvPr/>
        </p:nvCxnSpPr>
        <p:spPr>
          <a:xfrm>
            <a:off x="1503668" y="2276618"/>
            <a:ext cx="1496100" cy="507900"/>
          </a:xfrm>
          <a:prstGeom prst="straightConnector1">
            <a:avLst/>
          </a:prstGeom>
          <a:noFill/>
          <a:ln w="9525" cap="flat" cmpd="sng">
            <a:solidFill>
              <a:srgbClr val="FFFFFF"/>
            </a:solidFill>
            <a:prstDash val="solid"/>
            <a:round/>
            <a:headEnd type="none" w="med" len="med"/>
            <a:tailEnd type="triangle" w="med" len="med"/>
          </a:ln>
        </p:spPr>
      </p:cxnSp>
      <p:cxnSp>
        <p:nvCxnSpPr>
          <p:cNvPr id="645" name="Google Shape;645;p26"/>
          <p:cNvCxnSpPr>
            <a:stCxn id="605" idx="5"/>
            <a:endCxn id="624" idx="2"/>
          </p:cNvCxnSpPr>
          <p:nvPr/>
        </p:nvCxnSpPr>
        <p:spPr>
          <a:xfrm>
            <a:off x="1492026" y="2300801"/>
            <a:ext cx="1507800" cy="1719300"/>
          </a:xfrm>
          <a:prstGeom prst="straightConnector1">
            <a:avLst/>
          </a:prstGeom>
          <a:noFill/>
          <a:ln w="9525" cap="flat" cmpd="sng">
            <a:solidFill>
              <a:srgbClr val="FFFFFF"/>
            </a:solidFill>
            <a:prstDash val="solid"/>
            <a:round/>
            <a:headEnd type="none" w="med" len="med"/>
            <a:tailEnd type="triangle" w="med" len="med"/>
          </a:ln>
        </p:spPr>
      </p:cxnSp>
      <p:cxnSp>
        <p:nvCxnSpPr>
          <p:cNvPr id="646" name="Google Shape;646;p26"/>
          <p:cNvCxnSpPr>
            <a:stCxn id="630" idx="4"/>
            <a:endCxn id="620" idx="2"/>
          </p:cNvCxnSpPr>
          <p:nvPr/>
        </p:nvCxnSpPr>
        <p:spPr>
          <a:xfrm rot="10800000" flipH="1">
            <a:off x="1463918" y="1236119"/>
            <a:ext cx="1536000" cy="1342200"/>
          </a:xfrm>
          <a:prstGeom prst="straightConnector1">
            <a:avLst/>
          </a:prstGeom>
          <a:noFill/>
          <a:ln w="9525" cap="flat" cmpd="sng">
            <a:solidFill>
              <a:srgbClr val="FFFFFF"/>
            </a:solidFill>
            <a:prstDash val="solid"/>
            <a:round/>
            <a:headEnd type="none" w="med" len="med"/>
            <a:tailEnd type="triangle" w="med" len="med"/>
          </a:ln>
        </p:spPr>
      </p:cxnSp>
      <p:cxnSp>
        <p:nvCxnSpPr>
          <p:cNvPr id="647" name="Google Shape;647;p26"/>
          <p:cNvCxnSpPr>
            <a:stCxn id="630" idx="5"/>
            <a:endCxn id="622" idx="2"/>
          </p:cNvCxnSpPr>
          <p:nvPr/>
        </p:nvCxnSpPr>
        <p:spPr>
          <a:xfrm rot="10800000" flipH="1">
            <a:off x="1492026" y="2047502"/>
            <a:ext cx="1507800" cy="520800"/>
          </a:xfrm>
          <a:prstGeom prst="straightConnector1">
            <a:avLst/>
          </a:prstGeom>
          <a:noFill/>
          <a:ln w="9525" cap="flat" cmpd="sng">
            <a:solidFill>
              <a:srgbClr val="FFFFFF"/>
            </a:solidFill>
            <a:prstDash val="solid"/>
            <a:round/>
            <a:headEnd type="none" w="med" len="med"/>
            <a:tailEnd type="triangle" w="med" len="med"/>
          </a:ln>
        </p:spPr>
      </p:cxnSp>
      <p:cxnSp>
        <p:nvCxnSpPr>
          <p:cNvPr id="648" name="Google Shape;648;p26"/>
          <p:cNvCxnSpPr>
            <a:stCxn id="630" idx="6"/>
            <a:endCxn id="623" idx="2"/>
          </p:cNvCxnSpPr>
          <p:nvPr/>
        </p:nvCxnSpPr>
        <p:spPr>
          <a:xfrm>
            <a:off x="1503668" y="2544119"/>
            <a:ext cx="1496100" cy="240300"/>
          </a:xfrm>
          <a:prstGeom prst="straightConnector1">
            <a:avLst/>
          </a:prstGeom>
          <a:noFill/>
          <a:ln w="9525" cap="flat" cmpd="sng">
            <a:solidFill>
              <a:srgbClr val="FFFFFF"/>
            </a:solidFill>
            <a:prstDash val="solid"/>
            <a:round/>
            <a:headEnd type="none" w="med" len="med"/>
            <a:tailEnd type="triangle" w="med" len="med"/>
          </a:ln>
        </p:spPr>
      </p:cxnSp>
      <p:cxnSp>
        <p:nvCxnSpPr>
          <p:cNvPr id="649" name="Google Shape;649;p26"/>
          <p:cNvCxnSpPr>
            <a:stCxn id="630" idx="5"/>
            <a:endCxn id="624" idx="2"/>
          </p:cNvCxnSpPr>
          <p:nvPr/>
        </p:nvCxnSpPr>
        <p:spPr>
          <a:xfrm>
            <a:off x="1492026" y="2568302"/>
            <a:ext cx="1507800" cy="1451700"/>
          </a:xfrm>
          <a:prstGeom prst="straightConnector1">
            <a:avLst/>
          </a:prstGeom>
          <a:noFill/>
          <a:ln w="9525" cap="flat" cmpd="sng">
            <a:solidFill>
              <a:srgbClr val="FFFFFF"/>
            </a:solidFill>
            <a:prstDash val="solid"/>
            <a:round/>
            <a:headEnd type="none" w="med" len="med"/>
            <a:tailEnd type="triangle" w="med" len="med"/>
          </a:ln>
        </p:spPr>
      </p:cxnSp>
      <p:cxnSp>
        <p:nvCxnSpPr>
          <p:cNvPr id="650" name="Google Shape;650;p26"/>
          <p:cNvCxnSpPr>
            <a:stCxn id="631" idx="5"/>
            <a:endCxn id="620" idx="2"/>
          </p:cNvCxnSpPr>
          <p:nvPr/>
        </p:nvCxnSpPr>
        <p:spPr>
          <a:xfrm rot="10800000" flipH="1">
            <a:off x="1492026" y="1236189"/>
            <a:ext cx="1507800" cy="1599600"/>
          </a:xfrm>
          <a:prstGeom prst="straightConnector1">
            <a:avLst/>
          </a:prstGeom>
          <a:noFill/>
          <a:ln w="9525" cap="flat" cmpd="sng">
            <a:solidFill>
              <a:srgbClr val="FFFFFF"/>
            </a:solidFill>
            <a:prstDash val="solid"/>
            <a:round/>
            <a:headEnd type="none" w="med" len="med"/>
            <a:tailEnd type="triangle" w="med" len="med"/>
          </a:ln>
        </p:spPr>
      </p:cxnSp>
      <p:cxnSp>
        <p:nvCxnSpPr>
          <p:cNvPr id="651" name="Google Shape;651;p26"/>
          <p:cNvCxnSpPr>
            <a:stCxn id="631" idx="6"/>
            <a:endCxn id="622" idx="2"/>
          </p:cNvCxnSpPr>
          <p:nvPr/>
        </p:nvCxnSpPr>
        <p:spPr>
          <a:xfrm rot="10800000" flipH="1">
            <a:off x="1503668" y="2047506"/>
            <a:ext cx="1496100" cy="764100"/>
          </a:xfrm>
          <a:prstGeom prst="straightConnector1">
            <a:avLst/>
          </a:prstGeom>
          <a:noFill/>
          <a:ln w="9525" cap="flat" cmpd="sng">
            <a:solidFill>
              <a:srgbClr val="FFFFFF"/>
            </a:solidFill>
            <a:prstDash val="solid"/>
            <a:round/>
            <a:headEnd type="none" w="med" len="med"/>
            <a:tailEnd type="triangle" w="med" len="med"/>
          </a:ln>
        </p:spPr>
      </p:cxnSp>
      <p:cxnSp>
        <p:nvCxnSpPr>
          <p:cNvPr id="652" name="Google Shape;652;p26"/>
          <p:cNvCxnSpPr>
            <a:stCxn id="631" idx="5"/>
            <a:endCxn id="623" idx="2"/>
          </p:cNvCxnSpPr>
          <p:nvPr/>
        </p:nvCxnSpPr>
        <p:spPr>
          <a:xfrm rot="10800000" flipH="1">
            <a:off x="1492026" y="2784489"/>
            <a:ext cx="1507800" cy="51300"/>
          </a:xfrm>
          <a:prstGeom prst="straightConnector1">
            <a:avLst/>
          </a:prstGeom>
          <a:noFill/>
          <a:ln w="9525" cap="flat" cmpd="sng">
            <a:solidFill>
              <a:srgbClr val="FFFFFF"/>
            </a:solidFill>
            <a:prstDash val="solid"/>
            <a:round/>
            <a:headEnd type="none" w="med" len="med"/>
            <a:tailEnd type="triangle" w="med" len="med"/>
          </a:ln>
        </p:spPr>
      </p:cxnSp>
      <p:cxnSp>
        <p:nvCxnSpPr>
          <p:cNvPr id="653" name="Google Shape;653;p26"/>
          <p:cNvCxnSpPr>
            <a:stCxn id="631" idx="5"/>
            <a:endCxn id="624" idx="2"/>
          </p:cNvCxnSpPr>
          <p:nvPr/>
        </p:nvCxnSpPr>
        <p:spPr>
          <a:xfrm>
            <a:off x="1492026" y="2835789"/>
            <a:ext cx="1507800" cy="1184400"/>
          </a:xfrm>
          <a:prstGeom prst="straightConnector1">
            <a:avLst/>
          </a:prstGeom>
          <a:noFill/>
          <a:ln w="9525" cap="flat" cmpd="sng">
            <a:solidFill>
              <a:srgbClr val="FFFFFF"/>
            </a:solidFill>
            <a:prstDash val="solid"/>
            <a:round/>
            <a:headEnd type="none" w="med" len="med"/>
            <a:tailEnd type="triangle" w="med" len="med"/>
          </a:ln>
        </p:spPr>
      </p:cxnSp>
      <p:cxnSp>
        <p:nvCxnSpPr>
          <p:cNvPr id="654" name="Google Shape;654;p26"/>
          <p:cNvCxnSpPr>
            <a:stCxn id="632" idx="0"/>
            <a:endCxn id="623" idx="2"/>
          </p:cNvCxnSpPr>
          <p:nvPr/>
        </p:nvCxnSpPr>
        <p:spPr>
          <a:xfrm rot="10800000" flipH="1">
            <a:off x="1463918" y="2784493"/>
            <a:ext cx="1536000" cy="260400"/>
          </a:xfrm>
          <a:prstGeom prst="straightConnector1">
            <a:avLst/>
          </a:prstGeom>
          <a:noFill/>
          <a:ln w="9525" cap="flat" cmpd="sng">
            <a:solidFill>
              <a:srgbClr val="FFFFFF"/>
            </a:solidFill>
            <a:prstDash val="solid"/>
            <a:round/>
            <a:headEnd type="none" w="med" len="med"/>
            <a:tailEnd type="triangle" w="med" len="med"/>
          </a:ln>
        </p:spPr>
      </p:cxnSp>
      <p:cxnSp>
        <p:nvCxnSpPr>
          <p:cNvPr id="655" name="Google Shape;655;p26"/>
          <p:cNvCxnSpPr>
            <a:stCxn id="632" idx="5"/>
            <a:endCxn id="622" idx="2"/>
          </p:cNvCxnSpPr>
          <p:nvPr/>
        </p:nvCxnSpPr>
        <p:spPr>
          <a:xfrm rot="10800000" flipH="1">
            <a:off x="1492026" y="2047276"/>
            <a:ext cx="1507800" cy="1056000"/>
          </a:xfrm>
          <a:prstGeom prst="straightConnector1">
            <a:avLst/>
          </a:prstGeom>
          <a:noFill/>
          <a:ln w="9525" cap="flat" cmpd="sng">
            <a:solidFill>
              <a:srgbClr val="FFFFFF"/>
            </a:solidFill>
            <a:prstDash val="solid"/>
            <a:round/>
            <a:headEnd type="none" w="med" len="med"/>
            <a:tailEnd type="triangle" w="med" len="med"/>
          </a:ln>
        </p:spPr>
      </p:cxnSp>
      <p:cxnSp>
        <p:nvCxnSpPr>
          <p:cNvPr id="656" name="Google Shape;656;p26"/>
          <p:cNvCxnSpPr>
            <a:stCxn id="632" idx="6"/>
            <a:endCxn id="623" idx="2"/>
          </p:cNvCxnSpPr>
          <p:nvPr/>
        </p:nvCxnSpPr>
        <p:spPr>
          <a:xfrm rot="10800000" flipH="1">
            <a:off x="1503668" y="2784493"/>
            <a:ext cx="1496100" cy="294600"/>
          </a:xfrm>
          <a:prstGeom prst="straightConnector1">
            <a:avLst/>
          </a:prstGeom>
          <a:noFill/>
          <a:ln w="9525" cap="flat" cmpd="sng">
            <a:solidFill>
              <a:srgbClr val="FFFFFF"/>
            </a:solidFill>
            <a:prstDash val="solid"/>
            <a:round/>
            <a:headEnd type="none" w="med" len="med"/>
            <a:tailEnd type="triangle" w="med" len="med"/>
          </a:ln>
        </p:spPr>
      </p:cxnSp>
      <p:cxnSp>
        <p:nvCxnSpPr>
          <p:cNvPr id="657" name="Google Shape;657;p26"/>
          <p:cNvCxnSpPr>
            <a:stCxn id="632" idx="5"/>
            <a:endCxn id="624" idx="2"/>
          </p:cNvCxnSpPr>
          <p:nvPr/>
        </p:nvCxnSpPr>
        <p:spPr>
          <a:xfrm>
            <a:off x="1492026" y="3103276"/>
            <a:ext cx="1507800" cy="916800"/>
          </a:xfrm>
          <a:prstGeom prst="straightConnector1">
            <a:avLst/>
          </a:prstGeom>
          <a:noFill/>
          <a:ln w="9525" cap="flat" cmpd="sng">
            <a:solidFill>
              <a:srgbClr val="FFFFFF"/>
            </a:solidFill>
            <a:prstDash val="solid"/>
            <a:round/>
            <a:headEnd type="none" w="med" len="med"/>
            <a:tailEnd type="triangle" w="med" len="med"/>
          </a:ln>
        </p:spPr>
      </p:cxnSp>
      <p:cxnSp>
        <p:nvCxnSpPr>
          <p:cNvPr id="658" name="Google Shape;658;p26"/>
          <p:cNvCxnSpPr>
            <a:stCxn id="633" idx="5"/>
            <a:endCxn id="620" idx="2"/>
          </p:cNvCxnSpPr>
          <p:nvPr/>
        </p:nvCxnSpPr>
        <p:spPr>
          <a:xfrm rot="10800000" flipH="1">
            <a:off x="1492026" y="1236076"/>
            <a:ext cx="1507800" cy="2069100"/>
          </a:xfrm>
          <a:prstGeom prst="straightConnector1">
            <a:avLst/>
          </a:prstGeom>
          <a:noFill/>
          <a:ln w="9525" cap="flat" cmpd="sng">
            <a:solidFill>
              <a:srgbClr val="FFFFFF"/>
            </a:solidFill>
            <a:prstDash val="solid"/>
            <a:round/>
            <a:headEnd type="none" w="med" len="med"/>
            <a:tailEnd type="triangle" w="med" len="med"/>
          </a:ln>
        </p:spPr>
      </p:cxnSp>
      <p:cxnSp>
        <p:nvCxnSpPr>
          <p:cNvPr id="659" name="Google Shape;659;p26"/>
          <p:cNvCxnSpPr>
            <a:stCxn id="633" idx="5"/>
            <a:endCxn id="622" idx="2"/>
          </p:cNvCxnSpPr>
          <p:nvPr/>
        </p:nvCxnSpPr>
        <p:spPr>
          <a:xfrm rot="10800000" flipH="1">
            <a:off x="1492026" y="2047276"/>
            <a:ext cx="1507800" cy="1257900"/>
          </a:xfrm>
          <a:prstGeom prst="straightConnector1">
            <a:avLst/>
          </a:prstGeom>
          <a:noFill/>
          <a:ln w="9525" cap="flat" cmpd="sng">
            <a:solidFill>
              <a:srgbClr val="FFFFFF"/>
            </a:solidFill>
            <a:prstDash val="solid"/>
            <a:round/>
            <a:headEnd type="none" w="med" len="med"/>
            <a:tailEnd type="triangle" w="med" len="med"/>
          </a:ln>
        </p:spPr>
      </p:cxnSp>
      <p:cxnSp>
        <p:nvCxnSpPr>
          <p:cNvPr id="660" name="Google Shape;660;p26"/>
          <p:cNvCxnSpPr>
            <a:stCxn id="633" idx="5"/>
            <a:endCxn id="623" idx="2"/>
          </p:cNvCxnSpPr>
          <p:nvPr/>
        </p:nvCxnSpPr>
        <p:spPr>
          <a:xfrm rot="10800000" flipH="1">
            <a:off x="1492026" y="2784676"/>
            <a:ext cx="1507800" cy="520500"/>
          </a:xfrm>
          <a:prstGeom prst="straightConnector1">
            <a:avLst/>
          </a:prstGeom>
          <a:noFill/>
          <a:ln w="9525" cap="flat" cmpd="sng">
            <a:solidFill>
              <a:srgbClr val="FFFFFF"/>
            </a:solidFill>
            <a:prstDash val="solid"/>
            <a:round/>
            <a:headEnd type="none" w="med" len="med"/>
            <a:tailEnd type="triangle" w="med" len="med"/>
          </a:ln>
        </p:spPr>
      </p:cxnSp>
      <p:cxnSp>
        <p:nvCxnSpPr>
          <p:cNvPr id="661" name="Google Shape;661;p26"/>
          <p:cNvCxnSpPr>
            <a:stCxn id="633" idx="5"/>
            <a:endCxn id="624" idx="2"/>
          </p:cNvCxnSpPr>
          <p:nvPr/>
        </p:nvCxnSpPr>
        <p:spPr>
          <a:xfrm>
            <a:off x="1492026" y="3305176"/>
            <a:ext cx="1507800" cy="714900"/>
          </a:xfrm>
          <a:prstGeom prst="straightConnector1">
            <a:avLst/>
          </a:prstGeom>
          <a:noFill/>
          <a:ln w="9525" cap="flat" cmpd="sng">
            <a:solidFill>
              <a:srgbClr val="FFFFFF"/>
            </a:solidFill>
            <a:prstDash val="solid"/>
            <a:round/>
            <a:headEnd type="none" w="med" len="med"/>
            <a:tailEnd type="triangle" w="med" len="med"/>
          </a:ln>
        </p:spPr>
      </p:cxnSp>
      <p:cxnSp>
        <p:nvCxnSpPr>
          <p:cNvPr id="662" name="Google Shape;662;p26"/>
          <p:cNvCxnSpPr>
            <a:stCxn id="620" idx="6"/>
            <a:endCxn id="625" idx="2"/>
          </p:cNvCxnSpPr>
          <p:nvPr/>
        </p:nvCxnSpPr>
        <p:spPr>
          <a:xfrm>
            <a:off x="3592908" y="1236091"/>
            <a:ext cx="750300" cy="811200"/>
          </a:xfrm>
          <a:prstGeom prst="straightConnector1">
            <a:avLst/>
          </a:prstGeom>
          <a:noFill/>
          <a:ln w="9525" cap="flat" cmpd="sng">
            <a:solidFill>
              <a:schemeClr val="lt2"/>
            </a:solidFill>
            <a:prstDash val="solid"/>
            <a:round/>
            <a:headEnd type="none" w="med" len="med"/>
            <a:tailEnd type="triangle" w="med" len="med"/>
          </a:ln>
        </p:spPr>
      </p:cxnSp>
      <p:cxnSp>
        <p:nvCxnSpPr>
          <p:cNvPr id="663" name="Google Shape;663;p26"/>
          <p:cNvCxnSpPr>
            <a:stCxn id="620" idx="6"/>
            <a:endCxn id="626" idx="2"/>
          </p:cNvCxnSpPr>
          <p:nvPr/>
        </p:nvCxnSpPr>
        <p:spPr>
          <a:xfrm>
            <a:off x="3592908" y="1236091"/>
            <a:ext cx="750300" cy="1575600"/>
          </a:xfrm>
          <a:prstGeom prst="straightConnector1">
            <a:avLst/>
          </a:prstGeom>
          <a:noFill/>
          <a:ln w="9525" cap="flat" cmpd="sng">
            <a:solidFill>
              <a:schemeClr val="lt2"/>
            </a:solidFill>
            <a:prstDash val="solid"/>
            <a:round/>
            <a:headEnd type="none" w="med" len="med"/>
            <a:tailEnd type="triangle" w="med" len="med"/>
          </a:ln>
        </p:spPr>
      </p:cxnSp>
      <p:cxnSp>
        <p:nvCxnSpPr>
          <p:cNvPr id="664" name="Google Shape;664;p26"/>
          <p:cNvCxnSpPr>
            <a:stCxn id="620" idx="6"/>
            <a:endCxn id="627" idx="2"/>
          </p:cNvCxnSpPr>
          <p:nvPr/>
        </p:nvCxnSpPr>
        <p:spPr>
          <a:xfrm>
            <a:off x="3592908" y="1236091"/>
            <a:ext cx="750300" cy="2784000"/>
          </a:xfrm>
          <a:prstGeom prst="straightConnector1">
            <a:avLst/>
          </a:prstGeom>
          <a:noFill/>
          <a:ln w="9525" cap="flat" cmpd="sng">
            <a:solidFill>
              <a:schemeClr val="lt2"/>
            </a:solidFill>
            <a:prstDash val="solid"/>
            <a:round/>
            <a:headEnd type="none" w="med" len="med"/>
            <a:tailEnd type="triangle" w="med" len="med"/>
          </a:ln>
        </p:spPr>
      </p:cxnSp>
      <p:cxnSp>
        <p:nvCxnSpPr>
          <p:cNvPr id="665" name="Google Shape;665;p26"/>
          <p:cNvCxnSpPr>
            <a:stCxn id="622" idx="6"/>
            <a:endCxn id="621" idx="2"/>
          </p:cNvCxnSpPr>
          <p:nvPr/>
        </p:nvCxnSpPr>
        <p:spPr>
          <a:xfrm rot="10800000" flipH="1">
            <a:off x="3592908" y="1236213"/>
            <a:ext cx="750300" cy="811200"/>
          </a:xfrm>
          <a:prstGeom prst="straightConnector1">
            <a:avLst/>
          </a:prstGeom>
          <a:noFill/>
          <a:ln w="9525" cap="flat" cmpd="sng">
            <a:solidFill>
              <a:schemeClr val="lt2"/>
            </a:solidFill>
            <a:prstDash val="solid"/>
            <a:round/>
            <a:headEnd type="none" w="med" len="med"/>
            <a:tailEnd type="triangle" w="med" len="med"/>
          </a:ln>
        </p:spPr>
      </p:cxnSp>
      <p:cxnSp>
        <p:nvCxnSpPr>
          <p:cNvPr id="666" name="Google Shape;666;p26"/>
          <p:cNvCxnSpPr>
            <a:stCxn id="622" idx="6"/>
            <a:endCxn id="625" idx="2"/>
          </p:cNvCxnSpPr>
          <p:nvPr/>
        </p:nvCxnSpPr>
        <p:spPr>
          <a:xfrm>
            <a:off x="3592908" y="2047413"/>
            <a:ext cx="750300" cy="0"/>
          </a:xfrm>
          <a:prstGeom prst="straightConnector1">
            <a:avLst/>
          </a:prstGeom>
          <a:noFill/>
          <a:ln w="9525" cap="flat" cmpd="sng">
            <a:solidFill>
              <a:schemeClr val="lt2"/>
            </a:solidFill>
            <a:prstDash val="solid"/>
            <a:round/>
            <a:headEnd type="none" w="med" len="med"/>
            <a:tailEnd type="triangle" w="med" len="med"/>
          </a:ln>
        </p:spPr>
      </p:cxnSp>
      <p:cxnSp>
        <p:nvCxnSpPr>
          <p:cNvPr id="667" name="Google Shape;667;p26"/>
          <p:cNvCxnSpPr>
            <a:stCxn id="622" idx="6"/>
            <a:endCxn id="626" idx="2"/>
          </p:cNvCxnSpPr>
          <p:nvPr/>
        </p:nvCxnSpPr>
        <p:spPr>
          <a:xfrm>
            <a:off x="3592908" y="2047413"/>
            <a:ext cx="750300" cy="764100"/>
          </a:xfrm>
          <a:prstGeom prst="straightConnector1">
            <a:avLst/>
          </a:prstGeom>
          <a:noFill/>
          <a:ln w="9525" cap="flat" cmpd="sng">
            <a:solidFill>
              <a:schemeClr val="lt2"/>
            </a:solidFill>
            <a:prstDash val="solid"/>
            <a:round/>
            <a:headEnd type="none" w="med" len="med"/>
            <a:tailEnd type="triangle" w="med" len="med"/>
          </a:ln>
        </p:spPr>
      </p:cxnSp>
      <p:cxnSp>
        <p:nvCxnSpPr>
          <p:cNvPr id="668" name="Google Shape;668;p26"/>
          <p:cNvCxnSpPr>
            <a:stCxn id="622" idx="6"/>
            <a:endCxn id="627" idx="2"/>
          </p:cNvCxnSpPr>
          <p:nvPr/>
        </p:nvCxnSpPr>
        <p:spPr>
          <a:xfrm>
            <a:off x="3592908" y="2047413"/>
            <a:ext cx="750300" cy="1972800"/>
          </a:xfrm>
          <a:prstGeom prst="straightConnector1">
            <a:avLst/>
          </a:prstGeom>
          <a:noFill/>
          <a:ln w="9525" cap="flat" cmpd="sng">
            <a:solidFill>
              <a:schemeClr val="lt2"/>
            </a:solidFill>
            <a:prstDash val="solid"/>
            <a:round/>
            <a:headEnd type="none" w="med" len="med"/>
            <a:tailEnd type="triangle" w="med" len="med"/>
          </a:ln>
        </p:spPr>
      </p:cxnSp>
      <p:cxnSp>
        <p:nvCxnSpPr>
          <p:cNvPr id="669" name="Google Shape;669;p26"/>
          <p:cNvCxnSpPr>
            <a:stCxn id="623" idx="6"/>
            <a:endCxn id="621" idx="2"/>
          </p:cNvCxnSpPr>
          <p:nvPr/>
        </p:nvCxnSpPr>
        <p:spPr>
          <a:xfrm rot="10800000" flipH="1">
            <a:off x="3592908" y="1236236"/>
            <a:ext cx="750300" cy="1548300"/>
          </a:xfrm>
          <a:prstGeom prst="straightConnector1">
            <a:avLst/>
          </a:prstGeom>
          <a:noFill/>
          <a:ln w="9525" cap="flat" cmpd="sng">
            <a:solidFill>
              <a:schemeClr val="lt2"/>
            </a:solidFill>
            <a:prstDash val="solid"/>
            <a:round/>
            <a:headEnd type="none" w="med" len="med"/>
            <a:tailEnd type="triangle" w="med" len="med"/>
          </a:ln>
        </p:spPr>
      </p:cxnSp>
      <p:cxnSp>
        <p:nvCxnSpPr>
          <p:cNvPr id="670" name="Google Shape;670;p26"/>
          <p:cNvCxnSpPr>
            <a:stCxn id="623" idx="6"/>
            <a:endCxn id="625" idx="2"/>
          </p:cNvCxnSpPr>
          <p:nvPr/>
        </p:nvCxnSpPr>
        <p:spPr>
          <a:xfrm rot="10800000" flipH="1">
            <a:off x="3592908" y="2047436"/>
            <a:ext cx="750300" cy="737100"/>
          </a:xfrm>
          <a:prstGeom prst="straightConnector1">
            <a:avLst/>
          </a:prstGeom>
          <a:noFill/>
          <a:ln w="9525" cap="flat" cmpd="sng">
            <a:solidFill>
              <a:schemeClr val="lt2"/>
            </a:solidFill>
            <a:prstDash val="solid"/>
            <a:round/>
            <a:headEnd type="none" w="med" len="med"/>
            <a:tailEnd type="triangle" w="med" len="med"/>
          </a:ln>
        </p:spPr>
      </p:cxnSp>
      <p:cxnSp>
        <p:nvCxnSpPr>
          <p:cNvPr id="671" name="Google Shape;671;p26"/>
          <p:cNvCxnSpPr>
            <a:stCxn id="623" idx="6"/>
            <a:endCxn id="626" idx="2"/>
          </p:cNvCxnSpPr>
          <p:nvPr/>
        </p:nvCxnSpPr>
        <p:spPr>
          <a:xfrm>
            <a:off x="3592908" y="2784536"/>
            <a:ext cx="750300" cy="27000"/>
          </a:xfrm>
          <a:prstGeom prst="straightConnector1">
            <a:avLst/>
          </a:prstGeom>
          <a:noFill/>
          <a:ln w="9525" cap="flat" cmpd="sng">
            <a:solidFill>
              <a:schemeClr val="lt2"/>
            </a:solidFill>
            <a:prstDash val="solid"/>
            <a:round/>
            <a:headEnd type="none" w="med" len="med"/>
            <a:tailEnd type="triangle" w="med" len="med"/>
          </a:ln>
        </p:spPr>
      </p:cxnSp>
      <p:cxnSp>
        <p:nvCxnSpPr>
          <p:cNvPr id="672" name="Google Shape;672;p26"/>
          <p:cNvCxnSpPr>
            <a:stCxn id="623" idx="6"/>
            <a:endCxn id="627" idx="2"/>
          </p:cNvCxnSpPr>
          <p:nvPr/>
        </p:nvCxnSpPr>
        <p:spPr>
          <a:xfrm>
            <a:off x="3592908" y="2784536"/>
            <a:ext cx="750300" cy="1235400"/>
          </a:xfrm>
          <a:prstGeom prst="straightConnector1">
            <a:avLst/>
          </a:prstGeom>
          <a:noFill/>
          <a:ln w="9525" cap="flat" cmpd="sng">
            <a:solidFill>
              <a:schemeClr val="lt2"/>
            </a:solidFill>
            <a:prstDash val="solid"/>
            <a:round/>
            <a:headEnd type="none" w="med" len="med"/>
            <a:tailEnd type="triangle" w="med" len="med"/>
          </a:ln>
        </p:spPr>
      </p:cxnSp>
      <p:cxnSp>
        <p:nvCxnSpPr>
          <p:cNvPr id="673" name="Google Shape;673;p26"/>
          <p:cNvCxnSpPr>
            <a:endCxn id="621" idx="2"/>
          </p:cNvCxnSpPr>
          <p:nvPr/>
        </p:nvCxnSpPr>
        <p:spPr>
          <a:xfrm rot="10800000" flipH="1">
            <a:off x="3592808" y="1236091"/>
            <a:ext cx="750300" cy="2819400"/>
          </a:xfrm>
          <a:prstGeom prst="straightConnector1">
            <a:avLst/>
          </a:prstGeom>
          <a:noFill/>
          <a:ln w="9525" cap="flat" cmpd="sng">
            <a:solidFill>
              <a:schemeClr val="lt2"/>
            </a:solidFill>
            <a:prstDash val="solid"/>
            <a:round/>
            <a:headEnd type="none" w="med" len="med"/>
            <a:tailEnd type="triangle" w="med" len="med"/>
          </a:ln>
        </p:spPr>
      </p:cxnSp>
      <p:cxnSp>
        <p:nvCxnSpPr>
          <p:cNvPr id="674" name="Google Shape;674;p26"/>
          <p:cNvCxnSpPr>
            <a:stCxn id="624" idx="6"/>
            <a:endCxn id="625" idx="2"/>
          </p:cNvCxnSpPr>
          <p:nvPr/>
        </p:nvCxnSpPr>
        <p:spPr>
          <a:xfrm rot="10800000" flipH="1">
            <a:off x="3586908" y="2047284"/>
            <a:ext cx="756300" cy="1972800"/>
          </a:xfrm>
          <a:prstGeom prst="straightConnector1">
            <a:avLst/>
          </a:prstGeom>
          <a:noFill/>
          <a:ln w="9525" cap="flat" cmpd="sng">
            <a:solidFill>
              <a:schemeClr val="lt2"/>
            </a:solidFill>
            <a:prstDash val="solid"/>
            <a:round/>
            <a:headEnd type="none" w="med" len="med"/>
            <a:tailEnd type="triangle" w="med" len="med"/>
          </a:ln>
        </p:spPr>
      </p:cxnSp>
      <p:cxnSp>
        <p:nvCxnSpPr>
          <p:cNvPr id="675" name="Google Shape;675;p26"/>
          <p:cNvCxnSpPr>
            <a:stCxn id="624" idx="6"/>
            <a:endCxn id="626" idx="2"/>
          </p:cNvCxnSpPr>
          <p:nvPr/>
        </p:nvCxnSpPr>
        <p:spPr>
          <a:xfrm rot="10800000" flipH="1">
            <a:off x="3586908" y="2811684"/>
            <a:ext cx="756300" cy="1208400"/>
          </a:xfrm>
          <a:prstGeom prst="straightConnector1">
            <a:avLst/>
          </a:prstGeom>
          <a:noFill/>
          <a:ln w="9525" cap="flat" cmpd="sng">
            <a:solidFill>
              <a:schemeClr val="lt2"/>
            </a:solidFill>
            <a:prstDash val="solid"/>
            <a:round/>
            <a:headEnd type="none" w="med" len="med"/>
            <a:tailEnd type="triangle" w="med" len="med"/>
          </a:ln>
        </p:spPr>
      </p:cxnSp>
      <p:cxnSp>
        <p:nvCxnSpPr>
          <p:cNvPr id="676" name="Google Shape;676;p26"/>
          <p:cNvCxnSpPr>
            <a:stCxn id="624" idx="6"/>
            <a:endCxn id="627" idx="2"/>
          </p:cNvCxnSpPr>
          <p:nvPr/>
        </p:nvCxnSpPr>
        <p:spPr>
          <a:xfrm>
            <a:off x="3586908" y="4020084"/>
            <a:ext cx="756300" cy="0"/>
          </a:xfrm>
          <a:prstGeom prst="straightConnector1">
            <a:avLst/>
          </a:prstGeom>
          <a:noFill/>
          <a:ln w="9525" cap="flat" cmpd="sng">
            <a:solidFill>
              <a:schemeClr val="lt2"/>
            </a:solidFill>
            <a:prstDash val="solid"/>
            <a:round/>
            <a:headEnd type="none" w="med" len="med"/>
            <a:tailEnd type="triangle" w="med" len="med"/>
          </a:ln>
        </p:spPr>
      </p:cxnSp>
      <p:cxnSp>
        <p:nvCxnSpPr>
          <p:cNvPr id="677" name="Google Shape;677;p26"/>
          <p:cNvCxnSpPr/>
          <p:nvPr/>
        </p:nvCxnSpPr>
        <p:spPr>
          <a:xfrm>
            <a:off x="4936408" y="1218391"/>
            <a:ext cx="750300" cy="0"/>
          </a:xfrm>
          <a:prstGeom prst="straightConnector1">
            <a:avLst/>
          </a:prstGeom>
          <a:noFill/>
          <a:ln w="9525" cap="flat" cmpd="sng">
            <a:solidFill>
              <a:srgbClr val="FFFFFF"/>
            </a:solidFill>
            <a:prstDash val="solid"/>
            <a:round/>
            <a:headEnd type="none" w="med" len="med"/>
            <a:tailEnd type="triangle" w="med" len="med"/>
          </a:ln>
        </p:spPr>
      </p:cxnSp>
      <p:cxnSp>
        <p:nvCxnSpPr>
          <p:cNvPr id="678" name="Google Shape;678;p26"/>
          <p:cNvCxnSpPr/>
          <p:nvPr/>
        </p:nvCxnSpPr>
        <p:spPr>
          <a:xfrm>
            <a:off x="4936408" y="1218391"/>
            <a:ext cx="750300" cy="811200"/>
          </a:xfrm>
          <a:prstGeom prst="straightConnector1">
            <a:avLst/>
          </a:prstGeom>
          <a:noFill/>
          <a:ln w="9525" cap="flat" cmpd="sng">
            <a:solidFill>
              <a:srgbClr val="FFFFFF"/>
            </a:solidFill>
            <a:prstDash val="solid"/>
            <a:round/>
            <a:headEnd type="none" w="med" len="med"/>
            <a:tailEnd type="triangle" w="med" len="med"/>
          </a:ln>
        </p:spPr>
      </p:cxnSp>
      <p:cxnSp>
        <p:nvCxnSpPr>
          <p:cNvPr id="679" name="Google Shape;679;p26"/>
          <p:cNvCxnSpPr/>
          <p:nvPr/>
        </p:nvCxnSpPr>
        <p:spPr>
          <a:xfrm>
            <a:off x="4936408" y="1218391"/>
            <a:ext cx="750300" cy="1575600"/>
          </a:xfrm>
          <a:prstGeom prst="straightConnector1">
            <a:avLst/>
          </a:prstGeom>
          <a:noFill/>
          <a:ln w="9525" cap="flat" cmpd="sng">
            <a:solidFill>
              <a:srgbClr val="FFFFFF"/>
            </a:solidFill>
            <a:prstDash val="solid"/>
            <a:round/>
            <a:headEnd type="none" w="med" len="med"/>
            <a:tailEnd type="triangle" w="med" len="med"/>
          </a:ln>
        </p:spPr>
      </p:cxnSp>
      <p:cxnSp>
        <p:nvCxnSpPr>
          <p:cNvPr id="680" name="Google Shape;680;p26"/>
          <p:cNvCxnSpPr/>
          <p:nvPr/>
        </p:nvCxnSpPr>
        <p:spPr>
          <a:xfrm>
            <a:off x="4936408" y="1218391"/>
            <a:ext cx="750300" cy="2784000"/>
          </a:xfrm>
          <a:prstGeom prst="straightConnector1">
            <a:avLst/>
          </a:prstGeom>
          <a:noFill/>
          <a:ln w="9525" cap="flat" cmpd="sng">
            <a:solidFill>
              <a:srgbClr val="FFFFFF"/>
            </a:solidFill>
            <a:prstDash val="solid"/>
            <a:round/>
            <a:headEnd type="none" w="med" len="med"/>
            <a:tailEnd type="triangle" w="med" len="med"/>
          </a:ln>
        </p:spPr>
      </p:cxnSp>
      <p:cxnSp>
        <p:nvCxnSpPr>
          <p:cNvPr id="681" name="Google Shape;681;p26"/>
          <p:cNvCxnSpPr/>
          <p:nvPr/>
        </p:nvCxnSpPr>
        <p:spPr>
          <a:xfrm rot="10800000" flipH="1">
            <a:off x="4936408" y="1218513"/>
            <a:ext cx="750300" cy="811200"/>
          </a:xfrm>
          <a:prstGeom prst="straightConnector1">
            <a:avLst/>
          </a:prstGeom>
          <a:noFill/>
          <a:ln w="9525" cap="flat" cmpd="sng">
            <a:solidFill>
              <a:srgbClr val="FFFFFF"/>
            </a:solidFill>
            <a:prstDash val="solid"/>
            <a:round/>
            <a:headEnd type="none" w="med" len="med"/>
            <a:tailEnd type="triangle" w="med" len="med"/>
          </a:ln>
        </p:spPr>
      </p:cxnSp>
      <p:cxnSp>
        <p:nvCxnSpPr>
          <p:cNvPr id="682" name="Google Shape;682;p26"/>
          <p:cNvCxnSpPr/>
          <p:nvPr/>
        </p:nvCxnSpPr>
        <p:spPr>
          <a:xfrm>
            <a:off x="4936408" y="2029713"/>
            <a:ext cx="750300" cy="0"/>
          </a:xfrm>
          <a:prstGeom prst="straightConnector1">
            <a:avLst/>
          </a:prstGeom>
          <a:noFill/>
          <a:ln w="9525" cap="flat" cmpd="sng">
            <a:solidFill>
              <a:srgbClr val="FFFFFF"/>
            </a:solidFill>
            <a:prstDash val="solid"/>
            <a:round/>
            <a:headEnd type="none" w="med" len="med"/>
            <a:tailEnd type="triangle" w="med" len="med"/>
          </a:ln>
        </p:spPr>
      </p:cxnSp>
      <p:cxnSp>
        <p:nvCxnSpPr>
          <p:cNvPr id="683" name="Google Shape;683;p26"/>
          <p:cNvCxnSpPr/>
          <p:nvPr/>
        </p:nvCxnSpPr>
        <p:spPr>
          <a:xfrm>
            <a:off x="4936408" y="2029713"/>
            <a:ext cx="750300" cy="764100"/>
          </a:xfrm>
          <a:prstGeom prst="straightConnector1">
            <a:avLst/>
          </a:prstGeom>
          <a:noFill/>
          <a:ln w="9525" cap="flat" cmpd="sng">
            <a:solidFill>
              <a:srgbClr val="FFFFFF"/>
            </a:solidFill>
            <a:prstDash val="solid"/>
            <a:round/>
            <a:headEnd type="none" w="med" len="med"/>
            <a:tailEnd type="triangle" w="med" len="med"/>
          </a:ln>
        </p:spPr>
      </p:cxnSp>
      <p:cxnSp>
        <p:nvCxnSpPr>
          <p:cNvPr id="684" name="Google Shape;684;p26"/>
          <p:cNvCxnSpPr/>
          <p:nvPr/>
        </p:nvCxnSpPr>
        <p:spPr>
          <a:xfrm>
            <a:off x="4936408" y="2029713"/>
            <a:ext cx="750300" cy="1972800"/>
          </a:xfrm>
          <a:prstGeom prst="straightConnector1">
            <a:avLst/>
          </a:prstGeom>
          <a:noFill/>
          <a:ln w="9525" cap="flat" cmpd="sng">
            <a:solidFill>
              <a:srgbClr val="FFFFFF"/>
            </a:solidFill>
            <a:prstDash val="solid"/>
            <a:round/>
            <a:headEnd type="none" w="med" len="med"/>
            <a:tailEnd type="triangle" w="med" len="med"/>
          </a:ln>
        </p:spPr>
      </p:cxnSp>
      <p:cxnSp>
        <p:nvCxnSpPr>
          <p:cNvPr id="685" name="Google Shape;685;p26"/>
          <p:cNvCxnSpPr/>
          <p:nvPr/>
        </p:nvCxnSpPr>
        <p:spPr>
          <a:xfrm rot="10800000" flipH="1">
            <a:off x="4936408" y="1218536"/>
            <a:ext cx="750300" cy="1548300"/>
          </a:xfrm>
          <a:prstGeom prst="straightConnector1">
            <a:avLst/>
          </a:prstGeom>
          <a:noFill/>
          <a:ln w="9525" cap="flat" cmpd="sng">
            <a:solidFill>
              <a:srgbClr val="FFFFFF"/>
            </a:solidFill>
            <a:prstDash val="solid"/>
            <a:round/>
            <a:headEnd type="none" w="med" len="med"/>
            <a:tailEnd type="triangle" w="med" len="med"/>
          </a:ln>
        </p:spPr>
      </p:cxnSp>
      <p:cxnSp>
        <p:nvCxnSpPr>
          <p:cNvPr id="686" name="Google Shape;686;p26"/>
          <p:cNvCxnSpPr/>
          <p:nvPr/>
        </p:nvCxnSpPr>
        <p:spPr>
          <a:xfrm rot="10800000" flipH="1">
            <a:off x="4936408" y="2029736"/>
            <a:ext cx="750300" cy="737100"/>
          </a:xfrm>
          <a:prstGeom prst="straightConnector1">
            <a:avLst/>
          </a:prstGeom>
          <a:noFill/>
          <a:ln w="9525" cap="flat" cmpd="sng">
            <a:solidFill>
              <a:srgbClr val="FFFFFF"/>
            </a:solidFill>
            <a:prstDash val="solid"/>
            <a:round/>
            <a:headEnd type="none" w="med" len="med"/>
            <a:tailEnd type="triangle" w="med" len="med"/>
          </a:ln>
        </p:spPr>
      </p:cxnSp>
      <p:cxnSp>
        <p:nvCxnSpPr>
          <p:cNvPr id="687" name="Google Shape;687;p26"/>
          <p:cNvCxnSpPr/>
          <p:nvPr/>
        </p:nvCxnSpPr>
        <p:spPr>
          <a:xfrm>
            <a:off x="4936408" y="2766836"/>
            <a:ext cx="750300" cy="27000"/>
          </a:xfrm>
          <a:prstGeom prst="straightConnector1">
            <a:avLst/>
          </a:prstGeom>
          <a:noFill/>
          <a:ln w="9525" cap="flat" cmpd="sng">
            <a:solidFill>
              <a:srgbClr val="FFFFFF"/>
            </a:solidFill>
            <a:prstDash val="solid"/>
            <a:round/>
            <a:headEnd type="none" w="med" len="med"/>
            <a:tailEnd type="triangle" w="med" len="med"/>
          </a:ln>
        </p:spPr>
      </p:cxnSp>
      <p:cxnSp>
        <p:nvCxnSpPr>
          <p:cNvPr id="688" name="Google Shape;688;p26"/>
          <p:cNvCxnSpPr/>
          <p:nvPr/>
        </p:nvCxnSpPr>
        <p:spPr>
          <a:xfrm>
            <a:off x="4936408" y="2766836"/>
            <a:ext cx="750300" cy="1235400"/>
          </a:xfrm>
          <a:prstGeom prst="straightConnector1">
            <a:avLst/>
          </a:prstGeom>
          <a:noFill/>
          <a:ln w="9525" cap="flat" cmpd="sng">
            <a:solidFill>
              <a:srgbClr val="FFFFFF"/>
            </a:solidFill>
            <a:prstDash val="solid"/>
            <a:round/>
            <a:headEnd type="none" w="med" len="med"/>
            <a:tailEnd type="triangle" w="med" len="med"/>
          </a:ln>
        </p:spPr>
      </p:cxnSp>
      <p:cxnSp>
        <p:nvCxnSpPr>
          <p:cNvPr id="689" name="Google Shape;689;p26"/>
          <p:cNvCxnSpPr/>
          <p:nvPr/>
        </p:nvCxnSpPr>
        <p:spPr>
          <a:xfrm rot="10800000" flipH="1">
            <a:off x="4936308" y="1218391"/>
            <a:ext cx="750300" cy="2819400"/>
          </a:xfrm>
          <a:prstGeom prst="straightConnector1">
            <a:avLst/>
          </a:prstGeom>
          <a:noFill/>
          <a:ln w="9525" cap="flat" cmpd="sng">
            <a:solidFill>
              <a:srgbClr val="FFFFFF"/>
            </a:solidFill>
            <a:prstDash val="solid"/>
            <a:round/>
            <a:headEnd type="none" w="med" len="med"/>
            <a:tailEnd type="triangle" w="med" len="med"/>
          </a:ln>
        </p:spPr>
      </p:cxnSp>
      <p:cxnSp>
        <p:nvCxnSpPr>
          <p:cNvPr id="690" name="Google Shape;690;p26"/>
          <p:cNvCxnSpPr/>
          <p:nvPr/>
        </p:nvCxnSpPr>
        <p:spPr>
          <a:xfrm rot="10800000" flipH="1">
            <a:off x="4936408" y="2029584"/>
            <a:ext cx="750300" cy="1972800"/>
          </a:xfrm>
          <a:prstGeom prst="straightConnector1">
            <a:avLst/>
          </a:prstGeom>
          <a:noFill/>
          <a:ln w="9525" cap="flat" cmpd="sng">
            <a:solidFill>
              <a:srgbClr val="FFFFFF"/>
            </a:solidFill>
            <a:prstDash val="solid"/>
            <a:round/>
            <a:headEnd type="none" w="med" len="med"/>
            <a:tailEnd type="triangle" w="med" len="med"/>
          </a:ln>
        </p:spPr>
      </p:cxnSp>
      <p:cxnSp>
        <p:nvCxnSpPr>
          <p:cNvPr id="691" name="Google Shape;691;p26"/>
          <p:cNvCxnSpPr/>
          <p:nvPr/>
        </p:nvCxnSpPr>
        <p:spPr>
          <a:xfrm rot="10800000" flipH="1">
            <a:off x="4936408" y="2793984"/>
            <a:ext cx="750300" cy="1208400"/>
          </a:xfrm>
          <a:prstGeom prst="straightConnector1">
            <a:avLst/>
          </a:prstGeom>
          <a:noFill/>
          <a:ln w="9525" cap="flat" cmpd="sng">
            <a:solidFill>
              <a:srgbClr val="FFFFFF"/>
            </a:solidFill>
            <a:prstDash val="solid"/>
            <a:round/>
            <a:headEnd type="none" w="med" len="med"/>
            <a:tailEnd type="triangle" w="med" len="med"/>
          </a:ln>
        </p:spPr>
      </p:cxnSp>
      <p:cxnSp>
        <p:nvCxnSpPr>
          <p:cNvPr id="692" name="Google Shape;692;p26"/>
          <p:cNvCxnSpPr/>
          <p:nvPr/>
        </p:nvCxnSpPr>
        <p:spPr>
          <a:xfrm>
            <a:off x="4936408" y="4002384"/>
            <a:ext cx="750300" cy="0"/>
          </a:xfrm>
          <a:prstGeom prst="straightConnector1">
            <a:avLst/>
          </a:prstGeom>
          <a:noFill/>
          <a:ln w="9525" cap="flat" cmpd="sng">
            <a:solidFill>
              <a:srgbClr val="FFFFFF"/>
            </a:solidFill>
            <a:prstDash val="solid"/>
            <a:round/>
            <a:headEnd type="none" w="med" len="med"/>
            <a:tailEnd type="triangle" w="med" len="med"/>
          </a:ln>
        </p:spPr>
      </p:cxnSp>
      <p:sp>
        <p:nvSpPr>
          <p:cNvPr id="693" name="Google Shape;693;p26"/>
          <p:cNvSpPr txBox="1"/>
          <p:nvPr/>
        </p:nvSpPr>
        <p:spPr>
          <a:xfrm>
            <a:off x="4183347" y="4451175"/>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Consolas" panose="020B0609020204030204"/>
                <a:ea typeface="Consolas" panose="020B0609020204030204"/>
                <a:cs typeface="Consolas" panose="020B0609020204030204"/>
                <a:sym typeface="Consolas" panose="020B0609020204030204"/>
              </a:rPr>
              <a:t>A</a:t>
            </a:r>
            <a:r>
              <a:rPr lang="en-GB" baseline="30000">
                <a:solidFill>
                  <a:srgbClr val="FFFFFF"/>
                </a:solidFill>
                <a:latin typeface="Consolas" panose="020B0609020204030204"/>
                <a:ea typeface="Consolas" panose="020B0609020204030204"/>
                <a:cs typeface="Consolas" panose="020B0609020204030204"/>
                <a:sym typeface="Consolas" panose="020B0609020204030204"/>
              </a:rPr>
              <a:t>[2]</a:t>
            </a:r>
            <a:endParaRPr baseline="30000">
              <a:solidFill>
                <a:srgbClr val="FFFFFF"/>
              </a:solidFill>
              <a:latin typeface="Consolas" panose="020B0609020204030204"/>
              <a:ea typeface="Consolas" panose="020B0609020204030204"/>
              <a:cs typeface="Consolas" panose="020B0609020204030204"/>
              <a:sym typeface="Consolas" panose="020B0609020204030204"/>
            </a:endParaRPr>
          </a:p>
        </p:txBody>
      </p:sp>
      <p:cxnSp>
        <p:nvCxnSpPr>
          <p:cNvPr id="694" name="Google Shape;694;p26"/>
          <p:cNvCxnSpPr>
            <a:stCxn id="628" idx="6"/>
            <a:endCxn id="606" idx="2"/>
          </p:cNvCxnSpPr>
          <p:nvPr/>
        </p:nvCxnSpPr>
        <p:spPr>
          <a:xfrm rot="10800000" flipH="1">
            <a:off x="6279996" y="2411761"/>
            <a:ext cx="995700" cy="372900"/>
          </a:xfrm>
          <a:prstGeom prst="straightConnector1">
            <a:avLst/>
          </a:prstGeom>
          <a:noFill/>
          <a:ln w="9525" cap="flat" cmpd="sng">
            <a:solidFill>
              <a:srgbClr val="FFFFFF"/>
            </a:solidFill>
            <a:prstDash val="solid"/>
            <a:round/>
            <a:headEnd type="none" w="med" len="med"/>
            <a:tailEnd type="triangle" w="med" len="med"/>
          </a:ln>
        </p:spPr>
      </p:cxnSp>
      <p:sp>
        <p:nvSpPr>
          <p:cNvPr id="695" name="Google Shape;695;p26"/>
          <p:cNvSpPr txBox="1"/>
          <p:nvPr/>
        </p:nvSpPr>
        <p:spPr>
          <a:xfrm>
            <a:off x="7088922" y="3844100"/>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Consolas" panose="020B0609020204030204"/>
                <a:ea typeface="Consolas" panose="020B0609020204030204"/>
                <a:cs typeface="Consolas" panose="020B0609020204030204"/>
                <a:sym typeface="Consolas" panose="020B0609020204030204"/>
              </a:rPr>
              <a:t>A</a:t>
            </a:r>
            <a:r>
              <a:rPr lang="en-GB" baseline="30000">
                <a:solidFill>
                  <a:srgbClr val="FFFFFF"/>
                </a:solidFill>
                <a:latin typeface="Consolas" panose="020B0609020204030204"/>
                <a:ea typeface="Consolas" panose="020B0609020204030204"/>
                <a:cs typeface="Consolas" panose="020B0609020204030204"/>
                <a:sym typeface="Consolas" panose="020B0609020204030204"/>
              </a:rPr>
              <a:t>[4]</a:t>
            </a:r>
            <a:endParaRPr baseline="30000">
              <a:solidFill>
                <a:srgbClr val="FFFFFF"/>
              </a:solidFill>
              <a:latin typeface="Consolas" panose="020B0609020204030204"/>
              <a:ea typeface="Consolas" panose="020B0609020204030204"/>
              <a:cs typeface="Consolas" panose="020B0609020204030204"/>
              <a:sym typeface="Consolas" panose="020B0609020204030204"/>
            </a:endParaRPr>
          </a:p>
        </p:txBody>
      </p:sp>
      <p:cxnSp>
        <p:nvCxnSpPr>
          <p:cNvPr id="696" name="Google Shape;696;p26"/>
          <p:cNvCxnSpPr/>
          <p:nvPr/>
        </p:nvCxnSpPr>
        <p:spPr>
          <a:xfrm flipH="1">
            <a:off x="4636700" y="3215775"/>
            <a:ext cx="6000" cy="450000"/>
          </a:xfrm>
          <a:prstGeom prst="straightConnector1">
            <a:avLst/>
          </a:prstGeom>
          <a:noFill/>
          <a:ln w="28575" cap="flat" cmpd="sng">
            <a:solidFill>
              <a:schemeClr val="dk2"/>
            </a:solidFill>
            <a:prstDash val="dot"/>
            <a:round/>
            <a:headEnd type="none" w="med" len="med"/>
            <a:tailEnd type="none" w="med" len="med"/>
          </a:ln>
        </p:spPr>
      </p:cxnSp>
      <p:cxnSp>
        <p:nvCxnSpPr>
          <p:cNvPr id="697" name="Google Shape;697;p26"/>
          <p:cNvCxnSpPr/>
          <p:nvPr/>
        </p:nvCxnSpPr>
        <p:spPr>
          <a:xfrm flipH="1">
            <a:off x="5980300" y="3215763"/>
            <a:ext cx="6000" cy="450000"/>
          </a:xfrm>
          <a:prstGeom prst="straightConnector1">
            <a:avLst/>
          </a:prstGeom>
          <a:noFill/>
          <a:ln w="28575" cap="flat" cmpd="sng">
            <a:solidFill>
              <a:schemeClr val="dk2"/>
            </a:solidFill>
            <a:prstDash val="dot"/>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01" name="Shape 701"/>
        <p:cNvGrpSpPr/>
        <p:nvPr/>
      </p:nvGrpSpPr>
      <p:grpSpPr>
        <a:xfrm>
          <a:off x="0" y="0"/>
          <a:ext cx="0" cy="0"/>
          <a:chOff x="0" y="0"/>
          <a:chExt cx="0" cy="0"/>
        </a:xfrm>
      </p:grpSpPr>
      <p:sp>
        <p:nvSpPr>
          <p:cNvPr id="702" name="Google Shape;702;p27"/>
          <p:cNvSpPr txBox="1"/>
          <p:nvPr/>
        </p:nvSpPr>
        <p:spPr>
          <a:xfrm>
            <a:off x="499792" y="927225"/>
            <a:ext cx="1398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Input Layer</a:t>
            </a:r>
            <a:endParaRPr sz="1200">
              <a:latin typeface="Consolas" panose="020B0609020204030204"/>
              <a:ea typeface="Consolas" panose="020B0609020204030204"/>
              <a:cs typeface="Consolas" panose="020B0609020204030204"/>
              <a:sym typeface="Consolas" panose="020B0609020204030204"/>
            </a:endParaRPr>
          </a:p>
        </p:txBody>
      </p:sp>
      <p:sp>
        <p:nvSpPr>
          <p:cNvPr id="703" name="Google Shape;703;p27"/>
          <p:cNvSpPr txBox="1"/>
          <p:nvPr/>
        </p:nvSpPr>
        <p:spPr>
          <a:xfrm>
            <a:off x="3962851" y="316125"/>
            <a:ext cx="1353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Hidden Layers</a:t>
            </a:r>
            <a:endParaRPr sz="1200">
              <a:latin typeface="Consolas" panose="020B0609020204030204"/>
              <a:ea typeface="Consolas" panose="020B0609020204030204"/>
              <a:cs typeface="Consolas" panose="020B0609020204030204"/>
              <a:sym typeface="Consolas" panose="020B0609020204030204"/>
            </a:endParaRPr>
          </a:p>
        </p:txBody>
      </p:sp>
      <p:sp>
        <p:nvSpPr>
          <p:cNvPr id="704" name="Google Shape;704;p27"/>
          <p:cNvSpPr txBox="1"/>
          <p:nvPr/>
        </p:nvSpPr>
        <p:spPr>
          <a:xfrm>
            <a:off x="6935622" y="927225"/>
            <a:ext cx="12192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Output Layer</a:t>
            </a:r>
            <a:endParaRPr sz="1200">
              <a:latin typeface="Consolas" panose="020B0609020204030204"/>
              <a:ea typeface="Consolas" panose="020B0609020204030204"/>
              <a:cs typeface="Consolas" panose="020B0609020204030204"/>
              <a:sym typeface="Consolas" panose="020B0609020204030204"/>
            </a:endParaRPr>
          </a:p>
        </p:txBody>
      </p:sp>
      <p:sp>
        <p:nvSpPr>
          <p:cNvPr id="705" name="Google Shape;705;p27"/>
          <p:cNvSpPr txBox="1"/>
          <p:nvPr/>
        </p:nvSpPr>
        <p:spPr>
          <a:xfrm>
            <a:off x="1025553"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X = A</a:t>
            </a:r>
            <a:r>
              <a:rPr lang="en-GB" baseline="30000">
                <a:latin typeface="Consolas" panose="020B0609020204030204"/>
                <a:ea typeface="Consolas" panose="020B0609020204030204"/>
                <a:cs typeface="Consolas" panose="020B0609020204030204"/>
                <a:sym typeface="Consolas" panose="020B0609020204030204"/>
              </a:rPr>
              <a:t>[0]</a:t>
            </a:r>
            <a:endParaRPr baseline="30000">
              <a:latin typeface="Consolas" panose="020B0609020204030204"/>
              <a:ea typeface="Consolas" panose="020B0609020204030204"/>
              <a:cs typeface="Consolas" panose="020B0609020204030204"/>
              <a:sym typeface="Consolas" panose="020B0609020204030204"/>
            </a:endParaRPr>
          </a:p>
        </p:txBody>
      </p:sp>
      <p:sp>
        <p:nvSpPr>
          <p:cNvPr id="706" name="Google Shape;706;p27"/>
          <p:cNvSpPr/>
          <p:nvPr/>
        </p:nvSpPr>
        <p:spPr>
          <a:xfrm>
            <a:off x="1424168" y="1707444"/>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27"/>
          <p:cNvSpPr/>
          <p:nvPr/>
        </p:nvSpPr>
        <p:spPr>
          <a:xfrm>
            <a:off x="1424168" y="1974931"/>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27"/>
          <p:cNvSpPr/>
          <p:nvPr/>
        </p:nvSpPr>
        <p:spPr>
          <a:xfrm>
            <a:off x="1424168" y="2242418"/>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27"/>
          <p:cNvSpPr/>
          <p:nvPr/>
        </p:nvSpPr>
        <p:spPr>
          <a:xfrm>
            <a:off x="7275822" y="2132926"/>
            <a:ext cx="538800" cy="557700"/>
          </a:xfrm>
          <a:prstGeom prst="ellipse">
            <a:avLst/>
          </a:prstGeom>
          <a:solidFill>
            <a:srgbClr val="F4CC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[4]</a:t>
            </a:r>
            <a:endParaRPr sz="1600">
              <a:solidFill>
                <a:srgbClr val="000000"/>
              </a:solidFill>
            </a:endParaRPr>
          </a:p>
        </p:txBody>
      </p:sp>
      <p:cxnSp>
        <p:nvCxnSpPr>
          <p:cNvPr id="710" name="Google Shape;710;p27"/>
          <p:cNvCxnSpPr>
            <a:stCxn id="709" idx="6"/>
            <a:endCxn id="711" idx="1"/>
          </p:cNvCxnSpPr>
          <p:nvPr/>
        </p:nvCxnSpPr>
        <p:spPr>
          <a:xfrm rot="10800000" flipH="1">
            <a:off x="7814622" y="2398276"/>
            <a:ext cx="435900" cy="13500"/>
          </a:xfrm>
          <a:prstGeom prst="straightConnector1">
            <a:avLst/>
          </a:prstGeom>
          <a:noFill/>
          <a:ln w="19050" cap="flat" cmpd="sng">
            <a:solidFill>
              <a:srgbClr val="595959"/>
            </a:solidFill>
            <a:prstDash val="solid"/>
            <a:round/>
            <a:headEnd type="none" w="med" len="med"/>
            <a:tailEnd type="triangle" w="med" len="med"/>
          </a:ln>
        </p:spPr>
      </p:cxnSp>
      <p:sp>
        <p:nvSpPr>
          <p:cNvPr id="712" name="Google Shape;712;p27"/>
          <p:cNvSpPr txBox="1"/>
          <p:nvPr/>
        </p:nvSpPr>
        <p:spPr>
          <a:xfrm>
            <a:off x="28400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[1]</a:t>
            </a:r>
            <a:endParaRPr baseline="30000">
              <a:latin typeface="Consolas" panose="020B0609020204030204"/>
              <a:ea typeface="Consolas" panose="020B0609020204030204"/>
              <a:cs typeface="Consolas" panose="020B0609020204030204"/>
              <a:sym typeface="Consolas" panose="020B0609020204030204"/>
            </a:endParaRPr>
          </a:p>
        </p:txBody>
      </p:sp>
      <p:sp>
        <p:nvSpPr>
          <p:cNvPr id="713" name="Google Shape;713;p27"/>
          <p:cNvSpPr txBox="1"/>
          <p:nvPr/>
        </p:nvSpPr>
        <p:spPr>
          <a:xfrm>
            <a:off x="55266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[3]</a:t>
            </a:r>
            <a:endParaRPr baseline="30000">
              <a:latin typeface="Consolas" panose="020B0609020204030204"/>
              <a:ea typeface="Consolas" panose="020B0609020204030204"/>
              <a:cs typeface="Consolas" panose="020B0609020204030204"/>
              <a:sym typeface="Consolas" panose="020B0609020204030204"/>
            </a:endParaRPr>
          </a:p>
        </p:txBody>
      </p:sp>
      <p:sp>
        <p:nvSpPr>
          <p:cNvPr id="714" name="Google Shape;714;p27"/>
          <p:cNvSpPr/>
          <p:nvPr/>
        </p:nvSpPr>
        <p:spPr>
          <a:xfrm>
            <a:off x="1025558" y="1495876"/>
            <a:ext cx="347100" cy="1971000"/>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27"/>
          <p:cNvSpPr txBox="1"/>
          <p:nvPr/>
        </p:nvSpPr>
        <p:spPr>
          <a:xfrm>
            <a:off x="441325" y="2293275"/>
            <a:ext cx="452100" cy="376200"/>
          </a:xfrm>
          <a:prstGeom prst="rect">
            <a:avLst/>
          </a:prstGeom>
          <a:noFill/>
          <a:ln w="9525" cap="flat" cmpd="sng">
            <a:solidFill>
              <a:srgbClr val="0097A7"/>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b="1">
                <a:latin typeface="Consolas" panose="020B0609020204030204"/>
                <a:ea typeface="Consolas" panose="020B0609020204030204"/>
                <a:cs typeface="Consolas" panose="020B0609020204030204"/>
                <a:sym typeface="Consolas" panose="020B0609020204030204"/>
              </a:rPr>
              <a:t>X</a:t>
            </a:r>
            <a:endParaRPr sz="1200" b="1">
              <a:latin typeface="Consolas" panose="020B0609020204030204"/>
              <a:ea typeface="Consolas" panose="020B0609020204030204"/>
              <a:cs typeface="Consolas" panose="020B0609020204030204"/>
              <a:sym typeface="Consolas" panose="020B0609020204030204"/>
            </a:endParaRPr>
          </a:p>
        </p:txBody>
      </p:sp>
      <p:cxnSp>
        <p:nvCxnSpPr>
          <p:cNvPr id="716" name="Google Shape;716;p27"/>
          <p:cNvCxnSpPr>
            <a:stCxn id="717" idx="6"/>
            <a:endCxn id="709" idx="2"/>
          </p:cNvCxnSpPr>
          <p:nvPr/>
        </p:nvCxnSpPr>
        <p:spPr>
          <a:xfrm rot="10800000" flipH="1">
            <a:off x="6280008" y="2411784"/>
            <a:ext cx="995700" cy="1590600"/>
          </a:xfrm>
          <a:prstGeom prst="straightConnector1">
            <a:avLst/>
          </a:prstGeom>
          <a:noFill/>
          <a:ln w="9525" cap="flat" cmpd="sng">
            <a:solidFill>
              <a:srgbClr val="595959"/>
            </a:solidFill>
            <a:prstDash val="solid"/>
            <a:round/>
            <a:headEnd type="none" w="med" len="med"/>
            <a:tailEnd type="triangle" w="med" len="med"/>
          </a:ln>
        </p:spPr>
      </p:cxnSp>
      <p:cxnSp>
        <p:nvCxnSpPr>
          <p:cNvPr id="718" name="Google Shape;718;p27"/>
          <p:cNvCxnSpPr>
            <a:stCxn id="719" idx="6"/>
            <a:endCxn id="709" idx="2"/>
          </p:cNvCxnSpPr>
          <p:nvPr/>
        </p:nvCxnSpPr>
        <p:spPr>
          <a:xfrm>
            <a:off x="6280008" y="2010363"/>
            <a:ext cx="995700" cy="401400"/>
          </a:xfrm>
          <a:prstGeom prst="straightConnector1">
            <a:avLst/>
          </a:prstGeom>
          <a:noFill/>
          <a:ln w="9525" cap="flat" cmpd="sng">
            <a:solidFill>
              <a:srgbClr val="595959"/>
            </a:solidFill>
            <a:prstDash val="solid"/>
            <a:round/>
            <a:headEnd type="none" w="med" len="med"/>
            <a:tailEnd type="triangle" w="med" len="med"/>
          </a:ln>
        </p:spPr>
      </p:cxnSp>
      <p:cxnSp>
        <p:nvCxnSpPr>
          <p:cNvPr id="720" name="Google Shape;720;p27"/>
          <p:cNvCxnSpPr>
            <a:stCxn id="721" idx="6"/>
            <a:endCxn id="709" idx="2"/>
          </p:cNvCxnSpPr>
          <p:nvPr/>
        </p:nvCxnSpPr>
        <p:spPr>
          <a:xfrm>
            <a:off x="6280008" y="1236091"/>
            <a:ext cx="995700" cy="1175700"/>
          </a:xfrm>
          <a:prstGeom prst="straightConnector1">
            <a:avLst/>
          </a:prstGeom>
          <a:noFill/>
          <a:ln w="9525" cap="flat" cmpd="sng">
            <a:solidFill>
              <a:srgbClr val="595959"/>
            </a:solidFill>
            <a:prstDash val="solid"/>
            <a:round/>
            <a:headEnd type="none" w="med" len="med"/>
            <a:tailEnd type="triangle" w="med" len="med"/>
          </a:ln>
        </p:spPr>
      </p:cxnSp>
      <p:cxnSp>
        <p:nvCxnSpPr>
          <p:cNvPr id="722" name="Google Shape;722;p27"/>
          <p:cNvCxnSpPr>
            <a:stCxn id="723" idx="6"/>
            <a:endCxn id="724" idx="2"/>
          </p:cNvCxnSpPr>
          <p:nvPr/>
        </p:nvCxnSpPr>
        <p:spPr>
          <a:xfrm>
            <a:off x="3592908" y="1236091"/>
            <a:ext cx="750300" cy="0"/>
          </a:xfrm>
          <a:prstGeom prst="straightConnector1">
            <a:avLst/>
          </a:prstGeom>
          <a:noFill/>
          <a:ln w="9525" cap="flat" cmpd="sng">
            <a:solidFill>
              <a:srgbClr val="595959"/>
            </a:solidFill>
            <a:prstDash val="solid"/>
            <a:round/>
            <a:headEnd type="none" w="med" len="med"/>
            <a:tailEnd type="triangle" w="med" len="med"/>
          </a:ln>
        </p:spPr>
      </p:cxnSp>
      <p:sp>
        <p:nvSpPr>
          <p:cNvPr id="711" name="Google Shape;711;p27"/>
          <p:cNvSpPr txBox="1"/>
          <p:nvPr/>
        </p:nvSpPr>
        <p:spPr>
          <a:xfrm>
            <a:off x="8250575" y="2210175"/>
            <a:ext cx="452100" cy="376200"/>
          </a:xfrm>
          <a:prstGeom prst="rect">
            <a:avLst/>
          </a:prstGeom>
          <a:noFill/>
          <a:ln w="9525" cap="flat" cmpd="sng">
            <a:solidFill>
              <a:srgbClr val="0097A7"/>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panose="020B0604020202020204"/>
              <a:buNone/>
            </a:pPr>
            <a:r>
              <a:rPr lang="en-GB" sz="1100" b="1">
                <a:latin typeface="Consolas" panose="020B0609020204030204"/>
                <a:ea typeface="Consolas" panose="020B0609020204030204"/>
                <a:cs typeface="Consolas" panose="020B0609020204030204"/>
                <a:sym typeface="Consolas" panose="020B0609020204030204"/>
              </a:rPr>
              <a:t>Ŷ</a:t>
            </a:r>
            <a:endParaRPr sz="1200" b="1">
              <a:latin typeface="Consolas" panose="020B0609020204030204"/>
              <a:ea typeface="Consolas" panose="020B0609020204030204"/>
              <a:cs typeface="Consolas" panose="020B0609020204030204"/>
              <a:sym typeface="Consolas" panose="020B0609020204030204"/>
            </a:endParaRPr>
          </a:p>
        </p:txBody>
      </p:sp>
      <p:sp>
        <p:nvSpPr>
          <p:cNvPr id="723" name="Google Shape;723;p27"/>
          <p:cNvSpPr/>
          <p:nvPr/>
        </p:nvSpPr>
        <p:spPr>
          <a:xfrm>
            <a:off x="2999808" y="93024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baseline="30000"/>
              <a:t>[1</a:t>
            </a:r>
            <a:r>
              <a:rPr lang="en-GB" sz="1100">
                <a:solidFill>
                  <a:srgbClr val="000000"/>
                </a:solidFill>
              </a:rPr>
              <a:t>a</a:t>
            </a:r>
            <a:r>
              <a:rPr lang="en-GB" sz="1100" baseline="30000">
                <a:solidFill>
                  <a:srgbClr val="000000"/>
                </a:solidFill>
              </a:rPr>
              <a:t>]</a:t>
            </a:r>
            <a:r>
              <a:rPr lang="en-GB" sz="1100" baseline="-25000">
                <a:solidFill>
                  <a:srgbClr val="000000"/>
                </a:solidFill>
              </a:rPr>
              <a:t>1</a:t>
            </a:r>
            <a:endParaRPr sz="1200" baseline="-25000"/>
          </a:p>
        </p:txBody>
      </p:sp>
      <p:sp>
        <p:nvSpPr>
          <p:cNvPr id="725" name="Google Shape;725;p27"/>
          <p:cNvSpPr/>
          <p:nvPr/>
        </p:nvSpPr>
        <p:spPr>
          <a:xfrm>
            <a:off x="2999808" y="1741563"/>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[1]</a:t>
            </a:r>
            <a:r>
              <a:rPr lang="en-GB" sz="1100" baseline="-25000">
                <a:solidFill>
                  <a:srgbClr val="000000"/>
                </a:solidFill>
              </a:rPr>
              <a:t>2</a:t>
            </a:r>
            <a:endParaRPr sz="1600">
              <a:solidFill>
                <a:srgbClr val="000000"/>
              </a:solidFill>
            </a:endParaRPr>
          </a:p>
        </p:txBody>
      </p:sp>
      <p:sp>
        <p:nvSpPr>
          <p:cNvPr id="726" name="Google Shape;726;p27"/>
          <p:cNvSpPr/>
          <p:nvPr/>
        </p:nvSpPr>
        <p:spPr>
          <a:xfrm>
            <a:off x="2999808" y="2478686"/>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[1]</a:t>
            </a:r>
            <a:r>
              <a:rPr lang="en-GB" sz="1100" baseline="-25000">
                <a:solidFill>
                  <a:srgbClr val="000000"/>
                </a:solidFill>
              </a:rPr>
              <a:t>3</a:t>
            </a:r>
            <a:endParaRPr sz="1600">
              <a:solidFill>
                <a:srgbClr val="000000"/>
              </a:solidFill>
            </a:endParaRPr>
          </a:p>
        </p:txBody>
      </p:sp>
      <p:sp>
        <p:nvSpPr>
          <p:cNvPr id="727" name="Google Shape;727;p27"/>
          <p:cNvSpPr/>
          <p:nvPr/>
        </p:nvSpPr>
        <p:spPr>
          <a:xfrm>
            <a:off x="2999808" y="3714234"/>
            <a:ext cx="587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[1]</a:t>
            </a:r>
            <a:r>
              <a:rPr lang="en-GB" sz="1100" baseline="-25000">
                <a:solidFill>
                  <a:srgbClr val="000000"/>
                </a:solidFill>
              </a:rPr>
              <a:t>n</a:t>
            </a:r>
            <a:endParaRPr sz="1100">
              <a:solidFill>
                <a:srgbClr val="000000"/>
              </a:solidFill>
            </a:endParaRPr>
          </a:p>
        </p:txBody>
      </p:sp>
      <p:sp>
        <p:nvSpPr>
          <p:cNvPr id="724" name="Google Shape;724;p27"/>
          <p:cNvSpPr/>
          <p:nvPr/>
        </p:nvSpPr>
        <p:spPr>
          <a:xfrm>
            <a:off x="4343108" y="93024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[2]</a:t>
            </a:r>
            <a:r>
              <a:rPr lang="en-GB" sz="1100" baseline="-25000">
                <a:solidFill>
                  <a:srgbClr val="000000"/>
                </a:solidFill>
              </a:rPr>
              <a:t>1</a:t>
            </a:r>
            <a:endParaRPr sz="1200" baseline="-25000"/>
          </a:p>
        </p:txBody>
      </p:sp>
      <p:sp>
        <p:nvSpPr>
          <p:cNvPr id="728" name="Google Shape;728;p27"/>
          <p:cNvSpPr/>
          <p:nvPr/>
        </p:nvSpPr>
        <p:spPr>
          <a:xfrm>
            <a:off x="4343108" y="1741563"/>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[2]</a:t>
            </a:r>
            <a:r>
              <a:rPr lang="en-GB" sz="1100" baseline="-25000">
                <a:solidFill>
                  <a:srgbClr val="000000"/>
                </a:solidFill>
              </a:rPr>
              <a:t>2</a:t>
            </a:r>
            <a:endParaRPr sz="1600">
              <a:solidFill>
                <a:srgbClr val="000000"/>
              </a:solidFill>
            </a:endParaRPr>
          </a:p>
        </p:txBody>
      </p:sp>
      <p:sp>
        <p:nvSpPr>
          <p:cNvPr id="729" name="Google Shape;729;p27"/>
          <p:cNvSpPr/>
          <p:nvPr/>
        </p:nvSpPr>
        <p:spPr>
          <a:xfrm>
            <a:off x="4343108" y="250576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[2]</a:t>
            </a:r>
            <a:r>
              <a:rPr lang="en-GB" sz="1100" baseline="-25000">
                <a:solidFill>
                  <a:srgbClr val="000000"/>
                </a:solidFill>
              </a:rPr>
              <a:t>3</a:t>
            </a:r>
            <a:endParaRPr sz="1600">
              <a:solidFill>
                <a:srgbClr val="000000"/>
              </a:solidFill>
            </a:endParaRPr>
          </a:p>
        </p:txBody>
      </p:sp>
      <p:sp>
        <p:nvSpPr>
          <p:cNvPr id="730" name="Google Shape;730;p27"/>
          <p:cNvSpPr/>
          <p:nvPr/>
        </p:nvSpPr>
        <p:spPr>
          <a:xfrm>
            <a:off x="4343108" y="3714234"/>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[2]</a:t>
            </a:r>
            <a:r>
              <a:rPr lang="en-GB" sz="1100" baseline="-25000">
                <a:solidFill>
                  <a:srgbClr val="000000"/>
                </a:solidFill>
              </a:rPr>
              <a:t>n</a:t>
            </a:r>
            <a:endParaRPr sz="1600">
              <a:solidFill>
                <a:srgbClr val="000000"/>
              </a:solidFill>
            </a:endParaRPr>
          </a:p>
        </p:txBody>
      </p:sp>
      <p:sp>
        <p:nvSpPr>
          <p:cNvPr id="721" name="Google Shape;721;p27"/>
          <p:cNvSpPr/>
          <p:nvPr/>
        </p:nvSpPr>
        <p:spPr>
          <a:xfrm>
            <a:off x="5686908" y="930241"/>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[3]</a:t>
            </a:r>
            <a:r>
              <a:rPr lang="en-GB" sz="1100" baseline="-25000">
                <a:solidFill>
                  <a:srgbClr val="000000"/>
                </a:solidFill>
              </a:rPr>
              <a:t>1</a:t>
            </a:r>
            <a:endParaRPr sz="1200" baseline="-25000"/>
          </a:p>
        </p:txBody>
      </p:sp>
      <p:sp>
        <p:nvSpPr>
          <p:cNvPr id="719" name="Google Shape;719;p27"/>
          <p:cNvSpPr/>
          <p:nvPr/>
        </p:nvSpPr>
        <p:spPr>
          <a:xfrm>
            <a:off x="5686908" y="1704513"/>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[3]</a:t>
            </a:r>
            <a:r>
              <a:rPr lang="en-GB" sz="1100" baseline="-25000">
                <a:solidFill>
                  <a:srgbClr val="000000"/>
                </a:solidFill>
              </a:rPr>
              <a:t>2</a:t>
            </a:r>
            <a:endParaRPr sz="1600">
              <a:solidFill>
                <a:srgbClr val="000000"/>
              </a:solidFill>
            </a:endParaRPr>
          </a:p>
        </p:txBody>
      </p:sp>
      <p:sp>
        <p:nvSpPr>
          <p:cNvPr id="731" name="Google Shape;731;p27"/>
          <p:cNvSpPr/>
          <p:nvPr/>
        </p:nvSpPr>
        <p:spPr>
          <a:xfrm>
            <a:off x="5686896" y="2478811"/>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[3]</a:t>
            </a:r>
            <a:r>
              <a:rPr lang="en-GB" sz="1100" baseline="-25000">
                <a:solidFill>
                  <a:srgbClr val="000000"/>
                </a:solidFill>
              </a:rPr>
              <a:t>3</a:t>
            </a:r>
            <a:endParaRPr sz="1600">
              <a:solidFill>
                <a:srgbClr val="000000"/>
              </a:solidFill>
            </a:endParaRPr>
          </a:p>
        </p:txBody>
      </p:sp>
      <p:sp>
        <p:nvSpPr>
          <p:cNvPr id="717" name="Google Shape;717;p27"/>
          <p:cNvSpPr/>
          <p:nvPr/>
        </p:nvSpPr>
        <p:spPr>
          <a:xfrm>
            <a:off x="5686908" y="3696534"/>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[3]</a:t>
            </a:r>
            <a:r>
              <a:rPr lang="en-GB" sz="1100" baseline="-25000">
                <a:solidFill>
                  <a:srgbClr val="000000"/>
                </a:solidFill>
              </a:rPr>
              <a:t>n</a:t>
            </a:r>
            <a:endParaRPr sz="1600">
              <a:solidFill>
                <a:srgbClr val="000000"/>
              </a:solidFill>
            </a:endParaRPr>
          </a:p>
        </p:txBody>
      </p:sp>
      <p:cxnSp>
        <p:nvCxnSpPr>
          <p:cNvPr id="732" name="Google Shape;732;p27"/>
          <p:cNvCxnSpPr/>
          <p:nvPr/>
        </p:nvCxnSpPr>
        <p:spPr>
          <a:xfrm flipH="1">
            <a:off x="3293350" y="3215775"/>
            <a:ext cx="6000" cy="450000"/>
          </a:xfrm>
          <a:prstGeom prst="straightConnector1">
            <a:avLst/>
          </a:prstGeom>
          <a:noFill/>
          <a:ln w="28575" cap="flat" cmpd="sng">
            <a:solidFill>
              <a:srgbClr val="595959"/>
            </a:solidFill>
            <a:prstDash val="dot"/>
            <a:round/>
            <a:headEnd type="none" w="med" len="med"/>
            <a:tailEnd type="none" w="med" len="med"/>
          </a:ln>
        </p:spPr>
      </p:cxnSp>
      <p:sp>
        <p:nvSpPr>
          <p:cNvPr id="733" name="Google Shape;733;p27"/>
          <p:cNvSpPr/>
          <p:nvPr/>
        </p:nvSpPr>
        <p:spPr>
          <a:xfrm>
            <a:off x="1424168" y="2509919"/>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27"/>
          <p:cNvSpPr/>
          <p:nvPr/>
        </p:nvSpPr>
        <p:spPr>
          <a:xfrm>
            <a:off x="1424168" y="2777406"/>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27"/>
          <p:cNvSpPr/>
          <p:nvPr/>
        </p:nvSpPr>
        <p:spPr>
          <a:xfrm>
            <a:off x="1424168" y="3044893"/>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27"/>
          <p:cNvSpPr/>
          <p:nvPr/>
        </p:nvSpPr>
        <p:spPr>
          <a:xfrm>
            <a:off x="1424168" y="3246793"/>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37" name="Google Shape;737;p27"/>
          <p:cNvCxnSpPr>
            <a:endCxn id="723" idx="2"/>
          </p:cNvCxnSpPr>
          <p:nvPr/>
        </p:nvCxnSpPr>
        <p:spPr>
          <a:xfrm rot="10800000" flipH="1">
            <a:off x="1510008" y="1236091"/>
            <a:ext cx="1489800" cy="509700"/>
          </a:xfrm>
          <a:prstGeom prst="straightConnector1">
            <a:avLst/>
          </a:prstGeom>
          <a:noFill/>
          <a:ln w="9525" cap="flat" cmpd="sng">
            <a:solidFill>
              <a:srgbClr val="595959"/>
            </a:solidFill>
            <a:prstDash val="solid"/>
            <a:round/>
            <a:headEnd type="none" w="med" len="med"/>
            <a:tailEnd type="triangle" w="med" len="med"/>
          </a:ln>
        </p:spPr>
      </p:cxnSp>
      <p:cxnSp>
        <p:nvCxnSpPr>
          <p:cNvPr id="738" name="Google Shape;738;p27"/>
          <p:cNvCxnSpPr>
            <a:stCxn id="706" idx="5"/>
            <a:endCxn id="725" idx="2"/>
          </p:cNvCxnSpPr>
          <p:nvPr/>
        </p:nvCxnSpPr>
        <p:spPr>
          <a:xfrm>
            <a:off x="1492026" y="1765827"/>
            <a:ext cx="1507800" cy="281700"/>
          </a:xfrm>
          <a:prstGeom prst="straightConnector1">
            <a:avLst/>
          </a:prstGeom>
          <a:noFill/>
          <a:ln w="9525" cap="flat" cmpd="sng">
            <a:solidFill>
              <a:srgbClr val="595959"/>
            </a:solidFill>
            <a:prstDash val="solid"/>
            <a:round/>
            <a:headEnd type="none" w="med" len="med"/>
            <a:tailEnd type="triangle" w="med" len="med"/>
          </a:ln>
        </p:spPr>
      </p:cxnSp>
      <p:cxnSp>
        <p:nvCxnSpPr>
          <p:cNvPr id="739" name="Google Shape;739;p27"/>
          <p:cNvCxnSpPr>
            <a:stCxn id="706" idx="5"/>
            <a:endCxn id="726" idx="2"/>
          </p:cNvCxnSpPr>
          <p:nvPr/>
        </p:nvCxnSpPr>
        <p:spPr>
          <a:xfrm>
            <a:off x="1492026" y="1765827"/>
            <a:ext cx="1507800" cy="1018800"/>
          </a:xfrm>
          <a:prstGeom prst="straightConnector1">
            <a:avLst/>
          </a:prstGeom>
          <a:noFill/>
          <a:ln w="9525" cap="flat" cmpd="sng">
            <a:solidFill>
              <a:srgbClr val="595959"/>
            </a:solidFill>
            <a:prstDash val="solid"/>
            <a:round/>
            <a:headEnd type="none" w="med" len="med"/>
            <a:tailEnd type="triangle" w="med" len="med"/>
          </a:ln>
        </p:spPr>
      </p:cxnSp>
      <p:cxnSp>
        <p:nvCxnSpPr>
          <p:cNvPr id="740" name="Google Shape;740;p27"/>
          <p:cNvCxnSpPr>
            <a:stCxn id="706" idx="5"/>
            <a:endCxn id="727" idx="2"/>
          </p:cNvCxnSpPr>
          <p:nvPr/>
        </p:nvCxnSpPr>
        <p:spPr>
          <a:xfrm>
            <a:off x="1492026" y="1765827"/>
            <a:ext cx="1507800" cy="2254200"/>
          </a:xfrm>
          <a:prstGeom prst="straightConnector1">
            <a:avLst/>
          </a:prstGeom>
          <a:noFill/>
          <a:ln w="9525" cap="flat" cmpd="sng">
            <a:solidFill>
              <a:srgbClr val="595959"/>
            </a:solidFill>
            <a:prstDash val="solid"/>
            <a:round/>
            <a:headEnd type="none" w="med" len="med"/>
            <a:tailEnd type="triangle" w="med" len="med"/>
          </a:ln>
        </p:spPr>
      </p:cxnSp>
      <p:cxnSp>
        <p:nvCxnSpPr>
          <p:cNvPr id="741" name="Google Shape;741;p27"/>
          <p:cNvCxnSpPr>
            <a:stCxn id="707" idx="5"/>
            <a:endCxn id="723" idx="2"/>
          </p:cNvCxnSpPr>
          <p:nvPr/>
        </p:nvCxnSpPr>
        <p:spPr>
          <a:xfrm rot="10800000" flipH="1">
            <a:off x="1492026" y="1236214"/>
            <a:ext cx="1507800" cy="797100"/>
          </a:xfrm>
          <a:prstGeom prst="straightConnector1">
            <a:avLst/>
          </a:prstGeom>
          <a:noFill/>
          <a:ln w="9525" cap="flat" cmpd="sng">
            <a:solidFill>
              <a:srgbClr val="595959"/>
            </a:solidFill>
            <a:prstDash val="solid"/>
            <a:round/>
            <a:headEnd type="none" w="med" len="med"/>
            <a:tailEnd type="triangle" w="med" len="med"/>
          </a:ln>
        </p:spPr>
      </p:cxnSp>
      <p:cxnSp>
        <p:nvCxnSpPr>
          <p:cNvPr id="742" name="Google Shape;742;p27"/>
          <p:cNvCxnSpPr>
            <a:stCxn id="707" idx="5"/>
            <a:endCxn id="726" idx="2"/>
          </p:cNvCxnSpPr>
          <p:nvPr/>
        </p:nvCxnSpPr>
        <p:spPr>
          <a:xfrm>
            <a:off x="1492026" y="2033314"/>
            <a:ext cx="1507800" cy="751200"/>
          </a:xfrm>
          <a:prstGeom prst="straightConnector1">
            <a:avLst/>
          </a:prstGeom>
          <a:noFill/>
          <a:ln w="9525" cap="flat" cmpd="sng">
            <a:solidFill>
              <a:srgbClr val="595959"/>
            </a:solidFill>
            <a:prstDash val="solid"/>
            <a:round/>
            <a:headEnd type="none" w="med" len="med"/>
            <a:tailEnd type="triangle" w="med" len="med"/>
          </a:ln>
        </p:spPr>
      </p:cxnSp>
      <p:cxnSp>
        <p:nvCxnSpPr>
          <p:cNvPr id="743" name="Google Shape;743;p27"/>
          <p:cNvCxnSpPr>
            <a:stCxn id="707" idx="6"/>
            <a:endCxn id="725" idx="2"/>
          </p:cNvCxnSpPr>
          <p:nvPr/>
        </p:nvCxnSpPr>
        <p:spPr>
          <a:xfrm>
            <a:off x="1503668" y="2009131"/>
            <a:ext cx="1496100" cy="38400"/>
          </a:xfrm>
          <a:prstGeom prst="straightConnector1">
            <a:avLst/>
          </a:prstGeom>
          <a:noFill/>
          <a:ln w="9525" cap="flat" cmpd="sng">
            <a:solidFill>
              <a:srgbClr val="595959"/>
            </a:solidFill>
            <a:prstDash val="solid"/>
            <a:round/>
            <a:headEnd type="none" w="med" len="med"/>
            <a:tailEnd type="triangle" w="med" len="med"/>
          </a:ln>
        </p:spPr>
      </p:cxnSp>
      <p:cxnSp>
        <p:nvCxnSpPr>
          <p:cNvPr id="744" name="Google Shape;744;p27"/>
          <p:cNvCxnSpPr>
            <a:stCxn id="707" idx="6"/>
            <a:endCxn id="727" idx="2"/>
          </p:cNvCxnSpPr>
          <p:nvPr/>
        </p:nvCxnSpPr>
        <p:spPr>
          <a:xfrm>
            <a:off x="1503668" y="2009131"/>
            <a:ext cx="1496100" cy="2010900"/>
          </a:xfrm>
          <a:prstGeom prst="straightConnector1">
            <a:avLst/>
          </a:prstGeom>
          <a:noFill/>
          <a:ln w="9525" cap="flat" cmpd="sng">
            <a:solidFill>
              <a:srgbClr val="595959"/>
            </a:solidFill>
            <a:prstDash val="solid"/>
            <a:round/>
            <a:headEnd type="none" w="med" len="med"/>
            <a:tailEnd type="triangle" w="med" len="med"/>
          </a:ln>
        </p:spPr>
      </p:cxnSp>
      <p:cxnSp>
        <p:nvCxnSpPr>
          <p:cNvPr id="745" name="Google Shape;745;p27"/>
          <p:cNvCxnSpPr>
            <a:stCxn id="708" idx="4"/>
            <a:endCxn id="723" idx="2"/>
          </p:cNvCxnSpPr>
          <p:nvPr/>
        </p:nvCxnSpPr>
        <p:spPr>
          <a:xfrm rot="10800000" flipH="1">
            <a:off x="1463918" y="1236218"/>
            <a:ext cx="1536000" cy="1074600"/>
          </a:xfrm>
          <a:prstGeom prst="straightConnector1">
            <a:avLst/>
          </a:prstGeom>
          <a:noFill/>
          <a:ln w="9525" cap="flat" cmpd="sng">
            <a:solidFill>
              <a:srgbClr val="595959"/>
            </a:solidFill>
            <a:prstDash val="solid"/>
            <a:round/>
            <a:headEnd type="none" w="med" len="med"/>
            <a:tailEnd type="triangle" w="med" len="med"/>
          </a:ln>
        </p:spPr>
      </p:cxnSp>
      <p:cxnSp>
        <p:nvCxnSpPr>
          <p:cNvPr id="746" name="Google Shape;746;p27"/>
          <p:cNvCxnSpPr>
            <a:stCxn id="708" idx="6"/>
            <a:endCxn id="725" idx="2"/>
          </p:cNvCxnSpPr>
          <p:nvPr/>
        </p:nvCxnSpPr>
        <p:spPr>
          <a:xfrm rot="10800000" flipH="1">
            <a:off x="1503668" y="2047418"/>
            <a:ext cx="1496100" cy="229200"/>
          </a:xfrm>
          <a:prstGeom prst="straightConnector1">
            <a:avLst/>
          </a:prstGeom>
          <a:noFill/>
          <a:ln w="9525" cap="flat" cmpd="sng">
            <a:solidFill>
              <a:srgbClr val="595959"/>
            </a:solidFill>
            <a:prstDash val="solid"/>
            <a:round/>
            <a:headEnd type="none" w="med" len="med"/>
            <a:tailEnd type="triangle" w="med" len="med"/>
          </a:ln>
        </p:spPr>
      </p:cxnSp>
      <p:cxnSp>
        <p:nvCxnSpPr>
          <p:cNvPr id="747" name="Google Shape;747;p27"/>
          <p:cNvCxnSpPr>
            <a:stCxn id="708" idx="6"/>
            <a:endCxn id="726" idx="2"/>
          </p:cNvCxnSpPr>
          <p:nvPr/>
        </p:nvCxnSpPr>
        <p:spPr>
          <a:xfrm>
            <a:off x="1503668" y="2276618"/>
            <a:ext cx="1496100" cy="507900"/>
          </a:xfrm>
          <a:prstGeom prst="straightConnector1">
            <a:avLst/>
          </a:prstGeom>
          <a:noFill/>
          <a:ln w="9525" cap="flat" cmpd="sng">
            <a:solidFill>
              <a:srgbClr val="595959"/>
            </a:solidFill>
            <a:prstDash val="solid"/>
            <a:round/>
            <a:headEnd type="none" w="med" len="med"/>
            <a:tailEnd type="triangle" w="med" len="med"/>
          </a:ln>
        </p:spPr>
      </p:cxnSp>
      <p:cxnSp>
        <p:nvCxnSpPr>
          <p:cNvPr id="748" name="Google Shape;748;p27"/>
          <p:cNvCxnSpPr>
            <a:stCxn id="708" idx="5"/>
            <a:endCxn id="727" idx="2"/>
          </p:cNvCxnSpPr>
          <p:nvPr/>
        </p:nvCxnSpPr>
        <p:spPr>
          <a:xfrm>
            <a:off x="1492026" y="2300801"/>
            <a:ext cx="1507800" cy="1719300"/>
          </a:xfrm>
          <a:prstGeom prst="straightConnector1">
            <a:avLst/>
          </a:prstGeom>
          <a:noFill/>
          <a:ln w="9525" cap="flat" cmpd="sng">
            <a:solidFill>
              <a:srgbClr val="595959"/>
            </a:solidFill>
            <a:prstDash val="solid"/>
            <a:round/>
            <a:headEnd type="none" w="med" len="med"/>
            <a:tailEnd type="triangle" w="med" len="med"/>
          </a:ln>
        </p:spPr>
      </p:cxnSp>
      <p:cxnSp>
        <p:nvCxnSpPr>
          <p:cNvPr id="749" name="Google Shape;749;p27"/>
          <p:cNvCxnSpPr>
            <a:stCxn id="733" idx="4"/>
            <a:endCxn id="723" idx="2"/>
          </p:cNvCxnSpPr>
          <p:nvPr/>
        </p:nvCxnSpPr>
        <p:spPr>
          <a:xfrm rot="10800000" flipH="1">
            <a:off x="1463918" y="1236119"/>
            <a:ext cx="1536000" cy="1342200"/>
          </a:xfrm>
          <a:prstGeom prst="straightConnector1">
            <a:avLst/>
          </a:prstGeom>
          <a:noFill/>
          <a:ln w="9525" cap="flat" cmpd="sng">
            <a:solidFill>
              <a:srgbClr val="595959"/>
            </a:solidFill>
            <a:prstDash val="solid"/>
            <a:round/>
            <a:headEnd type="none" w="med" len="med"/>
            <a:tailEnd type="triangle" w="med" len="med"/>
          </a:ln>
        </p:spPr>
      </p:cxnSp>
      <p:cxnSp>
        <p:nvCxnSpPr>
          <p:cNvPr id="750" name="Google Shape;750;p27"/>
          <p:cNvCxnSpPr>
            <a:stCxn id="733" idx="5"/>
            <a:endCxn id="725" idx="2"/>
          </p:cNvCxnSpPr>
          <p:nvPr/>
        </p:nvCxnSpPr>
        <p:spPr>
          <a:xfrm rot="10800000" flipH="1">
            <a:off x="1492026" y="2047502"/>
            <a:ext cx="1507800" cy="520800"/>
          </a:xfrm>
          <a:prstGeom prst="straightConnector1">
            <a:avLst/>
          </a:prstGeom>
          <a:noFill/>
          <a:ln w="9525" cap="flat" cmpd="sng">
            <a:solidFill>
              <a:srgbClr val="595959"/>
            </a:solidFill>
            <a:prstDash val="solid"/>
            <a:round/>
            <a:headEnd type="none" w="med" len="med"/>
            <a:tailEnd type="triangle" w="med" len="med"/>
          </a:ln>
        </p:spPr>
      </p:cxnSp>
      <p:cxnSp>
        <p:nvCxnSpPr>
          <p:cNvPr id="751" name="Google Shape;751;p27"/>
          <p:cNvCxnSpPr>
            <a:stCxn id="733" idx="6"/>
            <a:endCxn id="726" idx="2"/>
          </p:cNvCxnSpPr>
          <p:nvPr/>
        </p:nvCxnSpPr>
        <p:spPr>
          <a:xfrm>
            <a:off x="1503668" y="2544119"/>
            <a:ext cx="1496100" cy="240300"/>
          </a:xfrm>
          <a:prstGeom prst="straightConnector1">
            <a:avLst/>
          </a:prstGeom>
          <a:noFill/>
          <a:ln w="9525" cap="flat" cmpd="sng">
            <a:solidFill>
              <a:srgbClr val="595959"/>
            </a:solidFill>
            <a:prstDash val="solid"/>
            <a:round/>
            <a:headEnd type="none" w="med" len="med"/>
            <a:tailEnd type="triangle" w="med" len="med"/>
          </a:ln>
        </p:spPr>
      </p:cxnSp>
      <p:cxnSp>
        <p:nvCxnSpPr>
          <p:cNvPr id="752" name="Google Shape;752;p27"/>
          <p:cNvCxnSpPr>
            <a:stCxn id="733" idx="5"/>
            <a:endCxn id="727" idx="2"/>
          </p:cNvCxnSpPr>
          <p:nvPr/>
        </p:nvCxnSpPr>
        <p:spPr>
          <a:xfrm>
            <a:off x="1492026" y="2568302"/>
            <a:ext cx="1507800" cy="1451700"/>
          </a:xfrm>
          <a:prstGeom prst="straightConnector1">
            <a:avLst/>
          </a:prstGeom>
          <a:noFill/>
          <a:ln w="9525" cap="flat" cmpd="sng">
            <a:solidFill>
              <a:srgbClr val="595959"/>
            </a:solidFill>
            <a:prstDash val="solid"/>
            <a:round/>
            <a:headEnd type="none" w="med" len="med"/>
            <a:tailEnd type="triangle" w="med" len="med"/>
          </a:ln>
        </p:spPr>
      </p:cxnSp>
      <p:cxnSp>
        <p:nvCxnSpPr>
          <p:cNvPr id="753" name="Google Shape;753;p27"/>
          <p:cNvCxnSpPr>
            <a:stCxn id="734" idx="5"/>
            <a:endCxn id="723" idx="2"/>
          </p:cNvCxnSpPr>
          <p:nvPr/>
        </p:nvCxnSpPr>
        <p:spPr>
          <a:xfrm rot="10800000" flipH="1">
            <a:off x="1492026" y="1236189"/>
            <a:ext cx="1507800" cy="1599600"/>
          </a:xfrm>
          <a:prstGeom prst="straightConnector1">
            <a:avLst/>
          </a:prstGeom>
          <a:noFill/>
          <a:ln w="9525" cap="flat" cmpd="sng">
            <a:solidFill>
              <a:srgbClr val="595959"/>
            </a:solidFill>
            <a:prstDash val="solid"/>
            <a:round/>
            <a:headEnd type="none" w="med" len="med"/>
            <a:tailEnd type="triangle" w="med" len="med"/>
          </a:ln>
        </p:spPr>
      </p:cxnSp>
      <p:cxnSp>
        <p:nvCxnSpPr>
          <p:cNvPr id="754" name="Google Shape;754;p27"/>
          <p:cNvCxnSpPr>
            <a:stCxn id="734" idx="6"/>
            <a:endCxn id="725" idx="2"/>
          </p:cNvCxnSpPr>
          <p:nvPr/>
        </p:nvCxnSpPr>
        <p:spPr>
          <a:xfrm rot="10800000" flipH="1">
            <a:off x="1503668" y="2047506"/>
            <a:ext cx="1496100" cy="764100"/>
          </a:xfrm>
          <a:prstGeom prst="straightConnector1">
            <a:avLst/>
          </a:prstGeom>
          <a:noFill/>
          <a:ln w="9525" cap="flat" cmpd="sng">
            <a:solidFill>
              <a:srgbClr val="595959"/>
            </a:solidFill>
            <a:prstDash val="solid"/>
            <a:round/>
            <a:headEnd type="none" w="med" len="med"/>
            <a:tailEnd type="triangle" w="med" len="med"/>
          </a:ln>
        </p:spPr>
      </p:cxnSp>
      <p:cxnSp>
        <p:nvCxnSpPr>
          <p:cNvPr id="755" name="Google Shape;755;p27"/>
          <p:cNvCxnSpPr>
            <a:stCxn id="734" idx="5"/>
            <a:endCxn id="726" idx="2"/>
          </p:cNvCxnSpPr>
          <p:nvPr/>
        </p:nvCxnSpPr>
        <p:spPr>
          <a:xfrm rot="10800000" flipH="1">
            <a:off x="1492026" y="2784489"/>
            <a:ext cx="1507800" cy="51300"/>
          </a:xfrm>
          <a:prstGeom prst="straightConnector1">
            <a:avLst/>
          </a:prstGeom>
          <a:noFill/>
          <a:ln w="9525" cap="flat" cmpd="sng">
            <a:solidFill>
              <a:srgbClr val="595959"/>
            </a:solidFill>
            <a:prstDash val="solid"/>
            <a:round/>
            <a:headEnd type="none" w="med" len="med"/>
            <a:tailEnd type="triangle" w="med" len="med"/>
          </a:ln>
        </p:spPr>
      </p:cxnSp>
      <p:cxnSp>
        <p:nvCxnSpPr>
          <p:cNvPr id="756" name="Google Shape;756;p27"/>
          <p:cNvCxnSpPr>
            <a:stCxn id="734" idx="5"/>
            <a:endCxn id="727" idx="2"/>
          </p:cNvCxnSpPr>
          <p:nvPr/>
        </p:nvCxnSpPr>
        <p:spPr>
          <a:xfrm>
            <a:off x="1492026" y="2835789"/>
            <a:ext cx="1507800" cy="1184400"/>
          </a:xfrm>
          <a:prstGeom prst="straightConnector1">
            <a:avLst/>
          </a:prstGeom>
          <a:noFill/>
          <a:ln w="9525" cap="flat" cmpd="sng">
            <a:solidFill>
              <a:srgbClr val="595959"/>
            </a:solidFill>
            <a:prstDash val="solid"/>
            <a:round/>
            <a:headEnd type="none" w="med" len="med"/>
            <a:tailEnd type="triangle" w="med" len="med"/>
          </a:ln>
        </p:spPr>
      </p:cxnSp>
      <p:cxnSp>
        <p:nvCxnSpPr>
          <p:cNvPr id="757" name="Google Shape;757;p27"/>
          <p:cNvCxnSpPr>
            <a:stCxn id="735" idx="0"/>
            <a:endCxn id="726" idx="2"/>
          </p:cNvCxnSpPr>
          <p:nvPr/>
        </p:nvCxnSpPr>
        <p:spPr>
          <a:xfrm rot="10800000" flipH="1">
            <a:off x="1463918" y="2784493"/>
            <a:ext cx="1536000" cy="260400"/>
          </a:xfrm>
          <a:prstGeom prst="straightConnector1">
            <a:avLst/>
          </a:prstGeom>
          <a:noFill/>
          <a:ln w="9525" cap="flat" cmpd="sng">
            <a:solidFill>
              <a:srgbClr val="595959"/>
            </a:solidFill>
            <a:prstDash val="solid"/>
            <a:round/>
            <a:headEnd type="none" w="med" len="med"/>
            <a:tailEnd type="triangle" w="med" len="med"/>
          </a:ln>
        </p:spPr>
      </p:cxnSp>
      <p:cxnSp>
        <p:nvCxnSpPr>
          <p:cNvPr id="758" name="Google Shape;758;p27"/>
          <p:cNvCxnSpPr>
            <a:stCxn id="735" idx="5"/>
            <a:endCxn id="725" idx="2"/>
          </p:cNvCxnSpPr>
          <p:nvPr/>
        </p:nvCxnSpPr>
        <p:spPr>
          <a:xfrm rot="10800000" flipH="1">
            <a:off x="1492026" y="2047276"/>
            <a:ext cx="1507800" cy="1056000"/>
          </a:xfrm>
          <a:prstGeom prst="straightConnector1">
            <a:avLst/>
          </a:prstGeom>
          <a:noFill/>
          <a:ln w="9525" cap="flat" cmpd="sng">
            <a:solidFill>
              <a:srgbClr val="595959"/>
            </a:solidFill>
            <a:prstDash val="solid"/>
            <a:round/>
            <a:headEnd type="none" w="med" len="med"/>
            <a:tailEnd type="triangle" w="med" len="med"/>
          </a:ln>
        </p:spPr>
      </p:cxnSp>
      <p:cxnSp>
        <p:nvCxnSpPr>
          <p:cNvPr id="759" name="Google Shape;759;p27"/>
          <p:cNvCxnSpPr>
            <a:stCxn id="735" idx="6"/>
            <a:endCxn id="726" idx="2"/>
          </p:cNvCxnSpPr>
          <p:nvPr/>
        </p:nvCxnSpPr>
        <p:spPr>
          <a:xfrm rot="10800000" flipH="1">
            <a:off x="1503668" y="2784493"/>
            <a:ext cx="1496100" cy="294600"/>
          </a:xfrm>
          <a:prstGeom prst="straightConnector1">
            <a:avLst/>
          </a:prstGeom>
          <a:noFill/>
          <a:ln w="9525" cap="flat" cmpd="sng">
            <a:solidFill>
              <a:srgbClr val="595959"/>
            </a:solidFill>
            <a:prstDash val="solid"/>
            <a:round/>
            <a:headEnd type="none" w="med" len="med"/>
            <a:tailEnd type="triangle" w="med" len="med"/>
          </a:ln>
        </p:spPr>
      </p:cxnSp>
      <p:cxnSp>
        <p:nvCxnSpPr>
          <p:cNvPr id="760" name="Google Shape;760;p27"/>
          <p:cNvCxnSpPr>
            <a:stCxn id="735" idx="5"/>
            <a:endCxn id="727" idx="2"/>
          </p:cNvCxnSpPr>
          <p:nvPr/>
        </p:nvCxnSpPr>
        <p:spPr>
          <a:xfrm>
            <a:off x="1492026" y="3103276"/>
            <a:ext cx="1507800" cy="916800"/>
          </a:xfrm>
          <a:prstGeom prst="straightConnector1">
            <a:avLst/>
          </a:prstGeom>
          <a:noFill/>
          <a:ln w="9525" cap="flat" cmpd="sng">
            <a:solidFill>
              <a:srgbClr val="595959"/>
            </a:solidFill>
            <a:prstDash val="solid"/>
            <a:round/>
            <a:headEnd type="none" w="med" len="med"/>
            <a:tailEnd type="triangle" w="med" len="med"/>
          </a:ln>
        </p:spPr>
      </p:cxnSp>
      <p:cxnSp>
        <p:nvCxnSpPr>
          <p:cNvPr id="761" name="Google Shape;761;p27"/>
          <p:cNvCxnSpPr>
            <a:stCxn id="736" idx="5"/>
            <a:endCxn id="723" idx="2"/>
          </p:cNvCxnSpPr>
          <p:nvPr/>
        </p:nvCxnSpPr>
        <p:spPr>
          <a:xfrm rot="10800000" flipH="1">
            <a:off x="1492026" y="1236076"/>
            <a:ext cx="1507800" cy="2069100"/>
          </a:xfrm>
          <a:prstGeom prst="straightConnector1">
            <a:avLst/>
          </a:prstGeom>
          <a:noFill/>
          <a:ln w="9525" cap="flat" cmpd="sng">
            <a:solidFill>
              <a:srgbClr val="595959"/>
            </a:solidFill>
            <a:prstDash val="solid"/>
            <a:round/>
            <a:headEnd type="none" w="med" len="med"/>
            <a:tailEnd type="triangle" w="med" len="med"/>
          </a:ln>
        </p:spPr>
      </p:cxnSp>
      <p:cxnSp>
        <p:nvCxnSpPr>
          <p:cNvPr id="762" name="Google Shape;762;p27"/>
          <p:cNvCxnSpPr>
            <a:stCxn id="736" idx="5"/>
            <a:endCxn id="725" idx="2"/>
          </p:cNvCxnSpPr>
          <p:nvPr/>
        </p:nvCxnSpPr>
        <p:spPr>
          <a:xfrm rot="10800000" flipH="1">
            <a:off x="1492026" y="2047276"/>
            <a:ext cx="1507800" cy="1257900"/>
          </a:xfrm>
          <a:prstGeom prst="straightConnector1">
            <a:avLst/>
          </a:prstGeom>
          <a:noFill/>
          <a:ln w="9525" cap="flat" cmpd="sng">
            <a:solidFill>
              <a:srgbClr val="595959"/>
            </a:solidFill>
            <a:prstDash val="solid"/>
            <a:round/>
            <a:headEnd type="none" w="med" len="med"/>
            <a:tailEnd type="triangle" w="med" len="med"/>
          </a:ln>
        </p:spPr>
      </p:cxnSp>
      <p:cxnSp>
        <p:nvCxnSpPr>
          <p:cNvPr id="763" name="Google Shape;763;p27"/>
          <p:cNvCxnSpPr>
            <a:stCxn id="736" idx="5"/>
            <a:endCxn id="726" idx="2"/>
          </p:cNvCxnSpPr>
          <p:nvPr/>
        </p:nvCxnSpPr>
        <p:spPr>
          <a:xfrm rot="10800000" flipH="1">
            <a:off x="1492026" y="2784676"/>
            <a:ext cx="1507800" cy="520500"/>
          </a:xfrm>
          <a:prstGeom prst="straightConnector1">
            <a:avLst/>
          </a:prstGeom>
          <a:noFill/>
          <a:ln w="9525" cap="flat" cmpd="sng">
            <a:solidFill>
              <a:srgbClr val="595959"/>
            </a:solidFill>
            <a:prstDash val="solid"/>
            <a:round/>
            <a:headEnd type="none" w="med" len="med"/>
            <a:tailEnd type="triangle" w="med" len="med"/>
          </a:ln>
        </p:spPr>
      </p:cxnSp>
      <p:cxnSp>
        <p:nvCxnSpPr>
          <p:cNvPr id="764" name="Google Shape;764;p27"/>
          <p:cNvCxnSpPr>
            <a:stCxn id="736" idx="5"/>
            <a:endCxn id="727" idx="2"/>
          </p:cNvCxnSpPr>
          <p:nvPr/>
        </p:nvCxnSpPr>
        <p:spPr>
          <a:xfrm>
            <a:off x="1492026" y="3305176"/>
            <a:ext cx="1507800" cy="714900"/>
          </a:xfrm>
          <a:prstGeom prst="straightConnector1">
            <a:avLst/>
          </a:prstGeom>
          <a:noFill/>
          <a:ln w="9525" cap="flat" cmpd="sng">
            <a:solidFill>
              <a:srgbClr val="595959"/>
            </a:solidFill>
            <a:prstDash val="solid"/>
            <a:round/>
            <a:headEnd type="none" w="med" len="med"/>
            <a:tailEnd type="triangle" w="med" len="med"/>
          </a:ln>
        </p:spPr>
      </p:cxnSp>
      <p:cxnSp>
        <p:nvCxnSpPr>
          <p:cNvPr id="765" name="Google Shape;765;p27"/>
          <p:cNvCxnSpPr>
            <a:stCxn id="723" idx="6"/>
            <a:endCxn id="728" idx="2"/>
          </p:cNvCxnSpPr>
          <p:nvPr/>
        </p:nvCxnSpPr>
        <p:spPr>
          <a:xfrm>
            <a:off x="3592908" y="1236091"/>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766" name="Google Shape;766;p27"/>
          <p:cNvCxnSpPr>
            <a:stCxn id="723" idx="6"/>
            <a:endCxn id="729" idx="2"/>
          </p:cNvCxnSpPr>
          <p:nvPr/>
        </p:nvCxnSpPr>
        <p:spPr>
          <a:xfrm>
            <a:off x="3592908" y="1236091"/>
            <a:ext cx="750300" cy="1575600"/>
          </a:xfrm>
          <a:prstGeom prst="straightConnector1">
            <a:avLst/>
          </a:prstGeom>
          <a:noFill/>
          <a:ln w="9525" cap="flat" cmpd="sng">
            <a:solidFill>
              <a:srgbClr val="595959"/>
            </a:solidFill>
            <a:prstDash val="solid"/>
            <a:round/>
            <a:headEnd type="none" w="med" len="med"/>
            <a:tailEnd type="triangle" w="med" len="med"/>
          </a:ln>
        </p:spPr>
      </p:cxnSp>
      <p:cxnSp>
        <p:nvCxnSpPr>
          <p:cNvPr id="767" name="Google Shape;767;p27"/>
          <p:cNvCxnSpPr>
            <a:stCxn id="723" idx="6"/>
            <a:endCxn id="730" idx="2"/>
          </p:cNvCxnSpPr>
          <p:nvPr/>
        </p:nvCxnSpPr>
        <p:spPr>
          <a:xfrm>
            <a:off x="3592908" y="1236091"/>
            <a:ext cx="750300" cy="2784000"/>
          </a:xfrm>
          <a:prstGeom prst="straightConnector1">
            <a:avLst/>
          </a:prstGeom>
          <a:noFill/>
          <a:ln w="9525" cap="flat" cmpd="sng">
            <a:solidFill>
              <a:srgbClr val="595959"/>
            </a:solidFill>
            <a:prstDash val="solid"/>
            <a:round/>
            <a:headEnd type="none" w="med" len="med"/>
            <a:tailEnd type="triangle" w="med" len="med"/>
          </a:ln>
        </p:spPr>
      </p:cxnSp>
      <p:cxnSp>
        <p:nvCxnSpPr>
          <p:cNvPr id="768" name="Google Shape;768;p27"/>
          <p:cNvCxnSpPr>
            <a:stCxn id="725" idx="6"/>
            <a:endCxn id="724" idx="2"/>
          </p:cNvCxnSpPr>
          <p:nvPr/>
        </p:nvCxnSpPr>
        <p:spPr>
          <a:xfrm rot="10800000" flipH="1">
            <a:off x="3592908" y="1236213"/>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769" name="Google Shape;769;p27"/>
          <p:cNvCxnSpPr>
            <a:stCxn id="725" idx="6"/>
            <a:endCxn id="728" idx="2"/>
          </p:cNvCxnSpPr>
          <p:nvPr/>
        </p:nvCxnSpPr>
        <p:spPr>
          <a:xfrm>
            <a:off x="3592908" y="2047413"/>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770" name="Google Shape;770;p27"/>
          <p:cNvCxnSpPr>
            <a:stCxn id="725" idx="6"/>
            <a:endCxn id="729" idx="2"/>
          </p:cNvCxnSpPr>
          <p:nvPr/>
        </p:nvCxnSpPr>
        <p:spPr>
          <a:xfrm>
            <a:off x="3592908" y="2047413"/>
            <a:ext cx="750300" cy="764100"/>
          </a:xfrm>
          <a:prstGeom prst="straightConnector1">
            <a:avLst/>
          </a:prstGeom>
          <a:noFill/>
          <a:ln w="9525" cap="flat" cmpd="sng">
            <a:solidFill>
              <a:srgbClr val="595959"/>
            </a:solidFill>
            <a:prstDash val="solid"/>
            <a:round/>
            <a:headEnd type="none" w="med" len="med"/>
            <a:tailEnd type="triangle" w="med" len="med"/>
          </a:ln>
        </p:spPr>
      </p:cxnSp>
      <p:cxnSp>
        <p:nvCxnSpPr>
          <p:cNvPr id="771" name="Google Shape;771;p27"/>
          <p:cNvCxnSpPr>
            <a:stCxn id="725" idx="6"/>
            <a:endCxn id="730" idx="2"/>
          </p:cNvCxnSpPr>
          <p:nvPr/>
        </p:nvCxnSpPr>
        <p:spPr>
          <a:xfrm>
            <a:off x="3592908" y="2047413"/>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772" name="Google Shape;772;p27"/>
          <p:cNvCxnSpPr>
            <a:stCxn id="726" idx="6"/>
            <a:endCxn id="724" idx="2"/>
          </p:cNvCxnSpPr>
          <p:nvPr/>
        </p:nvCxnSpPr>
        <p:spPr>
          <a:xfrm rot="10800000" flipH="1">
            <a:off x="3592908" y="1236236"/>
            <a:ext cx="750300" cy="1548300"/>
          </a:xfrm>
          <a:prstGeom prst="straightConnector1">
            <a:avLst/>
          </a:prstGeom>
          <a:noFill/>
          <a:ln w="9525" cap="flat" cmpd="sng">
            <a:solidFill>
              <a:srgbClr val="595959"/>
            </a:solidFill>
            <a:prstDash val="solid"/>
            <a:round/>
            <a:headEnd type="none" w="med" len="med"/>
            <a:tailEnd type="triangle" w="med" len="med"/>
          </a:ln>
        </p:spPr>
      </p:cxnSp>
      <p:cxnSp>
        <p:nvCxnSpPr>
          <p:cNvPr id="773" name="Google Shape;773;p27"/>
          <p:cNvCxnSpPr>
            <a:stCxn id="726" idx="6"/>
            <a:endCxn id="728" idx="2"/>
          </p:cNvCxnSpPr>
          <p:nvPr/>
        </p:nvCxnSpPr>
        <p:spPr>
          <a:xfrm rot="10800000" flipH="1">
            <a:off x="3592908" y="2047436"/>
            <a:ext cx="750300" cy="737100"/>
          </a:xfrm>
          <a:prstGeom prst="straightConnector1">
            <a:avLst/>
          </a:prstGeom>
          <a:noFill/>
          <a:ln w="9525" cap="flat" cmpd="sng">
            <a:solidFill>
              <a:srgbClr val="595959"/>
            </a:solidFill>
            <a:prstDash val="solid"/>
            <a:round/>
            <a:headEnd type="none" w="med" len="med"/>
            <a:tailEnd type="triangle" w="med" len="med"/>
          </a:ln>
        </p:spPr>
      </p:cxnSp>
      <p:cxnSp>
        <p:nvCxnSpPr>
          <p:cNvPr id="774" name="Google Shape;774;p27"/>
          <p:cNvCxnSpPr>
            <a:stCxn id="726" idx="6"/>
            <a:endCxn id="729" idx="2"/>
          </p:cNvCxnSpPr>
          <p:nvPr/>
        </p:nvCxnSpPr>
        <p:spPr>
          <a:xfrm>
            <a:off x="3592908" y="2784536"/>
            <a:ext cx="750300" cy="27000"/>
          </a:xfrm>
          <a:prstGeom prst="straightConnector1">
            <a:avLst/>
          </a:prstGeom>
          <a:noFill/>
          <a:ln w="9525" cap="flat" cmpd="sng">
            <a:solidFill>
              <a:srgbClr val="595959"/>
            </a:solidFill>
            <a:prstDash val="solid"/>
            <a:round/>
            <a:headEnd type="none" w="med" len="med"/>
            <a:tailEnd type="triangle" w="med" len="med"/>
          </a:ln>
        </p:spPr>
      </p:cxnSp>
      <p:cxnSp>
        <p:nvCxnSpPr>
          <p:cNvPr id="775" name="Google Shape;775;p27"/>
          <p:cNvCxnSpPr>
            <a:stCxn id="726" idx="6"/>
            <a:endCxn id="730" idx="2"/>
          </p:cNvCxnSpPr>
          <p:nvPr/>
        </p:nvCxnSpPr>
        <p:spPr>
          <a:xfrm>
            <a:off x="3592908" y="2784536"/>
            <a:ext cx="750300" cy="1235400"/>
          </a:xfrm>
          <a:prstGeom prst="straightConnector1">
            <a:avLst/>
          </a:prstGeom>
          <a:noFill/>
          <a:ln w="9525" cap="flat" cmpd="sng">
            <a:solidFill>
              <a:srgbClr val="595959"/>
            </a:solidFill>
            <a:prstDash val="solid"/>
            <a:round/>
            <a:headEnd type="none" w="med" len="med"/>
            <a:tailEnd type="triangle" w="med" len="med"/>
          </a:ln>
        </p:spPr>
      </p:cxnSp>
      <p:cxnSp>
        <p:nvCxnSpPr>
          <p:cNvPr id="776" name="Google Shape;776;p27"/>
          <p:cNvCxnSpPr>
            <a:endCxn id="724" idx="2"/>
          </p:cNvCxnSpPr>
          <p:nvPr/>
        </p:nvCxnSpPr>
        <p:spPr>
          <a:xfrm rot="10800000" flipH="1">
            <a:off x="3592808" y="1236091"/>
            <a:ext cx="750300" cy="2819400"/>
          </a:xfrm>
          <a:prstGeom prst="straightConnector1">
            <a:avLst/>
          </a:prstGeom>
          <a:noFill/>
          <a:ln w="9525" cap="flat" cmpd="sng">
            <a:solidFill>
              <a:srgbClr val="595959"/>
            </a:solidFill>
            <a:prstDash val="solid"/>
            <a:round/>
            <a:headEnd type="none" w="med" len="med"/>
            <a:tailEnd type="triangle" w="med" len="med"/>
          </a:ln>
        </p:spPr>
      </p:cxnSp>
      <p:cxnSp>
        <p:nvCxnSpPr>
          <p:cNvPr id="777" name="Google Shape;777;p27"/>
          <p:cNvCxnSpPr>
            <a:stCxn id="727" idx="6"/>
            <a:endCxn id="728" idx="2"/>
          </p:cNvCxnSpPr>
          <p:nvPr/>
        </p:nvCxnSpPr>
        <p:spPr>
          <a:xfrm rot="10800000" flipH="1">
            <a:off x="3586908" y="2047284"/>
            <a:ext cx="756300" cy="1972800"/>
          </a:xfrm>
          <a:prstGeom prst="straightConnector1">
            <a:avLst/>
          </a:prstGeom>
          <a:noFill/>
          <a:ln w="9525" cap="flat" cmpd="sng">
            <a:solidFill>
              <a:srgbClr val="595959"/>
            </a:solidFill>
            <a:prstDash val="solid"/>
            <a:round/>
            <a:headEnd type="none" w="med" len="med"/>
            <a:tailEnd type="triangle" w="med" len="med"/>
          </a:ln>
        </p:spPr>
      </p:cxnSp>
      <p:cxnSp>
        <p:nvCxnSpPr>
          <p:cNvPr id="778" name="Google Shape;778;p27"/>
          <p:cNvCxnSpPr>
            <a:stCxn id="727" idx="6"/>
            <a:endCxn id="729" idx="2"/>
          </p:cNvCxnSpPr>
          <p:nvPr/>
        </p:nvCxnSpPr>
        <p:spPr>
          <a:xfrm rot="10800000" flipH="1">
            <a:off x="3586908" y="2811684"/>
            <a:ext cx="756300" cy="1208400"/>
          </a:xfrm>
          <a:prstGeom prst="straightConnector1">
            <a:avLst/>
          </a:prstGeom>
          <a:noFill/>
          <a:ln w="9525" cap="flat" cmpd="sng">
            <a:solidFill>
              <a:srgbClr val="595959"/>
            </a:solidFill>
            <a:prstDash val="solid"/>
            <a:round/>
            <a:headEnd type="none" w="med" len="med"/>
            <a:tailEnd type="triangle" w="med" len="med"/>
          </a:ln>
        </p:spPr>
      </p:cxnSp>
      <p:cxnSp>
        <p:nvCxnSpPr>
          <p:cNvPr id="779" name="Google Shape;779;p27"/>
          <p:cNvCxnSpPr>
            <a:stCxn id="727" idx="6"/>
            <a:endCxn id="730" idx="2"/>
          </p:cNvCxnSpPr>
          <p:nvPr/>
        </p:nvCxnSpPr>
        <p:spPr>
          <a:xfrm>
            <a:off x="3586908" y="4020084"/>
            <a:ext cx="756300" cy="0"/>
          </a:xfrm>
          <a:prstGeom prst="straightConnector1">
            <a:avLst/>
          </a:prstGeom>
          <a:noFill/>
          <a:ln w="9525" cap="flat" cmpd="sng">
            <a:solidFill>
              <a:srgbClr val="595959"/>
            </a:solidFill>
            <a:prstDash val="solid"/>
            <a:round/>
            <a:headEnd type="none" w="med" len="med"/>
            <a:tailEnd type="triangle" w="med" len="med"/>
          </a:ln>
        </p:spPr>
      </p:cxnSp>
      <p:cxnSp>
        <p:nvCxnSpPr>
          <p:cNvPr id="780" name="Google Shape;780;p27"/>
          <p:cNvCxnSpPr/>
          <p:nvPr/>
        </p:nvCxnSpPr>
        <p:spPr>
          <a:xfrm>
            <a:off x="4936408" y="1218391"/>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781" name="Google Shape;781;p27"/>
          <p:cNvCxnSpPr/>
          <p:nvPr/>
        </p:nvCxnSpPr>
        <p:spPr>
          <a:xfrm>
            <a:off x="4936408" y="1218391"/>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782" name="Google Shape;782;p27"/>
          <p:cNvCxnSpPr/>
          <p:nvPr/>
        </p:nvCxnSpPr>
        <p:spPr>
          <a:xfrm>
            <a:off x="4936408" y="1218391"/>
            <a:ext cx="750300" cy="1575600"/>
          </a:xfrm>
          <a:prstGeom prst="straightConnector1">
            <a:avLst/>
          </a:prstGeom>
          <a:noFill/>
          <a:ln w="9525" cap="flat" cmpd="sng">
            <a:solidFill>
              <a:srgbClr val="595959"/>
            </a:solidFill>
            <a:prstDash val="solid"/>
            <a:round/>
            <a:headEnd type="none" w="med" len="med"/>
            <a:tailEnd type="triangle" w="med" len="med"/>
          </a:ln>
        </p:spPr>
      </p:cxnSp>
      <p:cxnSp>
        <p:nvCxnSpPr>
          <p:cNvPr id="783" name="Google Shape;783;p27"/>
          <p:cNvCxnSpPr/>
          <p:nvPr/>
        </p:nvCxnSpPr>
        <p:spPr>
          <a:xfrm>
            <a:off x="4936408" y="1218391"/>
            <a:ext cx="750300" cy="2784000"/>
          </a:xfrm>
          <a:prstGeom prst="straightConnector1">
            <a:avLst/>
          </a:prstGeom>
          <a:noFill/>
          <a:ln w="9525" cap="flat" cmpd="sng">
            <a:solidFill>
              <a:srgbClr val="595959"/>
            </a:solidFill>
            <a:prstDash val="solid"/>
            <a:round/>
            <a:headEnd type="none" w="med" len="med"/>
            <a:tailEnd type="triangle" w="med" len="med"/>
          </a:ln>
        </p:spPr>
      </p:cxnSp>
      <p:cxnSp>
        <p:nvCxnSpPr>
          <p:cNvPr id="784" name="Google Shape;784;p27"/>
          <p:cNvCxnSpPr/>
          <p:nvPr/>
        </p:nvCxnSpPr>
        <p:spPr>
          <a:xfrm rot="10800000" flipH="1">
            <a:off x="4936408" y="1218513"/>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785" name="Google Shape;785;p27"/>
          <p:cNvCxnSpPr/>
          <p:nvPr/>
        </p:nvCxnSpPr>
        <p:spPr>
          <a:xfrm>
            <a:off x="4936408" y="2029713"/>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786" name="Google Shape;786;p27"/>
          <p:cNvCxnSpPr/>
          <p:nvPr/>
        </p:nvCxnSpPr>
        <p:spPr>
          <a:xfrm>
            <a:off x="4936408" y="2029713"/>
            <a:ext cx="750300" cy="764100"/>
          </a:xfrm>
          <a:prstGeom prst="straightConnector1">
            <a:avLst/>
          </a:prstGeom>
          <a:noFill/>
          <a:ln w="9525" cap="flat" cmpd="sng">
            <a:solidFill>
              <a:srgbClr val="595959"/>
            </a:solidFill>
            <a:prstDash val="solid"/>
            <a:round/>
            <a:headEnd type="none" w="med" len="med"/>
            <a:tailEnd type="triangle" w="med" len="med"/>
          </a:ln>
        </p:spPr>
      </p:cxnSp>
      <p:cxnSp>
        <p:nvCxnSpPr>
          <p:cNvPr id="787" name="Google Shape;787;p27"/>
          <p:cNvCxnSpPr/>
          <p:nvPr/>
        </p:nvCxnSpPr>
        <p:spPr>
          <a:xfrm>
            <a:off x="4936408" y="2029713"/>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788" name="Google Shape;788;p27"/>
          <p:cNvCxnSpPr/>
          <p:nvPr/>
        </p:nvCxnSpPr>
        <p:spPr>
          <a:xfrm rot="10800000" flipH="1">
            <a:off x="4936408" y="1218536"/>
            <a:ext cx="750300" cy="1548300"/>
          </a:xfrm>
          <a:prstGeom prst="straightConnector1">
            <a:avLst/>
          </a:prstGeom>
          <a:noFill/>
          <a:ln w="9525" cap="flat" cmpd="sng">
            <a:solidFill>
              <a:srgbClr val="595959"/>
            </a:solidFill>
            <a:prstDash val="solid"/>
            <a:round/>
            <a:headEnd type="none" w="med" len="med"/>
            <a:tailEnd type="triangle" w="med" len="med"/>
          </a:ln>
        </p:spPr>
      </p:cxnSp>
      <p:cxnSp>
        <p:nvCxnSpPr>
          <p:cNvPr id="789" name="Google Shape;789;p27"/>
          <p:cNvCxnSpPr/>
          <p:nvPr/>
        </p:nvCxnSpPr>
        <p:spPr>
          <a:xfrm rot="10800000" flipH="1">
            <a:off x="4936408" y="2029736"/>
            <a:ext cx="750300" cy="737100"/>
          </a:xfrm>
          <a:prstGeom prst="straightConnector1">
            <a:avLst/>
          </a:prstGeom>
          <a:noFill/>
          <a:ln w="9525" cap="flat" cmpd="sng">
            <a:solidFill>
              <a:srgbClr val="595959"/>
            </a:solidFill>
            <a:prstDash val="solid"/>
            <a:round/>
            <a:headEnd type="none" w="med" len="med"/>
            <a:tailEnd type="triangle" w="med" len="med"/>
          </a:ln>
        </p:spPr>
      </p:cxnSp>
      <p:cxnSp>
        <p:nvCxnSpPr>
          <p:cNvPr id="790" name="Google Shape;790;p27"/>
          <p:cNvCxnSpPr/>
          <p:nvPr/>
        </p:nvCxnSpPr>
        <p:spPr>
          <a:xfrm>
            <a:off x="4936408" y="2766836"/>
            <a:ext cx="750300" cy="27000"/>
          </a:xfrm>
          <a:prstGeom prst="straightConnector1">
            <a:avLst/>
          </a:prstGeom>
          <a:noFill/>
          <a:ln w="9525" cap="flat" cmpd="sng">
            <a:solidFill>
              <a:srgbClr val="595959"/>
            </a:solidFill>
            <a:prstDash val="solid"/>
            <a:round/>
            <a:headEnd type="none" w="med" len="med"/>
            <a:tailEnd type="triangle" w="med" len="med"/>
          </a:ln>
        </p:spPr>
      </p:cxnSp>
      <p:cxnSp>
        <p:nvCxnSpPr>
          <p:cNvPr id="791" name="Google Shape;791;p27"/>
          <p:cNvCxnSpPr/>
          <p:nvPr/>
        </p:nvCxnSpPr>
        <p:spPr>
          <a:xfrm>
            <a:off x="4936408" y="2766836"/>
            <a:ext cx="750300" cy="1235400"/>
          </a:xfrm>
          <a:prstGeom prst="straightConnector1">
            <a:avLst/>
          </a:prstGeom>
          <a:noFill/>
          <a:ln w="9525" cap="flat" cmpd="sng">
            <a:solidFill>
              <a:srgbClr val="595959"/>
            </a:solidFill>
            <a:prstDash val="solid"/>
            <a:round/>
            <a:headEnd type="none" w="med" len="med"/>
            <a:tailEnd type="triangle" w="med" len="med"/>
          </a:ln>
        </p:spPr>
      </p:cxnSp>
      <p:cxnSp>
        <p:nvCxnSpPr>
          <p:cNvPr id="792" name="Google Shape;792;p27"/>
          <p:cNvCxnSpPr/>
          <p:nvPr/>
        </p:nvCxnSpPr>
        <p:spPr>
          <a:xfrm rot="10800000" flipH="1">
            <a:off x="4936308" y="1218391"/>
            <a:ext cx="750300" cy="2819400"/>
          </a:xfrm>
          <a:prstGeom prst="straightConnector1">
            <a:avLst/>
          </a:prstGeom>
          <a:noFill/>
          <a:ln w="9525" cap="flat" cmpd="sng">
            <a:solidFill>
              <a:srgbClr val="595959"/>
            </a:solidFill>
            <a:prstDash val="solid"/>
            <a:round/>
            <a:headEnd type="none" w="med" len="med"/>
            <a:tailEnd type="triangle" w="med" len="med"/>
          </a:ln>
        </p:spPr>
      </p:cxnSp>
      <p:cxnSp>
        <p:nvCxnSpPr>
          <p:cNvPr id="793" name="Google Shape;793;p27"/>
          <p:cNvCxnSpPr/>
          <p:nvPr/>
        </p:nvCxnSpPr>
        <p:spPr>
          <a:xfrm rot="10800000" flipH="1">
            <a:off x="4936408" y="2029584"/>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794" name="Google Shape;794;p27"/>
          <p:cNvCxnSpPr/>
          <p:nvPr/>
        </p:nvCxnSpPr>
        <p:spPr>
          <a:xfrm rot="10800000" flipH="1">
            <a:off x="4936408" y="2793984"/>
            <a:ext cx="750300" cy="1208400"/>
          </a:xfrm>
          <a:prstGeom prst="straightConnector1">
            <a:avLst/>
          </a:prstGeom>
          <a:noFill/>
          <a:ln w="9525" cap="flat" cmpd="sng">
            <a:solidFill>
              <a:srgbClr val="595959"/>
            </a:solidFill>
            <a:prstDash val="solid"/>
            <a:round/>
            <a:headEnd type="none" w="med" len="med"/>
            <a:tailEnd type="triangle" w="med" len="med"/>
          </a:ln>
        </p:spPr>
      </p:cxnSp>
      <p:cxnSp>
        <p:nvCxnSpPr>
          <p:cNvPr id="795" name="Google Shape;795;p27"/>
          <p:cNvCxnSpPr/>
          <p:nvPr/>
        </p:nvCxnSpPr>
        <p:spPr>
          <a:xfrm>
            <a:off x="4936408" y="4002384"/>
            <a:ext cx="750300" cy="0"/>
          </a:xfrm>
          <a:prstGeom prst="straightConnector1">
            <a:avLst/>
          </a:prstGeom>
          <a:noFill/>
          <a:ln w="9525" cap="flat" cmpd="sng">
            <a:solidFill>
              <a:srgbClr val="595959"/>
            </a:solidFill>
            <a:prstDash val="solid"/>
            <a:round/>
            <a:headEnd type="none" w="med" len="med"/>
            <a:tailEnd type="triangle" w="med" len="med"/>
          </a:ln>
        </p:spPr>
      </p:cxnSp>
      <p:sp>
        <p:nvSpPr>
          <p:cNvPr id="796" name="Google Shape;796;p27"/>
          <p:cNvSpPr txBox="1"/>
          <p:nvPr/>
        </p:nvSpPr>
        <p:spPr>
          <a:xfrm>
            <a:off x="41833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[2]</a:t>
            </a:r>
            <a:endParaRPr baseline="30000">
              <a:latin typeface="Consolas" panose="020B0609020204030204"/>
              <a:ea typeface="Consolas" panose="020B0609020204030204"/>
              <a:cs typeface="Consolas" panose="020B0609020204030204"/>
              <a:sym typeface="Consolas" panose="020B0609020204030204"/>
            </a:endParaRPr>
          </a:p>
        </p:txBody>
      </p:sp>
      <p:cxnSp>
        <p:nvCxnSpPr>
          <p:cNvPr id="797" name="Google Shape;797;p27"/>
          <p:cNvCxnSpPr>
            <a:stCxn id="731" idx="6"/>
            <a:endCxn id="709" idx="2"/>
          </p:cNvCxnSpPr>
          <p:nvPr/>
        </p:nvCxnSpPr>
        <p:spPr>
          <a:xfrm rot="10800000" flipH="1">
            <a:off x="6279996" y="2411761"/>
            <a:ext cx="995700" cy="372900"/>
          </a:xfrm>
          <a:prstGeom prst="straightConnector1">
            <a:avLst/>
          </a:prstGeom>
          <a:noFill/>
          <a:ln w="9525" cap="flat" cmpd="sng">
            <a:solidFill>
              <a:srgbClr val="595959"/>
            </a:solidFill>
            <a:prstDash val="solid"/>
            <a:round/>
            <a:headEnd type="none" w="med" len="med"/>
            <a:tailEnd type="triangle" w="med" len="med"/>
          </a:ln>
        </p:spPr>
      </p:cxnSp>
      <p:sp>
        <p:nvSpPr>
          <p:cNvPr id="798" name="Google Shape;798;p27"/>
          <p:cNvSpPr txBox="1"/>
          <p:nvPr/>
        </p:nvSpPr>
        <p:spPr>
          <a:xfrm>
            <a:off x="7088922"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[4]</a:t>
            </a:r>
            <a:endParaRPr baseline="30000">
              <a:latin typeface="Consolas" panose="020B0609020204030204"/>
              <a:ea typeface="Consolas" panose="020B0609020204030204"/>
              <a:cs typeface="Consolas" panose="020B0609020204030204"/>
              <a:sym typeface="Consolas" panose="020B0609020204030204"/>
            </a:endParaRPr>
          </a:p>
        </p:txBody>
      </p:sp>
      <p:cxnSp>
        <p:nvCxnSpPr>
          <p:cNvPr id="799" name="Google Shape;799;p27"/>
          <p:cNvCxnSpPr/>
          <p:nvPr/>
        </p:nvCxnSpPr>
        <p:spPr>
          <a:xfrm flipH="1">
            <a:off x="4636700" y="3215775"/>
            <a:ext cx="6000" cy="450000"/>
          </a:xfrm>
          <a:prstGeom prst="straightConnector1">
            <a:avLst/>
          </a:prstGeom>
          <a:noFill/>
          <a:ln w="28575" cap="flat" cmpd="sng">
            <a:solidFill>
              <a:srgbClr val="595959"/>
            </a:solidFill>
            <a:prstDash val="dot"/>
            <a:round/>
            <a:headEnd type="none" w="med" len="med"/>
            <a:tailEnd type="none" w="med" len="med"/>
          </a:ln>
        </p:spPr>
      </p:cxnSp>
      <p:cxnSp>
        <p:nvCxnSpPr>
          <p:cNvPr id="800" name="Google Shape;800;p27"/>
          <p:cNvCxnSpPr/>
          <p:nvPr/>
        </p:nvCxnSpPr>
        <p:spPr>
          <a:xfrm flipH="1">
            <a:off x="5980300" y="3215763"/>
            <a:ext cx="6000" cy="450000"/>
          </a:xfrm>
          <a:prstGeom prst="straightConnector1">
            <a:avLst/>
          </a:prstGeom>
          <a:noFill/>
          <a:ln w="28575" cap="flat" cmpd="sng">
            <a:solidFill>
              <a:srgbClr val="595959"/>
            </a:solidFill>
            <a:prstDash val="dot"/>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804" name="Shape 804"/>
        <p:cNvGrpSpPr/>
        <p:nvPr/>
      </p:nvGrpSpPr>
      <p:grpSpPr>
        <a:xfrm>
          <a:off x="0" y="0"/>
          <a:ext cx="0" cy="0"/>
          <a:chOff x="0" y="0"/>
          <a:chExt cx="0" cy="0"/>
        </a:xfrm>
      </p:grpSpPr>
      <p:grpSp>
        <p:nvGrpSpPr>
          <p:cNvPr id="805" name="Google Shape;805;p28"/>
          <p:cNvGrpSpPr/>
          <p:nvPr/>
        </p:nvGrpSpPr>
        <p:grpSpPr>
          <a:xfrm>
            <a:off x="209504" y="2056289"/>
            <a:ext cx="1055455" cy="1030918"/>
            <a:chOff x="347441" y="529183"/>
            <a:chExt cx="2163705" cy="1824635"/>
          </a:xfrm>
        </p:grpSpPr>
        <p:grpSp>
          <p:nvGrpSpPr>
            <p:cNvPr id="806" name="Google Shape;806;p28"/>
            <p:cNvGrpSpPr/>
            <p:nvPr/>
          </p:nvGrpSpPr>
          <p:grpSpPr>
            <a:xfrm>
              <a:off x="745224" y="529183"/>
              <a:ext cx="1765922" cy="1596032"/>
              <a:chOff x="6240000" y="821025"/>
              <a:chExt cx="2904000" cy="2668950"/>
            </a:xfrm>
          </p:grpSpPr>
          <p:sp>
            <p:nvSpPr>
              <p:cNvPr id="807" name="Google Shape;807;p28"/>
              <p:cNvSpPr/>
              <p:nvPr/>
            </p:nvSpPr>
            <p:spPr>
              <a:xfrm flipH="1">
                <a:off x="6240000" y="8210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08" name="Google Shape;808;p28"/>
              <p:cNvSpPr/>
              <p:nvPr/>
            </p:nvSpPr>
            <p:spPr>
              <a:xfrm flipH="1">
                <a:off x="62400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09" name="Google Shape;809;p28"/>
              <p:cNvSpPr/>
              <p:nvPr/>
            </p:nvSpPr>
            <p:spPr>
              <a:xfrm flipH="1">
                <a:off x="68208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0" name="Google Shape;810;p28"/>
              <p:cNvSpPr/>
              <p:nvPr/>
            </p:nvSpPr>
            <p:spPr>
              <a:xfrm flipH="1">
                <a:off x="74016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1" name="Google Shape;811;p28"/>
              <p:cNvSpPr/>
              <p:nvPr/>
            </p:nvSpPr>
            <p:spPr>
              <a:xfrm flipH="1">
                <a:off x="79824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2" name="Google Shape;812;p28"/>
              <p:cNvSpPr/>
              <p:nvPr/>
            </p:nvSpPr>
            <p:spPr>
              <a:xfrm flipH="1">
                <a:off x="85632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3" name="Google Shape;813;p28"/>
              <p:cNvSpPr/>
              <p:nvPr/>
            </p:nvSpPr>
            <p:spPr>
              <a:xfrm flipH="1">
                <a:off x="62400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4" name="Google Shape;814;p28"/>
              <p:cNvSpPr/>
              <p:nvPr/>
            </p:nvSpPr>
            <p:spPr>
              <a:xfrm flipH="1">
                <a:off x="68208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5" name="Google Shape;815;p28"/>
              <p:cNvSpPr/>
              <p:nvPr/>
            </p:nvSpPr>
            <p:spPr>
              <a:xfrm flipH="1">
                <a:off x="74016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6" name="Google Shape;816;p28"/>
              <p:cNvSpPr/>
              <p:nvPr/>
            </p:nvSpPr>
            <p:spPr>
              <a:xfrm flipH="1">
                <a:off x="79824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7" name="Google Shape;817;p28"/>
              <p:cNvSpPr/>
              <p:nvPr/>
            </p:nvSpPr>
            <p:spPr>
              <a:xfrm flipH="1">
                <a:off x="85632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8" name="Google Shape;818;p28"/>
              <p:cNvSpPr/>
              <p:nvPr/>
            </p:nvSpPr>
            <p:spPr>
              <a:xfrm flipH="1">
                <a:off x="62400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9" name="Google Shape;819;p28"/>
              <p:cNvSpPr/>
              <p:nvPr/>
            </p:nvSpPr>
            <p:spPr>
              <a:xfrm flipH="1">
                <a:off x="68208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0" name="Google Shape;820;p28"/>
              <p:cNvSpPr/>
              <p:nvPr/>
            </p:nvSpPr>
            <p:spPr>
              <a:xfrm flipH="1">
                <a:off x="74016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1" name="Google Shape;821;p28"/>
              <p:cNvSpPr/>
              <p:nvPr/>
            </p:nvSpPr>
            <p:spPr>
              <a:xfrm flipH="1">
                <a:off x="79824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2" name="Google Shape;822;p28"/>
              <p:cNvSpPr/>
              <p:nvPr/>
            </p:nvSpPr>
            <p:spPr>
              <a:xfrm flipH="1">
                <a:off x="85632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3" name="Google Shape;823;p28"/>
              <p:cNvSpPr/>
              <p:nvPr/>
            </p:nvSpPr>
            <p:spPr>
              <a:xfrm flipH="1">
                <a:off x="62400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4" name="Google Shape;824;p28"/>
              <p:cNvSpPr/>
              <p:nvPr/>
            </p:nvSpPr>
            <p:spPr>
              <a:xfrm flipH="1">
                <a:off x="68208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5" name="Google Shape;825;p28"/>
              <p:cNvSpPr/>
              <p:nvPr/>
            </p:nvSpPr>
            <p:spPr>
              <a:xfrm flipH="1">
                <a:off x="74016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6" name="Google Shape;826;p28"/>
              <p:cNvSpPr/>
              <p:nvPr/>
            </p:nvSpPr>
            <p:spPr>
              <a:xfrm flipH="1">
                <a:off x="79824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7" name="Google Shape;827;p28"/>
              <p:cNvSpPr/>
              <p:nvPr/>
            </p:nvSpPr>
            <p:spPr>
              <a:xfrm flipH="1">
                <a:off x="85632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8" name="Google Shape;828;p28"/>
              <p:cNvSpPr/>
              <p:nvPr/>
            </p:nvSpPr>
            <p:spPr>
              <a:xfrm flipH="1">
                <a:off x="62400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9" name="Google Shape;829;p28"/>
              <p:cNvSpPr/>
              <p:nvPr/>
            </p:nvSpPr>
            <p:spPr>
              <a:xfrm flipH="1">
                <a:off x="68208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30" name="Google Shape;830;p28"/>
              <p:cNvSpPr/>
              <p:nvPr/>
            </p:nvSpPr>
            <p:spPr>
              <a:xfrm flipH="1">
                <a:off x="74016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31" name="Google Shape;831;p28"/>
              <p:cNvSpPr/>
              <p:nvPr/>
            </p:nvSpPr>
            <p:spPr>
              <a:xfrm flipH="1">
                <a:off x="79824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32" name="Google Shape;832;p28"/>
              <p:cNvSpPr/>
              <p:nvPr/>
            </p:nvSpPr>
            <p:spPr>
              <a:xfrm flipH="1">
                <a:off x="85632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833" name="Google Shape;833;p28"/>
            <p:cNvGrpSpPr/>
            <p:nvPr/>
          </p:nvGrpSpPr>
          <p:grpSpPr>
            <a:xfrm>
              <a:off x="546332" y="643484"/>
              <a:ext cx="1765922" cy="1596032"/>
              <a:chOff x="5950075" y="854725"/>
              <a:chExt cx="2904000" cy="2668950"/>
            </a:xfrm>
          </p:grpSpPr>
          <p:sp>
            <p:nvSpPr>
              <p:cNvPr id="834" name="Google Shape;834;p28"/>
              <p:cNvSpPr/>
              <p:nvPr/>
            </p:nvSpPr>
            <p:spPr>
              <a:xfrm flipH="1">
                <a:off x="5950075" y="8547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28"/>
              <p:cNvSpPr/>
              <p:nvPr/>
            </p:nvSpPr>
            <p:spPr>
              <a:xfrm flipH="1">
                <a:off x="59500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28"/>
              <p:cNvSpPr/>
              <p:nvPr/>
            </p:nvSpPr>
            <p:spPr>
              <a:xfrm flipH="1">
                <a:off x="65308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28"/>
              <p:cNvSpPr/>
              <p:nvPr/>
            </p:nvSpPr>
            <p:spPr>
              <a:xfrm flipH="1">
                <a:off x="71116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28"/>
              <p:cNvSpPr/>
              <p:nvPr/>
            </p:nvSpPr>
            <p:spPr>
              <a:xfrm flipH="1">
                <a:off x="76924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28"/>
              <p:cNvSpPr/>
              <p:nvPr/>
            </p:nvSpPr>
            <p:spPr>
              <a:xfrm flipH="1">
                <a:off x="82732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28"/>
              <p:cNvSpPr/>
              <p:nvPr/>
            </p:nvSpPr>
            <p:spPr>
              <a:xfrm flipH="1">
                <a:off x="59500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28"/>
              <p:cNvSpPr/>
              <p:nvPr/>
            </p:nvSpPr>
            <p:spPr>
              <a:xfrm flipH="1">
                <a:off x="65308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28"/>
              <p:cNvSpPr/>
              <p:nvPr/>
            </p:nvSpPr>
            <p:spPr>
              <a:xfrm flipH="1">
                <a:off x="71116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28"/>
              <p:cNvSpPr/>
              <p:nvPr/>
            </p:nvSpPr>
            <p:spPr>
              <a:xfrm flipH="1">
                <a:off x="76924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28"/>
              <p:cNvSpPr/>
              <p:nvPr/>
            </p:nvSpPr>
            <p:spPr>
              <a:xfrm flipH="1">
                <a:off x="82732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28"/>
              <p:cNvSpPr/>
              <p:nvPr/>
            </p:nvSpPr>
            <p:spPr>
              <a:xfrm flipH="1">
                <a:off x="59500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28"/>
              <p:cNvSpPr/>
              <p:nvPr/>
            </p:nvSpPr>
            <p:spPr>
              <a:xfrm flipH="1">
                <a:off x="65308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28"/>
              <p:cNvSpPr/>
              <p:nvPr/>
            </p:nvSpPr>
            <p:spPr>
              <a:xfrm flipH="1">
                <a:off x="71116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28"/>
              <p:cNvSpPr/>
              <p:nvPr/>
            </p:nvSpPr>
            <p:spPr>
              <a:xfrm flipH="1">
                <a:off x="76924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28"/>
              <p:cNvSpPr/>
              <p:nvPr/>
            </p:nvSpPr>
            <p:spPr>
              <a:xfrm flipH="1">
                <a:off x="82732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28"/>
              <p:cNvSpPr/>
              <p:nvPr/>
            </p:nvSpPr>
            <p:spPr>
              <a:xfrm flipH="1">
                <a:off x="59500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28"/>
              <p:cNvSpPr/>
              <p:nvPr/>
            </p:nvSpPr>
            <p:spPr>
              <a:xfrm flipH="1">
                <a:off x="65308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28"/>
              <p:cNvSpPr/>
              <p:nvPr/>
            </p:nvSpPr>
            <p:spPr>
              <a:xfrm flipH="1">
                <a:off x="71116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28"/>
              <p:cNvSpPr/>
              <p:nvPr/>
            </p:nvSpPr>
            <p:spPr>
              <a:xfrm flipH="1">
                <a:off x="76924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28"/>
              <p:cNvSpPr/>
              <p:nvPr/>
            </p:nvSpPr>
            <p:spPr>
              <a:xfrm flipH="1">
                <a:off x="82732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28"/>
              <p:cNvSpPr/>
              <p:nvPr/>
            </p:nvSpPr>
            <p:spPr>
              <a:xfrm flipH="1">
                <a:off x="59500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28"/>
              <p:cNvSpPr/>
              <p:nvPr/>
            </p:nvSpPr>
            <p:spPr>
              <a:xfrm flipH="1">
                <a:off x="65308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28"/>
              <p:cNvSpPr/>
              <p:nvPr/>
            </p:nvSpPr>
            <p:spPr>
              <a:xfrm flipH="1">
                <a:off x="71116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8" name="Google Shape;858;p28"/>
              <p:cNvSpPr/>
              <p:nvPr/>
            </p:nvSpPr>
            <p:spPr>
              <a:xfrm flipH="1">
                <a:off x="76924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9" name="Google Shape;859;p28"/>
              <p:cNvSpPr/>
              <p:nvPr/>
            </p:nvSpPr>
            <p:spPr>
              <a:xfrm flipH="1">
                <a:off x="82732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60" name="Google Shape;860;p28"/>
            <p:cNvGrpSpPr/>
            <p:nvPr/>
          </p:nvGrpSpPr>
          <p:grpSpPr>
            <a:xfrm>
              <a:off x="347441" y="757786"/>
              <a:ext cx="1765922" cy="1596032"/>
              <a:chOff x="2854300" y="1168125"/>
              <a:chExt cx="2904000" cy="2668950"/>
            </a:xfrm>
          </p:grpSpPr>
          <p:sp>
            <p:nvSpPr>
              <p:cNvPr id="861" name="Google Shape;861;p28"/>
              <p:cNvSpPr/>
              <p:nvPr/>
            </p:nvSpPr>
            <p:spPr>
              <a:xfrm flipH="1">
                <a:off x="2854300" y="11681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2" name="Google Shape;862;p28"/>
              <p:cNvSpPr/>
              <p:nvPr/>
            </p:nvSpPr>
            <p:spPr>
              <a:xfrm flipH="1">
                <a:off x="28543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3" name="Google Shape;863;p28"/>
              <p:cNvSpPr/>
              <p:nvPr/>
            </p:nvSpPr>
            <p:spPr>
              <a:xfrm flipH="1">
                <a:off x="34351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4" name="Google Shape;864;p28"/>
              <p:cNvSpPr/>
              <p:nvPr/>
            </p:nvSpPr>
            <p:spPr>
              <a:xfrm flipH="1">
                <a:off x="40159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28"/>
              <p:cNvSpPr/>
              <p:nvPr/>
            </p:nvSpPr>
            <p:spPr>
              <a:xfrm flipH="1">
                <a:off x="45967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28"/>
              <p:cNvSpPr/>
              <p:nvPr/>
            </p:nvSpPr>
            <p:spPr>
              <a:xfrm flipH="1">
                <a:off x="51775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28"/>
              <p:cNvSpPr/>
              <p:nvPr/>
            </p:nvSpPr>
            <p:spPr>
              <a:xfrm flipH="1">
                <a:off x="28543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28"/>
              <p:cNvSpPr/>
              <p:nvPr/>
            </p:nvSpPr>
            <p:spPr>
              <a:xfrm flipH="1">
                <a:off x="34351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28"/>
              <p:cNvSpPr/>
              <p:nvPr/>
            </p:nvSpPr>
            <p:spPr>
              <a:xfrm flipH="1">
                <a:off x="40159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28"/>
              <p:cNvSpPr/>
              <p:nvPr/>
            </p:nvSpPr>
            <p:spPr>
              <a:xfrm flipH="1">
                <a:off x="45967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28"/>
              <p:cNvSpPr/>
              <p:nvPr/>
            </p:nvSpPr>
            <p:spPr>
              <a:xfrm flipH="1">
                <a:off x="51775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28"/>
              <p:cNvSpPr/>
              <p:nvPr/>
            </p:nvSpPr>
            <p:spPr>
              <a:xfrm flipH="1">
                <a:off x="28543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28"/>
              <p:cNvSpPr/>
              <p:nvPr/>
            </p:nvSpPr>
            <p:spPr>
              <a:xfrm flipH="1">
                <a:off x="34351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28"/>
              <p:cNvSpPr/>
              <p:nvPr/>
            </p:nvSpPr>
            <p:spPr>
              <a:xfrm flipH="1">
                <a:off x="40159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28"/>
              <p:cNvSpPr/>
              <p:nvPr/>
            </p:nvSpPr>
            <p:spPr>
              <a:xfrm flipH="1">
                <a:off x="45967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28"/>
              <p:cNvSpPr/>
              <p:nvPr/>
            </p:nvSpPr>
            <p:spPr>
              <a:xfrm flipH="1">
                <a:off x="51775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28"/>
              <p:cNvSpPr/>
              <p:nvPr/>
            </p:nvSpPr>
            <p:spPr>
              <a:xfrm flipH="1">
                <a:off x="28543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28"/>
              <p:cNvSpPr/>
              <p:nvPr/>
            </p:nvSpPr>
            <p:spPr>
              <a:xfrm flipH="1">
                <a:off x="34351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28"/>
              <p:cNvSpPr/>
              <p:nvPr/>
            </p:nvSpPr>
            <p:spPr>
              <a:xfrm flipH="1">
                <a:off x="40159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28"/>
              <p:cNvSpPr/>
              <p:nvPr/>
            </p:nvSpPr>
            <p:spPr>
              <a:xfrm flipH="1">
                <a:off x="45967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28"/>
              <p:cNvSpPr/>
              <p:nvPr/>
            </p:nvSpPr>
            <p:spPr>
              <a:xfrm flipH="1">
                <a:off x="51775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28"/>
              <p:cNvSpPr/>
              <p:nvPr/>
            </p:nvSpPr>
            <p:spPr>
              <a:xfrm flipH="1">
                <a:off x="28543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3" name="Google Shape;883;p28"/>
              <p:cNvSpPr/>
              <p:nvPr/>
            </p:nvSpPr>
            <p:spPr>
              <a:xfrm flipH="1">
                <a:off x="34351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28"/>
              <p:cNvSpPr/>
              <p:nvPr/>
            </p:nvSpPr>
            <p:spPr>
              <a:xfrm flipH="1">
                <a:off x="40159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28"/>
              <p:cNvSpPr/>
              <p:nvPr/>
            </p:nvSpPr>
            <p:spPr>
              <a:xfrm flipH="1">
                <a:off x="45967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28"/>
              <p:cNvSpPr/>
              <p:nvPr/>
            </p:nvSpPr>
            <p:spPr>
              <a:xfrm flipH="1">
                <a:off x="51775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887" name="Google Shape;887;p28"/>
          <p:cNvGrpSpPr/>
          <p:nvPr/>
        </p:nvGrpSpPr>
        <p:grpSpPr>
          <a:xfrm>
            <a:off x="1858240" y="1429225"/>
            <a:ext cx="921407" cy="797461"/>
            <a:chOff x="3229840" y="362425"/>
            <a:chExt cx="921407" cy="797461"/>
          </a:xfrm>
        </p:grpSpPr>
        <p:sp>
          <p:nvSpPr>
            <p:cNvPr id="888" name="Google Shape;888;p28"/>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28"/>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28"/>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1" name="Google Shape;891;p28"/>
          <p:cNvGrpSpPr/>
          <p:nvPr/>
        </p:nvGrpSpPr>
        <p:grpSpPr>
          <a:xfrm>
            <a:off x="1858240" y="2656261"/>
            <a:ext cx="921400" cy="785200"/>
            <a:chOff x="2467840" y="1786561"/>
            <a:chExt cx="921400" cy="785200"/>
          </a:xfrm>
        </p:grpSpPr>
        <p:sp>
          <p:nvSpPr>
            <p:cNvPr id="892" name="Google Shape;892;p28"/>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28"/>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28"/>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5" name="Google Shape;895;p28"/>
          <p:cNvGrpSpPr/>
          <p:nvPr/>
        </p:nvGrpSpPr>
        <p:grpSpPr>
          <a:xfrm>
            <a:off x="3231306" y="1352333"/>
            <a:ext cx="877879" cy="877818"/>
            <a:chOff x="5950075" y="854725"/>
            <a:chExt cx="2904000" cy="2668950"/>
          </a:xfrm>
        </p:grpSpPr>
        <p:sp>
          <p:nvSpPr>
            <p:cNvPr id="896" name="Google Shape;896;p28"/>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28"/>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28"/>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28"/>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28"/>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28"/>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28"/>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28"/>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28"/>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28"/>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28"/>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28"/>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28"/>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28"/>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28"/>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5" name="Google Shape;915;p28"/>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6" name="Google Shape;916;p28"/>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7" name="Google Shape;917;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8" name="Google Shape;918;p28"/>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28"/>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28"/>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28"/>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22" name="Google Shape;922;p28"/>
          <p:cNvGrpSpPr/>
          <p:nvPr/>
        </p:nvGrpSpPr>
        <p:grpSpPr>
          <a:xfrm>
            <a:off x="3231582" y="2535430"/>
            <a:ext cx="877298" cy="879686"/>
            <a:chOff x="2854300" y="1168125"/>
            <a:chExt cx="2904000" cy="2668950"/>
          </a:xfrm>
        </p:grpSpPr>
        <p:sp>
          <p:nvSpPr>
            <p:cNvPr id="923" name="Google Shape;923;p28"/>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28"/>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5" name="Google Shape;925;p28"/>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6" name="Google Shape;926;p28"/>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28"/>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28"/>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28"/>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28"/>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1" name="Google Shape;931;p28"/>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2" name="Google Shape;932;p28"/>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28"/>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28"/>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28"/>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6" name="Google Shape;936;p28"/>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28"/>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28"/>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28"/>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28"/>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28"/>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28"/>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28"/>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4" name="Google Shape;944;p28"/>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28"/>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28"/>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7" name="Google Shape;947;p28"/>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28"/>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949" name="Google Shape;949;p28"/>
          <p:cNvCxnSpPr>
            <a:stCxn id="822" idx="1"/>
            <a:endCxn id="890" idx="3"/>
          </p:cNvCxnSpPr>
          <p:nvPr/>
        </p:nvCxnSpPr>
        <p:spPr>
          <a:xfrm rot="10800000" flipH="1">
            <a:off x="1264960" y="1911389"/>
            <a:ext cx="593400" cy="595500"/>
          </a:xfrm>
          <a:prstGeom prst="curvedConnector3">
            <a:avLst>
              <a:gd name="adj1" fmla="val 49990"/>
            </a:avLst>
          </a:prstGeom>
          <a:noFill/>
          <a:ln w="9525" cap="flat" cmpd="sng">
            <a:solidFill>
              <a:srgbClr val="595959"/>
            </a:solidFill>
            <a:prstDash val="solid"/>
            <a:round/>
            <a:headEnd type="none" w="med" len="med"/>
            <a:tailEnd type="none" w="med" len="med"/>
          </a:ln>
        </p:spPr>
      </p:cxnSp>
      <p:cxnSp>
        <p:nvCxnSpPr>
          <p:cNvPr id="950" name="Google Shape;950;p28"/>
          <p:cNvCxnSpPr>
            <a:stCxn id="822" idx="1"/>
            <a:endCxn id="894" idx="3"/>
          </p:cNvCxnSpPr>
          <p:nvPr/>
        </p:nvCxnSpPr>
        <p:spPr>
          <a:xfrm>
            <a:off x="1264960" y="2506889"/>
            <a:ext cx="593400" cy="619200"/>
          </a:xfrm>
          <a:prstGeom prst="curvedConnector3">
            <a:avLst>
              <a:gd name="adj1" fmla="val 49990"/>
            </a:avLst>
          </a:prstGeom>
          <a:noFill/>
          <a:ln w="9525" cap="flat" cmpd="sng">
            <a:solidFill>
              <a:srgbClr val="595959"/>
            </a:solidFill>
            <a:prstDash val="solid"/>
            <a:round/>
            <a:headEnd type="none" w="med" len="med"/>
            <a:tailEnd type="none" w="med" len="med"/>
          </a:ln>
        </p:spPr>
      </p:cxnSp>
      <p:cxnSp>
        <p:nvCxnSpPr>
          <p:cNvPr id="951" name="Google Shape;951;p28"/>
          <p:cNvCxnSpPr/>
          <p:nvPr/>
        </p:nvCxnSpPr>
        <p:spPr>
          <a:xfrm>
            <a:off x="2790650" y="1790350"/>
            <a:ext cx="360300" cy="1800"/>
          </a:xfrm>
          <a:prstGeom prst="straightConnector1">
            <a:avLst/>
          </a:prstGeom>
          <a:noFill/>
          <a:ln w="9525" cap="flat" cmpd="sng">
            <a:solidFill>
              <a:srgbClr val="595959"/>
            </a:solidFill>
            <a:prstDash val="dash"/>
            <a:round/>
            <a:headEnd type="none" w="med" len="med"/>
            <a:tailEnd type="triangle" w="med" len="med"/>
          </a:ln>
        </p:spPr>
      </p:cxnSp>
      <p:cxnSp>
        <p:nvCxnSpPr>
          <p:cNvPr id="952" name="Google Shape;952;p28"/>
          <p:cNvCxnSpPr/>
          <p:nvPr/>
        </p:nvCxnSpPr>
        <p:spPr>
          <a:xfrm>
            <a:off x="2790650" y="3047950"/>
            <a:ext cx="360300" cy="1800"/>
          </a:xfrm>
          <a:prstGeom prst="straightConnector1">
            <a:avLst/>
          </a:prstGeom>
          <a:noFill/>
          <a:ln w="9525" cap="flat" cmpd="sng">
            <a:solidFill>
              <a:srgbClr val="595959"/>
            </a:solidFill>
            <a:prstDash val="dash"/>
            <a:round/>
            <a:headEnd type="none" w="med" len="med"/>
            <a:tailEnd type="triangle" w="med" len="med"/>
          </a:ln>
        </p:spPr>
      </p:cxnSp>
      <p:sp>
        <p:nvSpPr>
          <p:cNvPr id="953" name="Google Shape;953;p28"/>
          <p:cNvSpPr txBox="1"/>
          <p:nvPr/>
        </p:nvSpPr>
        <p:spPr>
          <a:xfrm>
            <a:off x="504700" y="32335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NxNx3</a:t>
            </a:r>
            <a:endParaRPr sz="1100">
              <a:latin typeface="Consolas" panose="020B0609020204030204"/>
              <a:ea typeface="Consolas" panose="020B0609020204030204"/>
              <a:cs typeface="Consolas" panose="020B0609020204030204"/>
              <a:sym typeface="Consolas" panose="020B0609020204030204"/>
            </a:endParaRPr>
          </a:p>
        </p:txBody>
      </p:sp>
      <p:sp>
        <p:nvSpPr>
          <p:cNvPr id="954" name="Google Shape;954;p28"/>
          <p:cNvSpPr txBox="1"/>
          <p:nvPr/>
        </p:nvSpPr>
        <p:spPr>
          <a:xfrm>
            <a:off x="4108875" y="1687288"/>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+b1</a:t>
            </a:r>
            <a:endParaRPr sz="1100">
              <a:latin typeface="Consolas" panose="020B0609020204030204"/>
              <a:ea typeface="Consolas" panose="020B0609020204030204"/>
              <a:cs typeface="Consolas" panose="020B0609020204030204"/>
              <a:sym typeface="Consolas" panose="020B0609020204030204"/>
            </a:endParaRPr>
          </a:p>
        </p:txBody>
      </p:sp>
      <p:sp>
        <p:nvSpPr>
          <p:cNvPr id="955" name="Google Shape;955;p28"/>
          <p:cNvSpPr txBox="1"/>
          <p:nvPr/>
        </p:nvSpPr>
        <p:spPr>
          <a:xfrm>
            <a:off x="4108875" y="284005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+b2</a:t>
            </a:r>
            <a:endParaRPr sz="1100">
              <a:latin typeface="Consolas" panose="020B0609020204030204"/>
              <a:ea typeface="Consolas" panose="020B0609020204030204"/>
              <a:cs typeface="Consolas" panose="020B0609020204030204"/>
              <a:sym typeface="Consolas" panose="020B0609020204030204"/>
            </a:endParaRPr>
          </a:p>
        </p:txBody>
      </p:sp>
      <p:sp>
        <p:nvSpPr>
          <p:cNvPr id="956" name="Google Shape;956;p28"/>
          <p:cNvSpPr txBox="1"/>
          <p:nvPr/>
        </p:nvSpPr>
        <p:spPr>
          <a:xfrm>
            <a:off x="3420625" y="3497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MxM</a:t>
            </a:r>
            <a:endParaRPr sz="1100">
              <a:latin typeface="Consolas" panose="020B0609020204030204"/>
              <a:ea typeface="Consolas" panose="020B0609020204030204"/>
              <a:cs typeface="Consolas" panose="020B0609020204030204"/>
              <a:sym typeface="Consolas" panose="020B0609020204030204"/>
            </a:endParaRPr>
          </a:p>
        </p:txBody>
      </p:sp>
      <p:sp>
        <p:nvSpPr>
          <p:cNvPr id="957" name="Google Shape;957;p28"/>
          <p:cNvSpPr txBox="1"/>
          <p:nvPr/>
        </p:nvSpPr>
        <p:spPr>
          <a:xfrm>
            <a:off x="3420638" y="10890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MxM</a:t>
            </a:r>
            <a:endParaRPr sz="1100">
              <a:latin typeface="Consolas" panose="020B0609020204030204"/>
              <a:ea typeface="Consolas" panose="020B0609020204030204"/>
              <a:cs typeface="Consolas" panose="020B0609020204030204"/>
              <a:sym typeface="Consolas" panose="020B0609020204030204"/>
            </a:endParaRPr>
          </a:p>
        </p:txBody>
      </p:sp>
      <p:cxnSp>
        <p:nvCxnSpPr>
          <p:cNvPr id="958" name="Google Shape;958;p28"/>
          <p:cNvCxnSpPr/>
          <p:nvPr/>
        </p:nvCxnSpPr>
        <p:spPr>
          <a:xfrm>
            <a:off x="4419600" y="17903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959" name="Google Shape;959;p28"/>
          <p:cNvCxnSpPr/>
          <p:nvPr/>
        </p:nvCxnSpPr>
        <p:spPr>
          <a:xfrm>
            <a:off x="4404475" y="29134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960" name="Google Shape;960;p28"/>
          <p:cNvGrpSpPr/>
          <p:nvPr/>
        </p:nvGrpSpPr>
        <p:grpSpPr>
          <a:xfrm>
            <a:off x="4755306" y="1352333"/>
            <a:ext cx="877879" cy="877818"/>
            <a:chOff x="5950075" y="854725"/>
            <a:chExt cx="2904000" cy="2668950"/>
          </a:xfrm>
        </p:grpSpPr>
        <p:sp>
          <p:nvSpPr>
            <p:cNvPr id="961" name="Google Shape;961;p28"/>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2" name="Google Shape;962;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28"/>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28"/>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5" name="Google Shape;965;p28"/>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6" name="Google Shape;966;p28"/>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7" name="Google Shape;967;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28"/>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28"/>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28"/>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28"/>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28"/>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28"/>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28"/>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6" name="Google Shape;976;p28"/>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7" name="Google Shape;977;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8" name="Google Shape;978;p28"/>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9" name="Google Shape;979;p28"/>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28"/>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1" name="Google Shape;981;p28"/>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2" name="Google Shape;982;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28"/>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28"/>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5" name="Google Shape;985;p28"/>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6" name="Google Shape;986;p28"/>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87" name="Google Shape;987;p28"/>
          <p:cNvGrpSpPr/>
          <p:nvPr/>
        </p:nvGrpSpPr>
        <p:grpSpPr>
          <a:xfrm>
            <a:off x="4755582" y="2535430"/>
            <a:ext cx="877298" cy="879686"/>
            <a:chOff x="2854300" y="1168125"/>
            <a:chExt cx="2904000" cy="2668950"/>
          </a:xfrm>
        </p:grpSpPr>
        <p:sp>
          <p:nvSpPr>
            <p:cNvPr id="988" name="Google Shape;988;p28"/>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9" name="Google Shape;989;p28"/>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0" name="Google Shape;990;p28"/>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1" name="Google Shape;991;p28"/>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2" name="Google Shape;992;p28"/>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3" name="Google Shape;993;p28"/>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4" name="Google Shape;994;p28"/>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5" name="Google Shape;995;p28"/>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6" name="Google Shape;996;p28"/>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7" name="Google Shape;997;p28"/>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8" name="Google Shape;998;p28"/>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28"/>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0" name="Google Shape;1000;p28"/>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1" name="Google Shape;1001;p28"/>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28"/>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3" name="Google Shape;1003;p28"/>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4" name="Google Shape;1004;p28"/>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28"/>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6" name="Google Shape;1006;p28"/>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7" name="Google Shape;1007;p28"/>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8" name="Google Shape;1008;p28"/>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9" name="Google Shape;1009;p28"/>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0" name="Google Shape;1010;p28"/>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1" name="Google Shape;1011;p28"/>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2" name="Google Shape;1012;p28"/>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3" name="Google Shape;1013;p28"/>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14" name="Google Shape;1014;p28"/>
          <p:cNvSpPr txBox="1"/>
          <p:nvPr/>
        </p:nvSpPr>
        <p:spPr>
          <a:xfrm>
            <a:off x="5633175" y="168730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+b1</a:t>
            </a:r>
            <a:endParaRPr sz="1100">
              <a:latin typeface="Consolas" panose="020B0609020204030204"/>
              <a:ea typeface="Consolas" panose="020B0609020204030204"/>
              <a:cs typeface="Consolas" panose="020B0609020204030204"/>
              <a:sym typeface="Consolas" panose="020B0609020204030204"/>
            </a:endParaRPr>
          </a:p>
        </p:txBody>
      </p:sp>
      <p:sp>
        <p:nvSpPr>
          <p:cNvPr id="1015" name="Google Shape;1015;p28"/>
          <p:cNvSpPr txBox="1"/>
          <p:nvPr/>
        </p:nvSpPr>
        <p:spPr>
          <a:xfrm>
            <a:off x="5633175" y="2871325"/>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+b2</a:t>
            </a:r>
            <a:endParaRPr sz="1100">
              <a:latin typeface="Consolas" panose="020B0609020204030204"/>
              <a:ea typeface="Consolas" panose="020B0609020204030204"/>
              <a:cs typeface="Consolas" panose="020B0609020204030204"/>
              <a:sym typeface="Consolas" panose="020B0609020204030204"/>
            </a:endParaRPr>
          </a:p>
        </p:txBody>
      </p:sp>
      <p:sp>
        <p:nvSpPr>
          <p:cNvPr id="1016" name="Google Shape;1016;p28"/>
          <p:cNvSpPr/>
          <p:nvPr/>
        </p:nvSpPr>
        <p:spPr>
          <a:xfrm>
            <a:off x="4632900" y="1275850"/>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7" name="Google Shape;1017;p28"/>
          <p:cNvSpPr/>
          <p:nvPr/>
        </p:nvSpPr>
        <p:spPr>
          <a:xfrm>
            <a:off x="4632900" y="2459875"/>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8" name="Google Shape;1018;p28"/>
          <p:cNvSpPr txBox="1"/>
          <p:nvPr/>
        </p:nvSpPr>
        <p:spPr>
          <a:xfrm>
            <a:off x="5463600" y="3497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ReLU</a:t>
            </a:r>
            <a:endParaRPr sz="1100">
              <a:latin typeface="Consolas" panose="020B0609020204030204"/>
              <a:ea typeface="Consolas" panose="020B0609020204030204"/>
              <a:cs typeface="Consolas" panose="020B0609020204030204"/>
              <a:sym typeface="Consolas" panose="020B0609020204030204"/>
            </a:endParaRPr>
          </a:p>
        </p:txBody>
      </p:sp>
      <p:sp>
        <p:nvSpPr>
          <p:cNvPr id="1019" name="Google Shape;1019;p28"/>
          <p:cNvSpPr txBox="1"/>
          <p:nvPr/>
        </p:nvSpPr>
        <p:spPr>
          <a:xfrm>
            <a:off x="5463600" y="10890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ReLU</a:t>
            </a:r>
            <a:endParaRPr sz="1100">
              <a:latin typeface="Consolas" panose="020B0609020204030204"/>
              <a:ea typeface="Consolas" panose="020B0609020204030204"/>
              <a:cs typeface="Consolas" panose="020B0609020204030204"/>
              <a:sym typeface="Consolas" panose="020B0609020204030204"/>
            </a:endParaRPr>
          </a:p>
        </p:txBody>
      </p:sp>
      <p:grpSp>
        <p:nvGrpSpPr>
          <p:cNvPr id="1020" name="Google Shape;1020;p28"/>
          <p:cNvGrpSpPr/>
          <p:nvPr/>
        </p:nvGrpSpPr>
        <p:grpSpPr>
          <a:xfrm>
            <a:off x="6357231" y="1352333"/>
            <a:ext cx="877879" cy="877818"/>
            <a:chOff x="5950075" y="854725"/>
            <a:chExt cx="2904000" cy="2668950"/>
          </a:xfrm>
        </p:grpSpPr>
        <p:sp>
          <p:nvSpPr>
            <p:cNvPr id="1021" name="Google Shape;1021;p28"/>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28"/>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3" name="Google Shape;1023;p28"/>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4" name="Google Shape;1024;p28"/>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5" name="Google Shape;1025;p28"/>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28"/>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28"/>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28"/>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28"/>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0" name="Google Shape;1030;p28"/>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28"/>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28"/>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28"/>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4" name="Google Shape;1034;p28"/>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5" name="Google Shape;1035;p28"/>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6" name="Google Shape;1036;p28"/>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7" name="Google Shape;1037;p28"/>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8" name="Google Shape;1038;p28"/>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9" name="Google Shape;1039;p28"/>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0" name="Google Shape;1040;p28"/>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1" name="Google Shape;1041;p28"/>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2" name="Google Shape;1042;p28"/>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3" name="Google Shape;1043;p28"/>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4" name="Google Shape;1044;p28"/>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5" name="Google Shape;1045;p28"/>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6" name="Google Shape;1046;p28"/>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47" name="Google Shape;1047;p28"/>
          <p:cNvGrpSpPr/>
          <p:nvPr/>
        </p:nvGrpSpPr>
        <p:grpSpPr>
          <a:xfrm>
            <a:off x="6357507" y="2535430"/>
            <a:ext cx="877298" cy="879686"/>
            <a:chOff x="2854300" y="1168125"/>
            <a:chExt cx="2904000" cy="2668950"/>
          </a:xfrm>
        </p:grpSpPr>
        <p:sp>
          <p:nvSpPr>
            <p:cNvPr id="1048" name="Google Shape;1048;p28"/>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 name="Google Shape;1049;p28"/>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0" name="Google Shape;1050;p28"/>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1" name="Google Shape;1051;p28"/>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2" name="Google Shape;1052;p28"/>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3" name="Google Shape;1053;p28"/>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4" name="Google Shape;1054;p28"/>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5" name="Google Shape;1055;p28"/>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6" name="Google Shape;1056;p28"/>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7" name="Google Shape;1057;p28"/>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8" name="Google Shape;1058;p28"/>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9" name="Google Shape;1059;p28"/>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0" name="Google Shape;1060;p28"/>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1" name="Google Shape;1061;p28"/>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2" name="Google Shape;1062;p28"/>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3" name="Google Shape;1063;p28"/>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4" name="Google Shape;1064;p28"/>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5" name="Google Shape;1065;p28"/>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6" name="Google Shape;1066;p28"/>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7" name="Google Shape;1067;p28"/>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8" name="Google Shape;1068;p28"/>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9" name="Google Shape;1069;p28"/>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0" name="Google Shape;1070;p28"/>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1" name="Google Shape;1071;p28"/>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2" name="Google Shape;1072;p28"/>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3" name="Google Shape;1073;p28"/>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074" name="Google Shape;1074;p28"/>
          <p:cNvCxnSpPr/>
          <p:nvPr/>
        </p:nvCxnSpPr>
        <p:spPr>
          <a:xfrm>
            <a:off x="6019800" y="17903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075" name="Google Shape;1075;p28"/>
          <p:cNvCxnSpPr/>
          <p:nvPr/>
        </p:nvCxnSpPr>
        <p:spPr>
          <a:xfrm>
            <a:off x="6004675" y="29134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076" name="Google Shape;1076;p28"/>
          <p:cNvGrpSpPr/>
          <p:nvPr/>
        </p:nvGrpSpPr>
        <p:grpSpPr>
          <a:xfrm>
            <a:off x="7580381" y="1932433"/>
            <a:ext cx="877879" cy="877818"/>
            <a:chOff x="5950075" y="854725"/>
            <a:chExt cx="2904000" cy="2668950"/>
          </a:xfrm>
        </p:grpSpPr>
        <p:sp>
          <p:nvSpPr>
            <p:cNvPr id="1077" name="Google Shape;1077;p28"/>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8" name="Google Shape;1078;p28"/>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9" name="Google Shape;1079;p28"/>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0" name="Google Shape;1080;p28"/>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1" name="Google Shape;1081;p28"/>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28"/>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28"/>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4" name="Google Shape;1084;p28"/>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5" name="Google Shape;1085;p28"/>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6" name="Google Shape;1086;p28"/>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7" name="Google Shape;1087;p28"/>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8" name="Google Shape;1088;p28"/>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9" name="Google Shape;1089;p28"/>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0" name="Google Shape;1090;p28"/>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1" name="Google Shape;1091;p28"/>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2" name="Google Shape;1092;p28"/>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3" name="Google Shape;1093;p28"/>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4" name="Google Shape;1094;p28"/>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5" name="Google Shape;1095;p28"/>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6" name="Google Shape;1096;p28"/>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7" name="Google Shape;1097;p28"/>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8" name="Google Shape;1098;p28"/>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9" name="Google Shape;1099;p28"/>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0" name="Google Shape;1100;p28"/>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28"/>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2" name="Google Shape;1102;p28"/>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03" name="Google Shape;1103;p28"/>
          <p:cNvGrpSpPr/>
          <p:nvPr/>
        </p:nvGrpSpPr>
        <p:grpSpPr>
          <a:xfrm>
            <a:off x="7521282" y="2008030"/>
            <a:ext cx="877298" cy="879686"/>
            <a:chOff x="2854300" y="1168125"/>
            <a:chExt cx="2904000" cy="2668950"/>
          </a:xfrm>
        </p:grpSpPr>
        <p:sp>
          <p:nvSpPr>
            <p:cNvPr id="1104" name="Google Shape;1104;p28"/>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28"/>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6" name="Google Shape;1106;p28"/>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7" name="Google Shape;1107;p28"/>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8" name="Google Shape;1108;p28"/>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9" name="Google Shape;1109;p28"/>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0" name="Google Shape;1110;p28"/>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28"/>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28"/>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28"/>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28"/>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5" name="Google Shape;1115;p28"/>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6" name="Google Shape;1116;p28"/>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7" name="Google Shape;1117;p28"/>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8" name="Google Shape;1118;p28"/>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28"/>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0" name="Google Shape;1120;p28"/>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1" name="Google Shape;1121;p28"/>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2" name="Google Shape;1122;p28"/>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28"/>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28"/>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5" name="Google Shape;1125;p28"/>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6" name="Google Shape;1126;p28"/>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7" name="Google Shape;1127;p28"/>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8" name="Google Shape;1128;p28"/>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9" name="Google Shape;1129;p28"/>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130" name="Google Shape;1130;p28"/>
          <p:cNvCxnSpPr>
            <a:endCxn id="1115" idx="3"/>
          </p:cNvCxnSpPr>
          <p:nvPr/>
        </p:nvCxnSpPr>
        <p:spPr>
          <a:xfrm>
            <a:off x="7157382" y="1637901"/>
            <a:ext cx="363900" cy="809700"/>
          </a:xfrm>
          <a:prstGeom prst="straightConnector1">
            <a:avLst/>
          </a:prstGeom>
          <a:noFill/>
          <a:ln w="9525" cap="flat" cmpd="sng">
            <a:solidFill>
              <a:srgbClr val="595959"/>
            </a:solidFill>
            <a:prstDash val="dash"/>
            <a:round/>
            <a:headEnd type="none" w="med" len="med"/>
            <a:tailEnd type="triangle" w="med" len="med"/>
          </a:ln>
        </p:spPr>
      </p:cxnSp>
      <p:cxnSp>
        <p:nvCxnSpPr>
          <p:cNvPr id="1131" name="Google Shape;1131;p28"/>
          <p:cNvCxnSpPr>
            <a:stCxn id="1063" idx="1"/>
            <a:endCxn id="1115" idx="3"/>
          </p:cNvCxnSpPr>
          <p:nvPr/>
        </p:nvCxnSpPr>
        <p:spPr>
          <a:xfrm rot="10800000" flipH="1">
            <a:off x="7234805" y="2447601"/>
            <a:ext cx="286500" cy="527400"/>
          </a:xfrm>
          <a:prstGeom prst="straightConnector1">
            <a:avLst/>
          </a:prstGeom>
          <a:noFill/>
          <a:ln w="9525" cap="flat" cmpd="sng">
            <a:solidFill>
              <a:srgbClr val="595959"/>
            </a:solidFill>
            <a:prstDash val="lgDash"/>
            <a:round/>
            <a:headEnd type="none" w="med" len="med"/>
            <a:tailEnd type="triangle" w="med" len="med"/>
          </a:ln>
        </p:spPr>
      </p:cxnSp>
      <p:sp>
        <p:nvSpPr>
          <p:cNvPr id="1132" name="Google Shape;1132;p28"/>
          <p:cNvSpPr txBox="1"/>
          <p:nvPr/>
        </p:nvSpPr>
        <p:spPr>
          <a:xfrm>
            <a:off x="7769700" y="3860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a</a:t>
            </a:r>
            <a:r>
              <a:rPr lang="en-GB" sz="1100" baseline="30000">
                <a:latin typeface="Consolas" panose="020B0609020204030204"/>
                <a:ea typeface="Consolas" panose="020B0609020204030204"/>
                <a:cs typeface="Consolas" panose="020B0609020204030204"/>
                <a:sym typeface="Consolas" panose="020B0609020204030204"/>
              </a:rPr>
              <a:t>[l]</a:t>
            </a:r>
            <a:endParaRPr sz="1100" baseline="30000">
              <a:latin typeface="Consolas" panose="020B0609020204030204"/>
              <a:ea typeface="Consolas" panose="020B0609020204030204"/>
              <a:cs typeface="Consolas" panose="020B0609020204030204"/>
              <a:sym typeface="Consolas" panose="020B0609020204030204"/>
            </a:endParaRPr>
          </a:p>
        </p:txBody>
      </p:sp>
      <p:sp>
        <p:nvSpPr>
          <p:cNvPr id="1133" name="Google Shape;1133;p28"/>
          <p:cNvSpPr txBox="1"/>
          <p:nvPr/>
        </p:nvSpPr>
        <p:spPr>
          <a:xfrm>
            <a:off x="7710325" y="1637900"/>
            <a:ext cx="688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MxMX2</a:t>
            </a:r>
            <a:endParaRPr sz="1100">
              <a:latin typeface="Consolas" panose="020B0609020204030204"/>
              <a:ea typeface="Consolas" panose="020B0609020204030204"/>
              <a:cs typeface="Consolas" panose="020B0609020204030204"/>
              <a:sym typeface="Consolas" panose="020B0609020204030204"/>
            </a:endParaRPr>
          </a:p>
        </p:txBody>
      </p:sp>
      <p:sp>
        <p:nvSpPr>
          <p:cNvPr id="1134" name="Google Shape;1134;p28"/>
          <p:cNvSpPr txBox="1"/>
          <p:nvPr/>
        </p:nvSpPr>
        <p:spPr>
          <a:xfrm>
            <a:off x="615125" y="3860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a</a:t>
            </a:r>
            <a:r>
              <a:rPr lang="en-GB" sz="1100" baseline="30000">
                <a:latin typeface="Consolas" panose="020B0609020204030204"/>
                <a:ea typeface="Consolas" panose="020B0609020204030204"/>
                <a:cs typeface="Consolas" panose="020B0609020204030204"/>
                <a:sym typeface="Consolas" panose="020B0609020204030204"/>
              </a:rPr>
              <a:t>[l-1]</a:t>
            </a:r>
            <a:endParaRPr sz="1100" baseline="30000">
              <a:latin typeface="Consolas" panose="020B0609020204030204"/>
              <a:ea typeface="Consolas" panose="020B0609020204030204"/>
              <a:cs typeface="Consolas" panose="020B0609020204030204"/>
              <a:sym typeface="Consolas" panose="020B0609020204030204"/>
            </a:endParaRPr>
          </a:p>
        </p:txBody>
      </p:sp>
      <p:cxnSp>
        <p:nvCxnSpPr>
          <p:cNvPr id="1135" name="Google Shape;1135;p28"/>
          <p:cNvCxnSpPr>
            <a:stCxn id="1134" idx="3"/>
            <a:endCxn id="1132" idx="1"/>
          </p:cNvCxnSpPr>
          <p:nvPr/>
        </p:nvCxnSpPr>
        <p:spPr>
          <a:xfrm>
            <a:off x="1114325" y="3964225"/>
            <a:ext cx="6655500" cy="0"/>
          </a:xfrm>
          <a:prstGeom prst="straightConnector1">
            <a:avLst/>
          </a:prstGeom>
          <a:noFill/>
          <a:ln w="9525" cap="flat" cmpd="sng">
            <a:solidFill>
              <a:schemeClr val="dk2"/>
            </a:solidFill>
            <a:prstDash val="dashDot"/>
            <a:round/>
            <a:headEnd type="none" w="med" len="med"/>
            <a:tailEnd type="triangle" w="med" len="med"/>
          </a:ln>
        </p:spPr>
      </p:cxnSp>
      <p:sp>
        <p:nvSpPr>
          <p:cNvPr id="1136" name="Google Shape;1136;p28"/>
          <p:cNvSpPr txBox="1"/>
          <p:nvPr/>
        </p:nvSpPr>
        <p:spPr>
          <a:xfrm>
            <a:off x="436275" y="799675"/>
            <a:ext cx="8778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CONV operation</a:t>
            </a:r>
            <a:endParaRPr sz="1100">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140" name="Shape 1140"/>
        <p:cNvGrpSpPr/>
        <p:nvPr/>
      </p:nvGrpSpPr>
      <p:grpSpPr>
        <a:xfrm>
          <a:off x="0" y="0"/>
          <a:ext cx="0" cy="0"/>
          <a:chOff x="0" y="0"/>
          <a:chExt cx="0" cy="0"/>
        </a:xfrm>
      </p:grpSpPr>
      <p:grpSp>
        <p:nvGrpSpPr>
          <p:cNvPr id="1141" name="Google Shape;1141;p29"/>
          <p:cNvGrpSpPr/>
          <p:nvPr/>
        </p:nvGrpSpPr>
        <p:grpSpPr>
          <a:xfrm>
            <a:off x="347454" y="2084814"/>
            <a:ext cx="1055455" cy="1030918"/>
            <a:chOff x="347441" y="529183"/>
            <a:chExt cx="2163705" cy="1824635"/>
          </a:xfrm>
        </p:grpSpPr>
        <p:grpSp>
          <p:nvGrpSpPr>
            <p:cNvPr id="1142" name="Google Shape;1142;p29"/>
            <p:cNvGrpSpPr/>
            <p:nvPr/>
          </p:nvGrpSpPr>
          <p:grpSpPr>
            <a:xfrm>
              <a:off x="745224" y="529183"/>
              <a:ext cx="1765922" cy="1596032"/>
              <a:chOff x="6240000" y="821025"/>
              <a:chExt cx="2904000" cy="2668950"/>
            </a:xfrm>
          </p:grpSpPr>
          <p:sp>
            <p:nvSpPr>
              <p:cNvPr id="1143" name="Google Shape;1143;p29"/>
              <p:cNvSpPr/>
              <p:nvPr/>
            </p:nvSpPr>
            <p:spPr>
              <a:xfrm flipH="1">
                <a:off x="6240000" y="8210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4" name="Google Shape;1144;p29"/>
              <p:cNvSpPr/>
              <p:nvPr/>
            </p:nvSpPr>
            <p:spPr>
              <a:xfrm flipH="1">
                <a:off x="62400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5" name="Google Shape;1145;p29"/>
              <p:cNvSpPr/>
              <p:nvPr/>
            </p:nvSpPr>
            <p:spPr>
              <a:xfrm flipH="1">
                <a:off x="68208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6" name="Google Shape;1146;p29"/>
              <p:cNvSpPr/>
              <p:nvPr/>
            </p:nvSpPr>
            <p:spPr>
              <a:xfrm flipH="1">
                <a:off x="74016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7" name="Google Shape;1147;p29"/>
              <p:cNvSpPr/>
              <p:nvPr/>
            </p:nvSpPr>
            <p:spPr>
              <a:xfrm flipH="1">
                <a:off x="79824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8" name="Google Shape;1148;p29"/>
              <p:cNvSpPr/>
              <p:nvPr/>
            </p:nvSpPr>
            <p:spPr>
              <a:xfrm flipH="1">
                <a:off x="85632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9" name="Google Shape;1149;p29"/>
              <p:cNvSpPr/>
              <p:nvPr/>
            </p:nvSpPr>
            <p:spPr>
              <a:xfrm flipH="1">
                <a:off x="62400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0" name="Google Shape;1150;p29"/>
              <p:cNvSpPr/>
              <p:nvPr/>
            </p:nvSpPr>
            <p:spPr>
              <a:xfrm flipH="1">
                <a:off x="68208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1" name="Google Shape;1151;p29"/>
              <p:cNvSpPr/>
              <p:nvPr/>
            </p:nvSpPr>
            <p:spPr>
              <a:xfrm flipH="1">
                <a:off x="74016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2" name="Google Shape;1152;p29"/>
              <p:cNvSpPr/>
              <p:nvPr/>
            </p:nvSpPr>
            <p:spPr>
              <a:xfrm flipH="1">
                <a:off x="79824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3" name="Google Shape;1153;p29"/>
              <p:cNvSpPr/>
              <p:nvPr/>
            </p:nvSpPr>
            <p:spPr>
              <a:xfrm flipH="1">
                <a:off x="85632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4" name="Google Shape;1154;p29"/>
              <p:cNvSpPr/>
              <p:nvPr/>
            </p:nvSpPr>
            <p:spPr>
              <a:xfrm flipH="1">
                <a:off x="62400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5" name="Google Shape;1155;p29"/>
              <p:cNvSpPr/>
              <p:nvPr/>
            </p:nvSpPr>
            <p:spPr>
              <a:xfrm flipH="1">
                <a:off x="68208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6" name="Google Shape;1156;p29"/>
              <p:cNvSpPr/>
              <p:nvPr/>
            </p:nvSpPr>
            <p:spPr>
              <a:xfrm flipH="1">
                <a:off x="74016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7" name="Google Shape;1157;p29"/>
              <p:cNvSpPr/>
              <p:nvPr/>
            </p:nvSpPr>
            <p:spPr>
              <a:xfrm flipH="1">
                <a:off x="79824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8" name="Google Shape;1158;p29"/>
              <p:cNvSpPr/>
              <p:nvPr/>
            </p:nvSpPr>
            <p:spPr>
              <a:xfrm flipH="1">
                <a:off x="85632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9" name="Google Shape;1159;p29"/>
              <p:cNvSpPr/>
              <p:nvPr/>
            </p:nvSpPr>
            <p:spPr>
              <a:xfrm flipH="1">
                <a:off x="62400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0" name="Google Shape;1160;p29"/>
              <p:cNvSpPr/>
              <p:nvPr/>
            </p:nvSpPr>
            <p:spPr>
              <a:xfrm flipH="1">
                <a:off x="68208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1" name="Google Shape;1161;p29"/>
              <p:cNvSpPr/>
              <p:nvPr/>
            </p:nvSpPr>
            <p:spPr>
              <a:xfrm flipH="1">
                <a:off x="74016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2" name="Google Shape;1162;p29"/>
              <p:cNvSpPr/>
              <p:nvPr/>
            </p:nvSpPr>
            <p:spPr>
              <a:xfrm flipH="1">
                <a:off x="79824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3" name="Google Shape;1163;p29"/>
              <p:cNvSpPr/>
              <p:nvPr/>
            </p:nvSpPr>
            <p:spPr>
              <a:xfrm flipH="1">
                <a:off x="85632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4" name="Google Shape;1164;p29"/>
              <p:cNvSpPr/>
              <p:nvPr/>
            </p:nvSpPr>
            <p:spPr>
              <a:xfrm flipH="1">
                <a:off x="62400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5" name="Google Shape;1165;p29"/>
              <p:cNvSpPr/>
              <p:nvPr/>
            </p:nvSpPr>
            <p:spPr>
              <a:xfrm flipH="1">
                <a:off x="68208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6" name="Google Shape;1166;p29"/>
              <p:cNvSpPr/>
              <p:nvPr/>
            </p:nvSpPr>
            <p:spPr>
              <a:xfrm flipH="1">
                <a:off x="74016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7" name="Google Shape;1167;p29"/>
              <p:cNvSpPr/>
              <p:nvPr/>
            </p:nvSpPr>
            <p:spPr>
              <a:xfrm flipH="1">
                <a:off x="79824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8" name="Google Shape;1168;p29"/>
              <p:cNvSpPr/>
              <p:nvPr/>
            </p:nvSpPr>
            <p:spPr>
              <a:xfrm flipH="1">
                <a:off x="85632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169" name="Google Shape;1169;p29"/>
            <p:cNvGrpSpPr/>
            <p:nvPr/>
          </p:nvGrpSpPr>
          <p:grpSpPr>
            <a:xfrm>
              <a:off x="546332" y="643484"/>
              <a:ext cx="1765922" cy="1596032"/>
              <a:chOff x="5950075" y="854725"/>
              <a:chExt cx="2904000" cy="2668950"/>
            </a:xfrm>
          </p:grpSpPr>
          <p:sp>
            <p:nvSpPr>
              <p:cNvPr id="1170" name="Google Shape;1170;p29"/>
              <p:cNvSpPr/>
              <p:nvPr/>
            </p:nvSpPr>
            <p:spPr>
              <a:xfrm flipH="1">
                <a:off x="5950075" y="8547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1" name="Google Shape;1171;p29"/>
              <p:cNvSpPr/>
              <p:nvPr/>
            </p:nvSpPr>
            <p:spPr>
              <a:xfrm flipH="1">
                <a:off x="59500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29"/>
              <p:cNvSpPr/>
              <p:nvPr/>
            </p:nvSpPr>
            <p:spPr>
              <a:xfrm flipH="1">
                <a:off x="65308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29"/>
              <p:cNvSpPr/>
              <p:nvPr/>
            </p:nvSpPr>
            <p:spPr>
              <a:xfrm flipH="1">
                <a:off x="71116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29"/>
              <p:cNvSpPr/>
              <p:nvPr/>
            </p:nvSpPr>
            <p:spPr>
              <a:xfrm flipH="1">
                <a:off x="76924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29"/>
              <p:cNvSpPr/>
              <p:nvPr/>
            </p:nvSpPr>
            <p:spPr>
              <a:xfrm flipH="1">
                <a:off x="82732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6" name="Google Shape;1176;p29"/>
              <p:cNvSpPr/>
              <p:nvPr/>
            </p:nvSpPr>
            <p:spPr>
              <a:xfrm flipH="1">
                <a:off x="59500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29"/>
              <p:cNvSpPr/>
              <p:nvPr/>
            </p:nvSpPr>
            <p:spPr>
              <a:xfrm flipH="1">
                <a:off x="65308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29"/>
              <p:cNvSpPr/>
              <p:nvPr/>
            </p:nvSpPr>
            <p:spPr>
              <a:xfrm flipH="1">
                <a:off x="71116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9" name="Google Shape;1179;p29"/>
              <p:cNvSpPr/>
              <p:nvPr/>
            </p:nvSpPr>
            <p:spPr>
              <a:xfrm flipH="1">
                <a:off x="76924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0" name="Google Shape;1180;p29"/>
              <p:cNvSpPr/>
              <p:nvPr/>
            </p:nvSpPr>
            <p:spPr>
              <a:xfrm flipH="1">
                <a:off x="82732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1" name="Google Shape;1181;p29"/>
              <p:cNvSpPr/>
              <p:nvPr/>
            </p:nvSpPr>
            <p:spPr>
              <a:xfrm flipH="1">
                <a:off x="59500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2" name="Google Shape;1182;p29"/>
              <p:cNvSpPr/>
              <p:nvPr/>
            </p:nvSpPr>
            <p:spPr>
              <a:xfrm flipH="1">
                <a:off x="65308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3" name="Google Shape;1183;p29"/>
              <p:cNvSpPr/>
              <p:nvPr/>
            </p:nvSpPr>
            <p:spPr>
              <a:xfrm flipH="1">
                <a:off x="71116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4" name="Google Shape;1184;p29"/>
              <p:cNvSpPr/>
              <p:nvPr/>
            </p:nvSpPr>
            <p:spPr>
              <a:xfrm flipH="1">
                <a:off x="76924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5" name="Google Shape;1185;p29"/>
              <p:cNvSpPr/>
              <p:nvPr/>
            </p:nvSpPr>
            <p:spPr>
              <a:xfrm flipH="1">
                <a:off x="82732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6" name="Google Shape;1186;p29"/>
              <p:cNvSpPr/>
              <p:nvPr/>
            </p:nvSpPr>
            <p:spPr>
              <a:xfrm flipH="1">
                <a:off x="59500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7" name="Google Shape;1187;p29"/>
              <p:cNvSpPr/>
              <p:nvPr/>
            </p:nvSpPr>
            <p:spPr>
              <a:xfrm flipH="1">
                <a:off x="65308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8" name="Google Shape;1188;p29"/>
              <p:cNvSpPr/>
              <p:nvPr/>
            </p:nvSpPr>
            <p:spPr>
              <a:xfrm flipH="1">
                <a:off x="71116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9" name="Google Shape;1189;p29"/>
              <p:cNvSpPr/>
              <p:nvPr/>
            </p:nvSpPr>
            <p:spPr>
              <a:xfrm flipH="1">
                <a:off x="76924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29"/>
              <p:cNvSpPr/>
              <p:nvPr/>
            </p:nvSpPr>
            <p:spPr>
              <a:xfrm flipH="1">
                <a:off x="82732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1" name="Google Shape;1191;p29"/>
              <p:cNvSpPr/>
              <p:nvPr/>
            </p:nvSpPr>
            <p:spPr>
              <a:xfrm flipH="1">
                <a:off x="59500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2" name="Google Shape;1192;p29"/>
              <p:cNvSpPr/>
              <p:nvPr/>
            </p:nvSpPr>
            <p:spPr>
              <a:xfrm flipH="1">
                <a:off x="65308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3" name="Google Shape;1193;p29"/>
              <p:cNvSpPr/>
              <p:nvPr/>
            </p:nvSpPr>
            <p:spPr>
              <a:xfrm flipH="1">
                <a:off x="71116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4" name="Google Shape;1194;p29"/>
              <p:cNvSpPr/>
              <p:nvPr/>
            </p:nvSpPr>
            <p:spPr>
              <a:xfrm flipH="1">
                <a:off x="76924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5" name="Google Shape;1195;p29"/>
              <p:cNvSpPr/>
              <p:nvPr/>
            </p:nvSpPr>
            <p:spPr>
              <a:xfrm flipH="1">
                <a:off x="82732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96" name="Google Shape;1196;p29"/>
            <p:cNvGrpSpPr/>
            <p:nvPr/>
          </p:nvGrpSpPr>
          <p:grpSpPr>
            <a:xfrm>
              <a:off x="347441" y="757786"/>
              <a:ext cx="1765922" cy="1596032"/>
              <a:chOff x="2854300" y="1168125"/>
              <a:chExt cx="2904000" cy="2668950"/>
            </a:xfrm>
          </p:grpSpPr>
          <p:sp>
            <p:nvSpPr>
              <p:cNvPr id="1197" name="Google Shape;1197;p29"/>
              <p:cNvSpPr/>
              <p:nvPr/>
            </p:nvSpPr>
            <p:spPr>
              <a:xfrm flipH="1">
                <a:off x="2854300" y="11681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29"/>
              <p:cNvSpPr/>
              <p:nvPr/>
            </p:nvSpPr>
            <p:spPr>
              <a:xfrm flipH="1">
                <a:off x="28543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9" name="Google Shape;1199;p29"/>
              <p:cNvSpPr/>
              <p:nvPr/>
            </p:nvSpPr>
            <p:spPr>
              <a:xfrm flipH="1">
                <a:off x="34351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0" name="Google Shape;1200;p29"/>
              <p:cNvSpPr/>
              <p:nvPr/>
            </p:nvSpPr>
            <p:spPr>
              <a:xfrm flipH="1">
                <a:off x="40159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1" name="Google Shape;1201;p29"/>
              <p:cNvSpPr/>
              <p:nvPr/>
            </p:nvSpPr>
            <p:spPr>
              <a:xfrm flipH="1">
                <a:off x="45967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2" name="Google Shape;1202;p29"/>
              <p:cNvSpPr/>
              <p:nvPr/>
            </p:nvSpPr>
            <p:spPr>
              <a:xfrm flipH="1">
                <a:off x="51775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3" name="Google Shape;1203;p29"/>
              <p:cNvSpPr/>
              <p:nvPr/>
            </p:nvSpPr>
            <p:spPr>
              <a:xfrm flipH="1">
                <a:off x="28543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29"/>
              <p:cNvSpPr/>
              <p:nvPr/>
            </p:nvSpPr>
            <p:spPr>
              <a:xfrm flipH="1">
                <a:off x="34351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29"/>
              <p:cNvSpPr/>
              <p:nvPr/>
            </p:nvSpPr>
            <p:spPr>
              <a:xfrm flipH="1">
                <a:off x="40159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29"/>
              <p:cNvSpPr/>
              <p:nvPr/>
            </p:nvSpPr>
            <p:spPr>
              <a:xfrm flipH="1">
                <a:off x="45967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7" name="Google Shape;1207;p29"/>
              <p:cNvSpPr/>
              <p:nvPr/>
            </p:nvSpPr>
            <p:spPr>
              <a:xfrm flipH="1">
                <a:off x="51775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8" name="Google Shape;1208;p29"/>
              <p:cNvSpPr/>
              <p:nvPr/>
            </p:nvSpPr>
            <p:spPr>
              <a:xfrm flipH="1">
                <a:off x="28543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9" name="Google Shape;1209;p29"/>
              <p:cNvSpPr/>
              <p:nvPr/>
            </p:nvSpPr>
            <p:spPr>
              <a:xfrm flipH="1">
                <a:off x="34351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29"/>
              <p:cNvSpPr/>
              <p:nvPr/>
            </p:nvSpPr>
            <p:spPr>
              <a:xfrm flipH="1">
                <a:off x="40159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29"/>
              <p:cNvSpPr/>
              <p:nvPr/>
            </p:nvSpPr>
            <p:spPr>
              <a:xfrm flipH="1">
                <a:off x="45967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2" name="Google Shape;1212;p29"/>
              <p:cNvSpPr/>
              <p:nvPr/>
            </p:nvSpPr>
            <p:spPr>
              <a:xfrm flipH="1">
                <a:off x="51775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3" name="Google Shape;1213;p29"/>
              <p:cNvSpPr/>
              <p:nvPr/>
            </p:nvSpPr>
            <p:spPr>
              <a:xfrm flipH="1">
                <a:off x="28543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4" name="Google Shape;1214;p29"/>
              <p:cNvSpPr/>
              <p:nvPr/>
            </p:nvSpPr>
            <p:spPr>
              <a:xfrm flipH="1">
                <a:off x="34351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29"/>
              <p:cNvSpPr/>
              <p:nvPr/>
            </p:nvSpPr>
            <p:spPr>
              <a:xfrm flipH="1">
                <a:off x="40159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29"/>
              <p:cNvSpPr/>
              <p:nvPr/>
            </p:nvSpPr>
            <p:spPr>
              <a:xfrm flipH="1">
                <a:off x="45967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7" name="Google Shape;1217;p29"/>
              <p:cNvSpPr/>
              <p:nvPr/>
            </p:nvSpPr>
            <p:spPr>
              <a:xfrm flipH="1">
                <a:off x="51775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8" name="Google Shape;1218;p29"/>
              <p:cNvSpPr/>
              <p:nvPr/>
            </p:nvSpPr>
            <p:spPr>
              <a:xfrm flipH="1">
                <a:off x="28543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9" name="Google Shape;1219;p29"/>
              <p:cNvSpPr/>
              <p:nvPr/>
            </p:nvSpPr>
            <p:spPr>
              <a:xfrm flipH="1">
                <a:off x="34351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0" name="Google Shape;1220;p29"/>
              <p:cNvSpPr/>
              <p:nvPr/>
            </p:nvSpPr>
            <p:spPr>
              <a:xfrm flipH="1">
                <a:off x="40159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1" name="Google Shape;1221;p29"/>
              <p:cNvSpPr/>
              <p:nvPr/>
            </p:nvSpPr>
            <p:spPr>
              <a:xfrm flipH="1">
                <a:off x="45967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2" name="Google Shape;1222;p29"/>
              <p:cNvSpPr/>
              <p:nvPr/>
            </p:nvSpPr>
            <p:spPr>
              <a:xfrm flipH="1">
                <a:off x="51775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223" name="Google Shape;1223;p29"/>
          <p:cNvGrpSpPr/>
          <p:nvPr/>
        </p:nvGrpSpPr>
        <p:grpSpPr>
          <a:xfrm>
            <a:off x="1858240" y="1429225"/>
            <a:ext cx="921407" cy="797461"/>
            <a:chOff x="3229840" y="362425"/>
            <a:chExt cx="921407" cy="797461"/>
          </a:xfrm>
        </p:grpSpPr>
        <p:sp>
          <p:nvSpPr>
            <p:cNvPr id="1224" name="Google Shape;1224;p29"/>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5" name="Google Shape;1225;p29"/>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6" name="Google Shape;1226;p29"/>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7" name="Google Shape;1227;p29"/>
          <p:cNvGrpSpPr/>
          <p:nvPr/>
        </p:nvGrpSpPr>
        <p:grpSpPr>
          <a:xfrm>
            <a:off x="1858240" y="2656261"/>
            <a:ext cx="921400" cy="785200"/>
            <a:chOff x="2467840" y="1786561"/>
            <a:chExt cx="921400" cy="785200"/>
          </a:xfrm>
        </p:grpSpPr>
        <p:sp>
          <p:nvSpPr>
            <p:cNvPr id="1228" name="Google Shape;1228;p29"/>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9" name="Google Shape;1229;p29"/>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0" name="Google Shape;1230;p29"/>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31" name="Google Shape;1231;p29"/>
          <p:cNvGrpSpPr/>
          <p:nvPr/>
        </p:nvGrpSpPr>
        <p:grpSpPr>
          <a:xfrm>
            <a:off x="3231306" y="1352333"/>
            <a:ext cx="877879" cy="877818"/>
            <a:chOff x="5950075" y="854725"/>
            <a:chExt cx="2904000" cy="2668950"/>
          </a:xfrm>
        </p:grpSpPr>
        <p:sp>
          <p:nvSpPr>
            <p:cNvPr id="1232" name="Google Shape;1232;p29"/>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29"/>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4" name="Google Shape;1234;p29"/>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5" name="Google Shape;1235;p29"/>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6" name="Google Shape;1236;p29"/>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7" name="Google Shape;1237;p29"/>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8" name="Google Shape;1238;p29"/>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9" name="Google Shape;1239;p29"/>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29"/>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1" name="Google Shape;1241;p29"/>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29"/>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3" name="Google Shape;1243;p29"/>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4" name="Google Shape;1244;p29"/>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5" name="Google Shape;1245;p29"/>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29"/>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29"/>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8" name="Google Shape;1248;p29"/>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9" name="Google Shape;1249;p29"/>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0" name="Google Shape;1250;p29"/>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1" name="Google Shape;1251;p29"/>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2" name="Google Shape;1252;p29"/>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3" name="Google Shape;1253;p29"/>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4" name="Google Shape;1254;p29"/>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5" name="Google Shape;1255;p29"/>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6" name="Google Shape;1256;p29"/>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7" name="Google Shape;1257;p29"/>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58" name="Google Shape;1258;p29"/>
          <p:cNvGrpSpPr/>
          <p:nvPr/>
        </p:nvGrpSpPr>
        <p:grpSpPr>
          <a:xfrm>
            <a:off x="3231582" y="2535430"/>
            <a:ext cx="877298" cy="879686"/>
            <a:chOff x="2854300" y="1168125"/>
            <a:chExt cx="2904000" cy="2668950"/>
          </a:xfrm>
        </p:grpSpPr>
        <p:sp>
          <p:nvSpPr>
            <p:cNvPr id="1259" name="Google Shape;1259;p29"/>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0" name="Google Shape;1260;p29"/>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1" name="Google Shape;1261;p29"/>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2" name="Google Shape;1262;p29"/>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3" name="Google Shape;1263;p29"/>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4" name="Google Shape;1264;p29"/>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5" name="Google Shape;1265;p29"/>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6" name="Google Shape;1266;p29"/>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7" name="Google Shape;1267;p29"/>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8" name="Google Shape;1268;p29"/>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9" name="Google Shape;1269;p29"/>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0" name="Google Shape;1270;p29"/>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1" name="Google Shape;1271;p29"/>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29"/>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3" name="Google Shape;1273;p29"/>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4" name="Google Shape;1274;p29"/>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5" name="Google Shape;1275;p29"/>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6" name="Google Shape;1276;p29"/>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29"/>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8" name="Google Shape;1278;p29"/>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9" name="Google Shape;1279;p29"/>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0" name="Google Shape;1280;p29"/>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1" name="Google Shape;1281;p29"/>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2" name="Google Shape;1282;p29"/>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3" name="Google Shape;1283;p29"/>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4" name="Google Shape;1284;p29"/>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285" name="Google Shape;1285;p29"/>
          <p:cNvCxnSpPr>
            <a:stCxn id="1158" idx="1"/>
            <a:endCxn id="1226" idx="3"/>
          </p:cNvCxnSpPr>
          <p:nvPr/>
        </p:nvCxnSpPr>
        <p:spPr>
          <a:xfrm rot="10800000" flipH="1">
            <a:off x="1402910" y="1911414"/>
            <a:ext cx="455400" cy="6240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286" name="Google Shape;1286;p29"/>
          <p:cNvCxnSpPr>
            <a:stCxn id="1158" idx="1"/>
            <a:endCxn id="1230" idx="3"/>
          </p:cNvCxnSpPr>
          <p:nvPr/>
        </p:nvCxnSpPr>
        <p:spPr>
          <a:xfrm>
            <a:off x="1402910" y="2535414"/>
            <a:ext cx="455400" cy="5907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287" name="Google Shape;1287;p29"/>
          <p:cNvCxnSpPr/>
          <p:nvPr/>
        </p:nvCxnSpPr>
        <p:spPr>
          <a:xfrm>
            <a:off x="2790650" y="1790350"/>
            <a:ext cx="360300" cy="1800"/>
          </a:xfrm>
          <a:prstGeom prst="straightConnector1">
            <a:avLst/>
          </a:prstGeom>
          <a:noFill/>
          <a:ln w="9525" cap="flat" cmpd="sng">
            <a:solidFill>
              <a:srgbClr val="595959"/>
            </a:solidFill>
            <a:prstDash val="dash"/>
            <a:round/>
            <a:headEnd type="none" w="med" len="med"/>
            <a:tailEnd type="triangle" w="med" len="med"/>
          </a:ln>
        </p:spPr>
      </p:cxnSp>
      <p:cxnSp>
        <p:nvCxnSpPr>
          <p:cNvPr id="1288" name="Google Shape;1288;p29"/>
          <p:cNvCxnSpPr/>
          <p:nvPr/>
        </p:nvCxnSpPr>
        <p:spPr>
          <a:xfrm>
            <a:off x="2790650" y="3047950"/>
            <a:ext cx="360300" cy="1800"/>
          </a:xfrm>
          <a:prstGeom prst="straightConnector1">
            <a:avLst/>
          </a:prstGeom>
          <a:noFill/>
          <a:ln w="9525" cap="flat" cmpd="sng">
            <a:solidFill>
              <a:srgbClr val="595959"/>
            </a:solidFill>
            <a:prstDash val="dash"/>
            <a:round/>
            <a:headEnd type="none" w="med" len="med"/>
            <a:tailEnd type="triangle" w="med" len="med"/>
          </a:ln>
        </p:spPr>
      </p:cxnSp>
      <p:sp>
        <p:nvSpPr>
          <p:cNvPr id="1289" name="Google Shape;1289;p29"/>
          <p:cNvSpPr txBox="1"/>
          <p:nvPr/>
        </p:nvSpPr>
        <p:spPr>
          <a:xfrm>
            <a:off x="504700" y="32335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NxNx3</a:t>
            </a:r>
            <a:endParaRPr sz="1100">
              <a:latin typeface="Consolas" panose="020B0609020204030204"/>
              <a:ea typeface="Consolas" panose="020B0609020204030204"/>
              <a:cs typeface="Consolas" panose="020B0609020204030204"/>
              <a:sym typeface="Consolas" panose="020B0609020204030204"/>
            </a:endParaRPr>
          </a:p>
        </p:txBody>
      </p:sp>
      <p:sp>
        <p:nvSpPr>
          <p:cNvPr id="1290" name="Google Shape;1290;p29"/>
          <p:cNvSpPr txBox="1"/>
          <p:nvPr/>
        </p:nvSpPr>
        <p:spPr>
          <a:xfrm>
            <a:off x="4108875" y="1687288"/>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+b1</a:t>
            </a:r>
            <a:endParaRPr sz="1100">
              <a:latin typeface="Consolas" panose="020B0609020204030204"/>
              <a:ea typeface="Consolas" panose="020B0609020204030204"/>
              <a:cs typeface="Consolas" panose="020B0609020204030204"/>
              <a:sym typeface="Consolas" panose="020B0609020204030204"/>
            </a:endParaRPr>
          </a:p>
        </p:txBody>
      </p:sp>
      <p:sp>
        <p:nvSpPr>
          <p:cNvPr id="1291" name="Google Shape;1291;p29"/>
          <p:cNvSpPr txBox="1"/>
          <p:nvPr/>
        </p:nvSpPr>
        <p:spPr>
          <a:xfrm>
            <a:off x="4108875" y="284005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+b2</a:t>
            </a:r>
            <a:endParaRPr sz="1100">
              <a:latin typeface="Consolas" panose="020B0609020204030204"/>
              <a:ea typeface="Consolas" panose="020B0609020204030204"/>
              <a:cs typeface="Consolas" panose="020B0609020204030204"/>
              <a:sym typeface="Consolas" panose="020B0609020204030204"/>
            </a:endParaRPr>
          </a:p>
        </p:txBody>
      </p:sp>
      <p:sp>
        <p:nvSpPr>
          <p:cNvPr id="1292" name="Google Shape;1292;p29"/>
          <p:cNvSpPr txBox="1"/>
          <p:nvPr/>
        </p:nvSpPr>
        <p:spPr>
          <a:xfrm>
            <a:off x="3420625" y="3497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MxM</a:t>
            </a:r>
            <a:endParaRPr sz="1100">
              <a:latin typeface="Consolas" panose="020B0609020204030204"/>
              <a:ea typeface="Consolas" panose="020B0609020204030204"/>
              <a:cs typeface="Consolas" panose="020B0609020204030204"/>
              <a:sym typeface="Consolas" panose="020B0609020204030204"/>
            </a:endParaRPr>
          </a:p>
        </p:txBody>
      </p:sp>
      <p:sp>
        <p:nvSpPr>
          <p:cNvPr id="1293" name="Google Shape;1293;p29"/>
          <p:cNvSpPr txBox="1"/>
          <p:nvPr/>
        </p:nvSpPr>
        <p:spPr>
          <a:xfrm>
            <a:off x="3420638" y="10890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MxM</a:t>
            </a:r>
            <a:endParaRPr sz="1100">
              <a:latin typeface="Consolas" panose="020B0609020204030204"/>
              <a:ea typeface="Consolas" panose="020B0609020204030204"/>
              <a:cs typeface="Consolas" panose="020B0609020204030204"/>
              <a:sym typeface="Consolas" panose="020B0609020204030204"/>
            </a:endParaRPr>
          </a:p>
        </p:txBody>
      </p:sp>
      <p:cxnSp>
        <p:nvCxnSpPr>
          <p:cNvPr id="1294" name="Google Shape;1294;p29"/>
          <p:cNvCxnSpPr/>
          <p:nvPr/>
        </p:nvCxnSpPr>
        <p:spPr>
          <a:xfrm>
            <a:off x="4419600" y="17903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295" name="Google Shape;1295;p29"/>
          <p:cNvCxnSpPr/>
          <p:nvPr/>
        </p:nvCxnSpPr>
        <p:spPr>
          <a:xfrm>
            <a:off x="4404475" y="29134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296" name="Google Shape;1296;p29"/>
          <p:cNvGrpSpPr/>
          <p:nvPr/>
        </p:nvGrpSpPr>
        <p:grpSpPr>
          <a:xfrm>
            <a:off x="4755306" y="1352333"/>
            <a:ext cx="877879" cy="877818"/>
            <a:chOff x="5950075" y="854725"/>
            <a:chExt cx="2904000" cy="2668950"/>
          </a:xfrm>
        </p:grpSpPr>
        <p:sp>
          <p:nvSpPr>
            <p:cNvPr id="1297" name="Google Shape;1297;p29"/>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8" name="Google Shape;1298;p29"/>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9" name="Google Shape;1299;p29"/>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0" name="Google Shape;1300;p29"/>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1" name="Google Shape;1301;p29"/>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29"/>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3" name="Google Shape;1303;p29"/>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4" name="Google Shape;1304;p29"/>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5" name="Google Shape;1305;p29"/>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6" name="Google Shape;1306;p29"/>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7" name="Google Shape;1307;p29"/>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8" name="Google Shape;1308;p29"/>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9" name="Google Shape;1309;p29"/>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0" name="Google Shape;1310;p29"/>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1" name="Google Shape;1311;p29"/>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2" name="Google Shape;1312;p29"/>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3" name="Google Shape;1313;p29"/>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4" name="Google Shape;1314;p29"/>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5" name="Google Shape;1315;p29"/>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6" name="Google Shape;1316;p29"/>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7" name="Google Shape;1317;p29"/>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8" name="Google Shape;1318;p29"/>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9" name="Google Shape;1319;p29"/>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0" name="Google Shape;1320;p29"/>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1" name="Google Shape;1321;p29"/>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2" name="Google Shape;1322;p29"/>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23" name="Google Shape;1323;p29"/>
          <p:cNvGrpSpPr/>
          <p:nvPr/>
        </p:nvGrpSpPr>
        <p:grpSpPr>
          <a:xfrm>
            <a:off x="4755582" y="2535430"/>
            <a:ext cx="877298" cy="879686"/>
            <a:chOff x="2854300" y="1168125"/>
            <a:chExt cx="2904000" cy="2668950"/>
          </a:xfrm>
        </p:grpSpPr>
        <p:sp>
          <p:nvSpPr>
            <p:cNvPr id="1324" name="Google Shape;1324;p29"/>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5" name="Google Shape;1325;p29"/>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6" name="Google Shape;1326;p29"/>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7" name="Google Shape;1327;p29"/>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8" name="Google Shape;1328;p29"/>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9" name="Google Shape;1329;p29"/>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0" name="Google Shape;1330;p29"/>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1" name="Google Shape;1331;p29"/>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2" name="Google Shape;1332;p29"/>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3" name="Google Shape;1333;p29"/>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4" name="Google Shape;1334;p29"/>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5" name="Google Shape;1335;p29"/>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29"/>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29"/>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8" name="Google Shape;1338;p29"/>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9" name="Google Shape;1339;p29"/>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0" name="Google Shape;1340;p29"/>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1" name="Google Shape;1341;p29"/>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2" name="Google Shape;1342;p29"/>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3" name="Google Shape;1343;p29"/>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4" name="Google Shape;1344;p29"/>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5" name="Google Shape;1345;p29"/>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6" name="Google Shape;1346;p29"/>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7" name="Google Shape;1347;p29"/>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8" name="Google Shape;1348;p29"/>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9" name="Google Shape;1349;p29"/>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50" name="Google Shape;1350;p29"/>
          <p:cNvSpPr txBox="1"/>
          <p:nvPr/>
        </p:nvSpPr>
        <p:spPr>
          <a:xfrm>
            <a:off x="5633175" y="168730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+b1</a:t>
            </a:r>
            <a:endParaRPr sz="1100">
              <a:latin typeface="Consolas" panose="020B0609020204030204"/>
              <a:ea typeface="Consolas" panose="020B0609020204030204"/>
              <a:cs typeface="Consolas" panose="020B0609020204030204"/>
              <a:sym typeface="Consolas" panose="020B0609020204030204"/>
            </a:endParaRPr>
          </a:p>
        </p:txBody>
      </p:sp>
      <p:sp>
        <p:nvSpPr>
          <p:cNvPr id="1351" name="Google Shape;1351;p29"/>
          <p:cNvSpPr txBox="1"/>
          <p:nvPr/>
        </p:nvSpPr>
        <p:spPr>
          <a:xfrm>
            <a:off x="5633175" y="2871325"/>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+b2</a:t>
            </a:r>
            <a:endParaRPr sz="1100">
              <a:latin typeface="Consolas" panose="020B0609020204030204"/>
              <a:ea typeface="Consolas" panose="020B0609020204030204"/>
              <a:cs typeface="Consolas" panose="020B0609020204030204"/>
              <a:sym typeface="Consolas" panose="020B0609020204030204"/>
            </a:endParaRPr>
          </a:p>
        </p:txBody>
      </p:sp>
      <p:sp>
        <p:nvSpPr>
          <p:cNvPr id="1352" name="Google Shape;1352;p29"/>
          <p:cNvSpPr/>
          <p:nvPr/>
        </p:nvSpPr>
        <p:spPr>
          <a:xfrm>
            <a:off x="4632900" y="1275850"/>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3" name="Google Shape;1353;p29"/>
          <p:cNvSpPr/>
          <p:nvPr/>
        </p:nvSpPr>
        <p:spPr>
          <a:xfrm>
            <a:off x="4632900" y="2459875"/>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4" name="Google Shape;1354;p29"/>
          <p:cNvSpPr txBox="1"/>
          <p:nvPr/>
        </p:nvSpPr>
        <p:spPr>
          <a:xfrm>
            <a:off x="5463600" y="3497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ReLU</a:t>
            </a:r>
            <a:endParaRPr sz="1100">
              <a:latin typeface="Consolas" panose="020B0609020204030204"/>
              <a:ea typeface="Consolas" panose="020B0609020204030204"/>
              <a:cs typeface="Consolas" panose="020B0609020204030204"/>
              <a:sym typeface="Consolas" panose="020B0609020204030204"/>
            </a:endParaRPr>
          </a:p>
        </p:txBody>
      </p:sp>
      <p:sp>
        <p:nvSpPr>
          <p:cNvPr id="1355" name="Google Shape;1355;p29"/>
          <p:cNvSpPr txBox="1"/>
          <p:nvPr/>
        </p:nvSpPr>
        <p:spPr>
          <a:xfrm>
            <a:off x="5463600" y="10890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ReLU</a:t>
            </a:r>
            <a:endParaRPr sz="1100">
              <a:latin typeface="Consolas" panose="020B0609020204030204"/>
              <a:ea typeface="Consolas" panose="020B0609020204030204"/>
              <a:cs typeface="Consolas" panose="020B0609020204030204"/>
              <a:sym typeface="Consolas" panose="020B0609020204030204"/>
            </a:endParaRPr>
          </a:p>
        </p:txBody>
      </p:sp>
      <p:grpSp>
        <p:nvGrpSpPr>
          <p:cNvPr id="1356" name="Google Shape;1356;p29"/>
          <p:cNvGrpSpPr/>
          <p:nvPr/>
        </p:nvGrpSpPr>
        <p:grpSpPr>
          <a:xfrm>
            <a:off x="6357231" y="1352333"/>
            <a:ext cx="877879" cy="877818"/>
            <a:chOff x="5950075" y="854725"/>
            <a:chExt cx="2904000" cy="2668950"/>
          </a:xfrm>
        </p:grpSpPr>
        <p:sp>
          <p:nvSpPr>
            <p:cNvPr id="1357" name="Google Shape;1357;p29"/>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8" name="Google Shape;1358;p29"/>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9" name="Google Shape;1359;p29"/>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0" name="Google Shape;1360;p29"/>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1" name="Google Shape;1361;p29"/>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2" name="Google Shape;1362;p29"/>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3" name="Google Shape;1363;p29"/>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4" name="Google Shape;1364;p29"/>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5" name="Google Shape;1365;p29"/>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29"/>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7" name="Google Shape;1367;p29"/>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8" name="Google Shape;1368;p29"/>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9" name="Google Shape;1369;p29"/>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0" name="Google Shape;1370;p29"/>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1" name="Google Shape;1371;p29"/>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29"/>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29"/>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4" name="Google Shape;1374;p29"/>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5" name="Google Shape;1375;p29"/>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29"/>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29"/>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29"/>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9" name="Google Shape;1379;p29"/>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0" name="Google Shape;1380;p29"/>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1" name="Google Shape;1381;p29"/>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2" name="Google Shape;1382;p29"/>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83" name="Google Shape;1383;p29"/>
          <p:cNvGrpSpPr/>
          <p:nvPr/>
        </p:nvGrpSpPr>
        <p:grpSpPr>
          <a:xfrm>
            <a:off x="6357507" y="2535430"/>
            <a:ext cx="877298" cy="879686"/>
            <a:chOff x="2854300" y="1168125"/>
            <a:chExt cx="2904000" cy="2668950"/>
          </a:xfrm>
        </p:grpSpPr>
        <p:sp>
          <p:nvSpPr>
            <p:cNvPr id="1384" name="Google Shape;1384;p29"/>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5" name="Google Shape;1385;p29"/>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6" name="Google Shape;1386;p29"/>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29"/>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29"/>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9" name="Google Shape;1389;p29"/>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0" name="Google Shape;1390;p29"/>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1" name="Google Shape;1391;p29"/>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29"/>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3" name="Google Shape;1393;p29"/>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4" name="Google Shape;1394;p29"/>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5" name="Google Shape;1395;p29"/>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29"/>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29"/>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29"/>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29"/>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29"/>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1" name="Google Shape;1401;p29"/>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29"/>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29"/>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29"/>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29"/>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29"/>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7" name="Google Shape;1407;p29"/>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408;p29"/>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9" name="Google Shape;1409;p29"/>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410" name="Google Shape;1410;p29"/>
          <p:cNvCxnSpPr/>
          <p:nvPr/>
        </p:nvCxnSpPr>
        <p:spPr>
          <a:xfrm>
            <a:off x="6019800" y="17903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411" name="Google Shape;1411;p29"/>
          <p:cNvCxnSpPr/>
          <p:nvPr/>
        </p:nvCxnSpPr>
        <p:spPr>
          <a:xfrm>
            <a:off x="6004675" y="29134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412" name="Google Shape;1412;p29"/>
          <p:cNvGrpSpPr/>
          <p:nvPr/>
        </p:nvGrpSpPr>
        <p:grpSpPr>
          <a:xfrm>
            <a:off x="7580381" y="1932433"/>
            <a:ext cx="877879" cy="877818"/>
            <a:chOff x="5950075" y="854725"/>
            <a:chExt cx="2904000" cy="2668950"/>
          </a:xfrm>
        </p:grpSpPr>
        <p:sp>
          <p:nvSpPr>
            <p:cNvPr id="1413" name="Google Shape;1413;p29"/>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4" name="Google Shape;1414;p29"/>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29"/>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29"/>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29"/>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8" name="Google Shape;1418;p29"/>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9" name="Google Shape;1419;p29"/>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0" name="Google Shape;1420;p29"/>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1" name="Google Shape;1421;p29"/>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2" name="Google Shape;1422;p29"/>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3" name="Google Shape;1423;p29"/>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4" name="Google Shape;1424;p29"/>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5" name="Google Shape;1425;p29"/>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6" name="Google Shape;1426;p29"/>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7" name="Google Shape;1427;p29"/>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8" name="Google Shape;1428;p29"/>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9" name="Google Shape;1429;p29"/>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0" name="Google Shape;1430;p29"/>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1" name="Google Shape;1431;p29"/>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2" name="Google Shape;1432;p29"/>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3" name="Google Shape;1433;p29"/>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4" name="Google Shape;1434;p29"/>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5" name="Google Shape;1435;p29"/>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6" name="Google Shape;1436;p29"/>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29"/>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8" name="Google Shape;1438;p29"/>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39" name="Google Shape;1439;p29"/>
          <p:cNvGrpSpPr/>
          <p:nvPr/>
        </p:nvGrpSpPr>
        <p:grpSpPr>
          <a:xfrm>
            <a:off x="7521282" y="2008030"/>
            <a:ext cx="877298" cy="879686"/>
            <a:chOff x="2854300" y="1168125"/>
            <a:chExt cx="2904000" cy="2668950"/>
          </a:xfrm>
        </p:grpSpPr>
        <p:sp>
          <p:nvSpPr>
            <p:cNvPr id="1440" name="Google Shape;1440;p29"/>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1" name="Google Shape;1441;p29"/>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2" name="Google Shape;1442;p29"/>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3" name="Google Shape;1443;p29"/>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29"/>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5" name="Google Shape;1445;p29"/>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6" name="Google Shape;1446;p29"/>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29"/>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8" name="Google Shape;1448;p29"/>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9" name="Google Shape;1449;p29"/>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29"/>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1" name="Google Shape;1451;p29"/>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2" name="Google Shape;1452;p29"/>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3" name="Google Shape;1453;p29"/>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29"/>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5" name="Google Shape;1455;p29"/>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6" name="Google Shape;1456;p29"/>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7" name="Google Shape;1457;p29"/>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8" name="Google Shape;1458;p29"/>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9" name="Google Shape;1459;p29"/>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0" name="Google Shape;1460;p29"/>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1" name="Google Shape;1461;p29"/>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2" name="Google Shape;1462;p29"/>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3" name="Google Shape;1463;p29"/>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4" name="Google Shape;1464;p29"/>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5" name="Google Shape;1465;p29"/>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466" name="Google Shape;1466;p29"/>
          <p:cNvCxnSpPr>
            <a:endCxn id="1451" idx="3"/>
          </p:cNvCxnSpPr>
          <p:nvPr/>
        </p:nvCxnSpPr>
        <p:spPr>
          <a:xfrm>
            <a:off x="7157382" y="1637901"/>
            <a:ext cx="363900" cy="809700"/>
          </a:xfrm>
          <a:prstGeom prst="straightConnector1">
            <a:avLst/>
          </a:prstGeom>
          <a:noFill/>
          <a:ln w="9525" cap="flat" cmpd="sng">
            <a:solidFill>
              <a:srgbClr val="595959"/>
            </a:solidFill>
            <a:prstDash val="dash"/>
            <a:round/>
            <a:headEnd type="none" w="med" len="med"/>
            <a:tailEnd type="triangle" w="med" len="med"/>
          </a:ln>
        </p:spPr>
      </p:cxnSp>
      <p:cxnSp>
        <p:nvCxnSpPr>
          <p:cNvPr id="1467" name="Google Shape;1467;p29"/>
          <p:cNvCxnSpPr>
            <a:stCxn id="1399" idx="1"/>
            <a:endCxn id="1451" idx="3"/>
          </p:cNvCxnSpPr>
          <p:nvPr/>
        </p:nvCxnSpPr>
        <p:spPr>
          <a:xfrm rot="10800000" flipH="1">
            <a:off x="7234805" y="2447601"/>
            <a:ext cx="286500" cy="527400"/>
          </a:xfrm>
          <a:prstGeom prst="straightConnector1">
            <a:avLst/>
          </a:prstGeom>
          <a:noFill/>
          <a:ln w="9525" cap="flat" cmpd="sng">
            <a:solidFill>
              <a:srgbClr val="595959"/>
            </a:solidFill>
            <a:prstDash val="lgDash"/>
            <a:round/>
            <a:headEnd type="none" w="med" len="med"/>
            <a:tailEnd type="triangle" w="med" len="med"/>
          </a:ln>
        </p:spPr>
      </p:cxnSp>
      <p:sp>
        <p:nvSpPr>
          <p:cNvPr id="1468" name="Google Shape;1468;p29"/>
          <p:cNvSpPr txBox="1"/>
          <p:nvPr/>
        </p:nvSpPr>
        <p:spPr>
          <a:xfrm>
            <a:off x="7710325" y="1637900"/>
            <a:ext cx="688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MxMX2</a:t>
            </a:r>
            <a:endParaRPr sz="1100">
              <a:latin typeface="Consolas" panose="020B0609020204030204"/>
              <a:ea typeface="Consolas" panose="020B0609020204030204"/>
              <a:cs typeface="Consolas" panose="020B0609020204030204"/>
              <a:sym typeface="Consolas" panose="020B0609020204030204"/>
            </a:endParaRPr>
          </a:p>
        </p:txBody>
      </p:sp>
      <p:sp>
        <p:nvSpPr>
          <p:cNvPr id="1469" name="Google Shape;1469;p29"/>
          <p:cNvSpPr txBox="1"/>
          <p:nvPr/>
        </p:nvSpPr>
        <p:spPr>
          <a:xfrm>
            <a:off x="436275" y="799675"/>
            <a:ext cx="8778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CONV operation</a:t>
            </a:r>
            <a:endParaRPr sz="1100">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473" name="Shape 1473"/>
        <p:cNvGrpSpPr/>
        <p:nvPr/>
      </p:nvGrpSpPr>
      <p:grpSpPr>
        <a:xfrm>
          <a:off x="0" y="0"/>
          <a:ext cx="0" cy="0"/>
          <a:chOff x="0" y="0"/>
          <a:chExt cx="0" cy="0"/>
        </a:xfrm>
      </p:grpSpPr>
      <p:grpSp>
        <p:nvGrpSpPr>
          <p:cNvPr id="1474" name="Google Shape;1474;p30"/>
          <p:cNvGrpSpPr/>
          <p:nvPr/>
        </p:nvGrpSpPr>
        <p:grpSpPr>
          <a:xfrm>
            <a:off x="576054" y="1241389"/>
            <a:ext cx="1528543" cy="1620392"/>
            <a:chOff x="347441" y="-424135"/>
            <a:chExt cx="3133544" cy="2867951"/>
          </a:xfrm>
        </p:grpSpPr>
        <p:grpSp>
          <p:nvGrpSpPr>
            <p:cNvPr id="1475" name="Google Shape;1475;p30"/>
            <p:cNvGrpSpPr/>
            <p:nvPr/>
          </p:nvGrpSpPr>
          <p:grpSpPr>
            <a:xfrm>
              <a:off x="546321" y="-424135"/>
              <a:ext cx="2934664" cy="2867951"/>
              <a:chOff x="5912911" y="-773153"/>
              <a:chExt cx="4825957" cy="4795904"/>
            </a:xfrm>
          </p:grpSpPr>
          <p:sp>
            <p:nvSpPr>
              <p:cNvPr id="1476" name="Google Shape;1476;p30"/>
              <p:cNvSpPr/>
              <p:nvPr/>
            </p:nvSpPr>
            <p:spPr>
              <a:xfrm flipH="1">
                <a:off x="6240000" y="8210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77" name="Google Shape;1477;p30"/>
              <p:cNvSpPr/>
              <p:nvPr/>
            </p:nvSpPr>
            <p:spPr>
              <a:xfrm flipH="1">
                <a:off x="62400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78" name="Google Shape;1478;p30"/>
              <p:cNvSpPr/>
              <p:nvPr/>
            </p:nvSpPr>
            <p:spPr>
              <a:xfrm flipH="1">
                <a:off x="68208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79" name="Google Shape;1479;p30"/>
              <p:cNvSpPr/>
              <p:nvPr/>
            </p:nvSpPr>
            <p:spPr>
              <a:xfrm flipH="1">
                <a:off x="74016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0" name="Google Shape;1480;p30"/>
              <p:cNvSpPr/>
              <p:nvPr/>
            </p:nvSpPr>
            <p:spPr>
              <a:xfrm flipH="1">
                <a:off x="5912911" y="-773153"/>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1" name="Google Shape;1481;p30"/>
              <p:cNvSpPr/>
              <p:nvPr/>
            </p:nvSpPr>
            <p:spPr>
              <a:xfrm flipH="1">
                <a:off x="10158068" y="3489951"/>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2" name="Google Shape;1482;p30"/>
              <p:cNvSpPr/>
              <p:nvPr/>
            </p:nvSpPr>
            <p:spPr>
              <a:xfrm flipH="1">
                <a:off x="62400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3" name="Google Shape;1483;p30"/>
              <p:cNvSpPr/>
              <p:nvPr/>
            </p:nvSpPr>
            <p:spPr>
              <a:xfrm flipH="1">
                <a:off x="68208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4" name="Google Shape;1484;p30"/>
              <p:cNvSpPr/>
              <p:nvPr/>
            </p:nvSpPr>
            <p:spPr>
              <a:xfrm flipH="1">
                <a:off x="74016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5" name="Google Shape;1485;p30"/>
              <p:cNvSpPr/>
              <p:nvPr/>
            </p:nvSpPr>
            <p:spPr>
              <a:xfrm flipH="1">
                <a:off x="79824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6" name="Google Shape;1486;p30"/>
              <p:cNvSpPr/>
              <p:nvPr/>
            </p:nvSpPr>
            <p:spPr>
              <a:xfrm flipH="1">
                <a:off x="85632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7" name="Google Shape;1487;p30"/>
              <p:cNvSpPr/>
              <p:nvPr/>
            </p:nvSpPr>
            <p:spPr>
              <a:xfrm flipH="1">
                <a:off x="62400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8" name="Google Shape;1488;p30"/>
              <p:cNvSpPr/>
              <p:nvPr/>
            </p:nvSpPr>
            <p:spPr>
              <a:xfrm flipH="1">
                <a:off x="68208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9" name="Google Shape;1489;p30"/>
              <p:cNvSpPr/>
              <p:nvPr/>
            </p:nvSpPr>
            <p:spPr>
              <a:xfrm flipH="1">
                <a:off x="74016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0" name="Google Shape;1490;p30"/>
              <p:cNvSpPr/>
              <p:nvPr/>
            </p:nvSpPr>
            <p:spPr>
              <a:xfrm flipH="1">
                <a:off x="79824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1" name="Google Shape;1491;p30"/>
              <p:cNvSpPr/>
              <p:nvPr/>
            </p:nvSpPr>
            <p:spPr>
              <a:xfrm flipH="1">
                <a:off x="85632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2" name="Google Shape;1492;p30"/>
              <p:cNvSpPr/>
              <p:nvPr/>
            </p:nvSpPr>
            <p:spPr>
              <a:xfrm flipH="1">
                <a:off x="62400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3" name="Google Shape;1493;p30"/>
              <p:cNvSpPr/>
              <p:nvPr/>
            </p:nvSpPr>
            <p:spPr>
              <a:xfrm flipH="1">
                <a:off x="68208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4" name="Google Shape;1494;p30"/>
              <p:cNvSpPr/>
              <p:nvPr/>
            </p:nvSpPr>
            <p:spPr>
              <a:xfrm flipH="1">
                <a:off x="74016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5" name="Google Shape;1495;p30"/>
              <p:cNvSpPr/>
              <p:nvPr/>
            </p:nvSpPr>
            <p:spPr>
              <a:xfrm flipH="1">
                <a:off x="79824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6" name="Google Shape;1496;p30"/>
              <p:cNvSpPr/>
              <p:nvPr/>
            </p:nvSpPr>
            <p:spPr>
              <a:xfrm flipH="1">
                <a:off x="85632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7" name="Google Shape;1497;p30"/>
              <p:cNvSpPr/>
              <p:nvPr/>
            </p:nvSpPr>
            <p:spPr>
              <a:xfrm flipH="1">
                <a:off x="62400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8" name="Google Shape;1498;p30"/>
              <p:cNvSpPr/>
              <p:nvPr/>
            </p:nvSpPr>
            <p:spPr>
              <a:xfrm flipH="1">
                <a:off x="68208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9" name="Google Shape;1499;p30"/>
              <p:cNvSpPr/>
              <p:nvPr/>
            </p:nvSpPr>
            <p:spPr>
              <a:xfrm flipH="1">
                <a:off x="74016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00" name="Google Shape;1500;p30"/>
              <p:cNvSpPr/>
              <p:nvPr/>
            </p:nvSpPr>
            <p:spPr>
              <a:xfrm flipH="1">
                <a:off x="79824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01" name="Google Shape;1501;p30"/>
              <p:cNvSpPr/>
              <p:nvPr/>
            </p:nvSpPr>
            <p:spPr>
              <a:xfrm flipH="1">
                <a:off x="85632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502" name="Google Shape;1502;p30"/>
            <p:cNvGrpSpPr/>
            <p:nvPr/>
          </p:nvGrpSpPr>
          <p:grpSpPr>
            <a:xfrm>
              <a:off x="546332" y="643484"/>
              <a:ext cx="1765922" cy="1596032"/>
              <a:chOff x="5950075" y="854725"/>
              <a:chExt cx="2904000" cy="2668950"/>
            </a:xfrm>
          </p:grpSpPr>
          <p:sp>
            <p:nvSpPr>
              <p:cNvPr id="1503" name="Google Shape;1503;p30"/>
              <p:cNvSpPr/>
              <p:nvPr/>
            </p:nvSpPr>
            <p:spPr>
              <a:xfrm flipH="1">
                <a:off x="5950075" y="8547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30"/>
              <p:cNvSpPr/>
              <p:nvPr/>
            </p:nvSpPr>
            <p:spPr>
              <a:xfrm flipH="1">
                <a:off x="59500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30"/>
              <p:cNvSpPr/>
              <p:nvPr/>
            </p:nvSpPr>
            <p:spPr>
              <a:xfrm flipH="1">
                <a:off x="65308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30"/>
              <p:cNvSpPr/>
              <p:nvPr/>
            </p:nvSpPr>
            <p:spPr>
              <a:xfrm flipH="1">
                <a:off x="71116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30"/>
              <p:cNvSpPr/>
              <p:nvPr/>
            </p:nvSpPr>
            <p:spPr>
              <a:xfrm flipH="1">
                <a:off x="76924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8" name="Google Shape;1508;p30"/>
              <p:cNvSpPr/>
              <p:nvPr/>
            </p:nvSpPr>
            <p:spPr>
              <a:xfrm flipH="1">
                <a:off x="82732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9" name="Google Shape;1509;p30"/>
              <p:cNvSpPr/>
              <p:nvPr/>
            </p:nvSpPr>
            <p:spPr>
              <a:xfrm flipH="1">
                <a:off x="59500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30"/>
              <p:cNvSpPr/>
              <p:nvPr/>
            </p:nvSpPr>
            <p:spPr>
              <a:xfrm flipH="1">
                <a:off x="65308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30"/>
              <p:cNvSpPr/>
              <p:nvPr/>
            </p:nvSpPr>
            <p:spPr>
              <a:xfrm flipH="1">
                <a:off x="71116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30"/>
              <p:cNvSpPr/>
              <p:nvPr/>
            </p:nvSpPr>
            <p:spPr>
              <a:xfrm flipH="1">
                <a:off x="76924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30"/>
              <p:cNvSpPr/>
              <p:nvPr/>
            </p:nvSpPr>
            <p:spPr>
              <a:xfrm flipH="1">
                <a:off x="82732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30"/>
              <p:cNvSpPr/>
              <p:nvPr/>
            </p:nvSpPr>
            <p:spPr>
              <a:xfrm flipH="1">
                <a:off x="59500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30"/>
              <p:cNvSpPr/>
              <p:nvPr/>
            </p:nvSpPr>
            <p:spPr>
              <a:xfrm flipH="1">
                <a:off x="65308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6" name="Google Shape;1516;p30"/>
              <p:cNvSpPr/>
              <p:nvPr/>
            </p:nvSpPr>
            <p:spPr>
              <a:xfrm flipH="1">
                <a:off x="71116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30"/>
              <p:cNvSpPr/>
              <p:nvPr/>
            </p:nvSpPr>
            <p:spPr>
              <a:xfrm flipH="1">
                <a:off x="76924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30"/>
              <p:cNvSpPr/>
              <p:nvPr/>
            </p:nvSpPr>
            <p:spPr>
              <a:xfrm flipH="1">
                <a:off x="82732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30"/>
              <p:cNvSpPr/>
              <p:nvPr/>
            </p:nvSpPr>
            <p:spPr>
              <a:xfrm flipH="1">
                <a:off x="59500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30"/>
              <p:cNvSpPr/>
              <p:nvPr/>
            </p:nvSpPr>
            <p:spPr>
              <a:xfrm flipH="1">
                <a:off x="65308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30"/>
              <p:cNvSpPr/>
              <p:nvPr/>
            </p:nvSpPr>
            <p:spPr>
              <a:xfrm flipH="1">
                <a:off x="71116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2" name="Google Shape;1522;p30"/>
              <p:cNvSpPr/>
              <p:nvPr/>
            </p:nvSpPr>
            <p:spPr>
              <a:xfrm flipH="1">
                <a:off x="76924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3" name="Google Shape;1523;p30"/>
              <p:cNvSpPr/>
              <p:nvPr/>
            </p:nvSpPr>
            <p:spPr>
              <a:xfrm flipH="1">
                <a:off x="82732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30"/>
              <p:cNvSpPr/>
              <p:nvPr/>
            </p:nvSpPr>
            <p:spPr>
              <a:xfrm flipH="1">
                <a:off x="59500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30"/>
              <p:cNvSpPr/>
              <p:nvPr/>
            </p:nvSpPr>
            <p:spPr>
              <a:xfrm flipH="1">
                <a:off x="65308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30"/>
              <p:cNvSpPr/>
              <p:nvPr/>
            </p:nvSpPr>
            <p:spPr>
              <a:xfrm flipH="1">
                <a:off x="71116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7" name="Google Shape;1527;p30"/>
              <p:cNvSpPr/>
              <p:nvPr/>
            </p:nvSpPr>
            <p:spPr>
              <a:xfrm flipH="1">
                <a:off x="76924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8" name="Google Shape;1528;p30"/>
              <p:cNvSpPr/>
              <p:nvPr/>
            </p:nvSpPr>
            <p:spPr>
              <a:xfrm flipH="1">
                <a:off x="82732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9" name="Google Shape;1529;p30"/>
            <p:cNvGrpSpPr/>
            <p:nvPr/>
          </p:nvGrpSpPr>
          <p:grpSpPr>
            <a:xfrm>
              <a:off x="347441" y="757786"/>
              <a:ext cx="1765922" cy="1596032"/>
              <a:chOff x="2854300" y="1168125"/>
              <a:chExt cx="2904000" cy="2668950"/>
            </a:xfrm>
          </p:grpSpPr>
          <p:sp>
            <p:nvSpPr>
              <p:cNvPr id="1530" name="Google Shape;1530;p30"/>
              <p:cNvSpPr/>
              <p:nvPr/>
            </p:nvSpPr>
            <p:spPr>
              <a:xfrm flipH="1">
                <a:off x="2854300" y="11681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1" name="Google Shape;1531;p30"/>
              <p:cNvSpPr/>
              <p:nvPr/>
            </p:nvSpPr>
            <p:spPr>
              <a:xfrm flipH="1">
                <a:off x="28543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2" name="Google Shape;1532;p30"/>
              <p:cNvSpPr/>
              <p:nvPr/>
            </p:nvSpPr>
            <p:spPr>
              <a:xfrm flipH="1">
                <a:off x="34351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30"/>
              <p:cNvSpPr/>
              <p:nvPr/>
            </p:nvSpPr>
            <p:spPr>
              <a:xfrm flipH="1">
                <a:off x="40159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30"/>
              <p:cNvSpPr/>
              <p:nvPr/>
            </p:nvSpPr>
            <p:spPr>
              <a:xfrm flipH="1">
                <a:off x="45967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5" name="Google Shape;1535;p30"/>
              <p:cNvSpPr/>
              <p:nvPr/>
            </p:nvSpPr>
            <p:spPr>
              <a:xfrm flipH="1">
                <a:off x="51775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30"/>
              <p:cNvSpPr/>
              <p:nvPr/>
            </p:nvSpPr>
            <p:spPr>
              <a:xfrm flipH="1">
                <a:off x="28543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30"/>
              <p:cNvSpPr/>
              <p:nvPr/>
            </p:nvSpPr>
            <p:spPr>
              <a:xfrm flipH="1">
                <a:off x="34351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8" name="Google Shape;1538;p30"/>
              <p:cNvSpPr/>
              <p:nvPr/>
            </p:nvSpPr>
            <p:spPr>
              <a:xfrm flipH="1">
                <a:off x="40159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9" name="Google Shape;1539;p30"/>
              <p:cNvSpPr/>
              <p:nvPr/>
            </p:nvSpPr>
            <p:spPr>
              <a:xfrm flipH="1">
                <a:off x="45967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30"/>
              <p:cNvSpPr/>
              <p:nvPr/>
            </p:nvSpPr>
            <p:spPr>
              <a:xfrm flipH="1">
                <a:off x="51775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1" name="Google Shape;1541;p30"/>
              <p:cNvSpPr/>
              <p:nvPr/>
            </p:nvSpPr>
            <p:spPr>
              <a:xfrm flipH="1">
                <a:off x="28543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2" name="Google Shape;1542;p30"/>
              <p:cNvSpPr/>
              <p:nvPr/>
            </p:nvSpPr>
            <p:spPr>
              <a:xfrm flipH="1">
                <a:off x="34351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3" name="Google Shape;1543;p30"/>
              <p:cNvSpPr/>
              <p:nvPr/>
            </p:nvSpPr>
            <p:spPr>
              <a:xfrm flipH="1">
                <a:off x="40159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4" name="Google Shape;1544;p30"/>
              <p:cNvSpPr/>
              <p:nvPr/>
            </p:nvSpPr>
            <p:spPr>
              <a:xfrm flipH="1">
                <a:off x="45967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5" name="Google Shape;1545;p30"/>
              <p:cNvSpPr/>
              <p:nvPr/>
            </p:nvSpPr>
            <p:spPr>
              <a:xfrm flipH="1">
                <a:off x="51775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6" name="Google Shape;1546;p30"/>
              <p:cNvSpPr/>
              <p:nvPr/>
            </p:nvSpPr>
            <p:spPr>
              <a:xfrm flipH="1">
                <a:off x="28543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7" name="Google Shape;1547;p30"/>
              <p:cNvSpPr/>
              <p:nvPr/>
            </p:nvSpPr>
            <p:spPr>
              <a:xfrm flipH="1">
                <a:off x="34351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8" name="Google Shape;1548;p30"/>
              <p:cNvSpPr/>
              <p:nvPr/>
            </p:nvSpPr>
            <p:spPr>
              <a:xfrm flipH="1">
                <a:off x="40159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9" name="Google Shape;1549;p30"/>
              <p:cNvSpPr/>
              <p:nvPr/>
            </p:nvSpPr>
            <p:spPr>
              <a:xfrm flipH="1">
                <a:off x="45967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0" name="Google Shape;1550;p30"/>
              <p:cNvSpPr/>
              <p:nvPr/>
            </p:nvSpPr>
            <p:spPr>
              <a:xfrm flipH="1">
                <a:off x="51775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1" name="Google Shape;1551;p30"/>
              <p:cNvSpPr/>
              <p:nvPr/>
            </p:nvSpPr>
            <p:spPr>
              <a:xfrm flipH="1">
                <a:off x="28543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2" name="Google Shape;1552;p30"/>
              <p:cNvSpPr/>
              <p:nvPr/>
            </p:nvSpPr>
            <p:spPr>
              <a:xfrm flipH="1">
                <a:off x="34351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3" name="Google Shape;1553;p30"/>
              <p:cNvSpPr/>
              <p:nvPr/>
            </p:nvSpPr>
            <p:spPr>
              <a:xfrm flipH="1">
                <a:off x="40159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4" name="Google Shape;1554;p30"/>
              <p:cNvSpPr/>
              <p:nvPr/>
            </p:nvSpPr>
            <p:spPr>
              <a:xfrm flipH="1">
                <a:off x="45967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5" name="Google Shape;1555;p30"/>
              <p:cNvSpPr/>
              <p:nvPr/>
            </p:nvSpPr>
            <p:spPr>
              <a:xfrm flipH="1">
                <a:off x="51775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556" name="Google Shape;1556;p30"/>
          <p:cNvGrpSpPr/>
          <p:nvPr/>
        </p:nvGrpSpPr>
        <p:grpSpPr>
          <a:xfrm>
            <a:off x="2086840" y="1124425"/>
            <a:ext cx="921407" cy="797461"/>
            <a:chOff x="3229840" y="362425"/>
            <a:chExt cx="921407" cy="797461"/>
          </a:xfrm>
        </p:grpSpPr>
        <p:sp>
          <p:nvSpPr>
            <p:cNvPr id="1557" name="Google Shape;1557;p30"/>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8" name="Google Shape;1558;p30"/>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9" name="Google Shape;1559;p30"/>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60" name="Google Shape;1560;p30"/>
          <p:cNvGrpSpPr/>
          <p:nvPr/>
        </p:nvGrpSpPr>
        <p:grpSpPr>
          <a:xfrm>
            <a:off x="2086840" y="2351461"/>
            <a:ext cx="921400" cy="785200"/>
            <a:chOff x="2467840" y="1786561"/>
            <a:chExt cx="921400" cy="785200"/>
          </a:xfrm>
        </p:grpSpPr>
        <p:sp>
          <p:nvSpPr>
            <p:cNvPr id="1561" name="Google Shape;1561;p30"/>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2" name="Google Shape;1562;p30"/>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3" name="Google Shape;1563;p30"/>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64" name="Google Shape;1564;p30"/>
          <p:cNvGrpSpPr/>
          <p:nvPr/>
        </p:nvGrpSpPr>
        <p:grpSpPr>
          <a:xfrm>
            <a:off x="3459906" y="1047533"/>
            <a:ext cx="877879" cy="877818"/>
            <a:chOff x="5950075" y="854725"/>
            <a:chExt cx="2904000" cy="2668950"/>
          </a:xfrm>
        </p:grpSpPr>
        <p:sp>
          <p:nvSpPr>
            <p:cNvPr id="1565" name="Google Shape;1565;p30"/>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6" name="Google Shape;1566;p30"/>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7" name="Google Shape;1567;p30"/>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8" name="Google Shape;1568;p30"/>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9" name="Google Shape;1569;p30"/>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0" name="Google Shape;1570;p30"/>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1" name="Google Shape;1571;p30"/>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30"/>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3" name="Google Shape;1573;p30"/>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4" name="Google Shape;1574;p30"/>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30"/>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6" name="Google Shape;1576;p30"/>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7" name="Google Shape;1577;p30"/>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8" name="Google Shape;1578;p30"/>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9" name="Google Shape;1579;p30"/>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0" name="Google Shape;1580;p30"/>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1" name="Google Shape;1581;p30"/>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2" name="Google Shape;1582;p30"/>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3" name="Google Shape;1583;p30"/>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4" name="Google Shape;1584;p30"/>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5" name="Google Shape;1585;p30"/>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6" name="Google Shape;1586;p30"/>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7" name="Google Shape;1587;p30"/>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8" name="Google Shape;1588;p30"/>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9" name="Google Shape;1589;p30"/>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30"/>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1" name="Google Shape;1591;p30"/>
          <p:cNvGrpSpPr/>
          <p:nvPr/>
        </p:nvGrpSpPr>
        <p:grpSpPr>
          <a:xfrm>
            <a:off x="3460182" y="2230630"/>
            <a:ext cx="877298" cy="879686"/>
            <a:chOff x="2854300" y="1168125"/>
            <a:chExt cx="2904000" cy="2668950"/>
          </a:xfrm>
        </p:grpSpPr>
        <p:sp>
          <p:nvSpPr>
            <p:cNvPr id="1592" name="Google Shape;1592;p30"/>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3" name="Google Shape;1593;p30"/>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4" name="Google Shape;1594;p30"/>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5" name="Google Shape;1595;p30"/>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6" name="Google Shape;1596;p30"/>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7" name="Google Shape;1597;p30"/>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30"/>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9" name="Google Shape;1599;p30"/>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0" name="Google Shape;1600;p30"/>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1" name="Google Shape;1601;p30"/>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2" name="Google Shape;1602;p30"/>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3" name="Google Shape;1603;p30"/>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4" name="Google Shape;1604;p30"/>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5" name="Google Shape;1605;p30"/>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6" name="Google Shape;1606;p30"/>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7" name="Google Shape;1607;p30"/>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8" name="Google Shape;1608;p30"/>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9" name="Google Shape;1609;p30"/>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0" name="Google Shape;1610;p30"/>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1" name="Google Shape;1611;p30"/>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2" name="Google Shape;1612;p30"/>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3" name="Google Shape;1613;p30"/>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4" name="Google Shape;1614;p30"/>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5" name="Google Shape;1615;p30"/>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6" name="Google Shape;1616;p30"/>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7" name="Google Shape;1617;p30"/>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618" name="Google Shape;1618;p30"/>
          <p:cNvCxnSpPr>
            <a:stCxn id="1491" idx="1"/>
            <a:endCxn id="1559" idx="3"/>
          </p:cNvCxnSpPr>
          <p:nvPr/>
        </p:nvCxnSpPr>
        <p:spPr>
          <a:xfrm rot="10800000" flipH="1">
            <a:off x="1631510" y="1606614"/>
            <a:ext cx="455400" cy="6240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619" name="Google Shape;1619;p30"/>
          <p:cNvCxnSpPr>
            <a:stCxn id="1491" idx="1"/>
            <a:endCxn id="1563" idx="3"/>
          </p:cNvCxnSpPr>
          <p:nvPr/>
        </p:nvCxnSpPr>
        <p:spPr>
          <a:xfrm>
            <a:off x="1631510" y="2230614"/>
            <a:ext cx="455400" cy="5907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620" name="Google Shape;1620;p30"/>
          <p:cNvCxnSpPr/>
          <p:nvPr/>
        </p:nvCxnSpPr>
        <p:spPr>
          <a:xfrm>
            <a:off x="3019250" y="1485550"/>
            <a:ext cx="360300" cy="1800"/>
          </a:xfrm>
          <a:prstGeom prst="straightConnector1">
            <a:avLst/>
          </a:prstGeom>
          <a:noFill/>
          <a:ln w="9525" cap="flat" cmpd="sng">
            <a:solidFill>
              <a:srgbClr val="595959"/>
            </a:solidFill>
            <a:prstDash val="dash"/>
            <a:round/>
            <a:headEnd type="none" w="med" len="med"/>
            <a:tailEnd type="triangle" w="med" len="med"/>
          </a:ln>
        </p:spPr>
      </p:cxnSp>
      <p:cxnSp>
        <p:nvCxnSpPr>
          <p:cNvPr id="1621" name="Google Shape;1621;p30"/>
          <p:cNvCxnSpPr/>
          <p:nvPr/>
        </p:nvCxnSpPr>
        <p:spPr>
          <a:xfrm>
            <a:off x="3019250" y="2743150"/>
            <a:ext cx="360300" cy="1800"/>
          </a:xfrm>
          <a:prstGeom prst="straightConnector1">
            <a:avLst/>
          </a:prstGeom>
          <a:noFill/>
          <a:ln w="9525" cap="flat" cmpd="sng">
            <a:solidFill>
              <a:srgbClr val="595959"/>
            </a:solidFill>
            <a:prstDash val="dash"/>
            <a:round/>
            <a:headEnd type="none" w="med" len="med"/>
            <a:tailEnd type="triangle" w="med" len="med"/>
          </a:ln>
        </p:spPr>
      </p:cxnSp>
      <p:sp>
        <p:nvSpPr>
          <p:cNvPr id="1622" name="Google Shape;1622;p30"/>
          <p:cNvSpPr txBox="1"/>
          <p:nvPr/>
        </p:nvSpPr>
        <p:spPr>
          <a:xfrm>
            <a:off x="733300" y="29287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NxNx3</a:t>
            </a:r>
            <a:endParaRPr sz="1100">
              <a:latin typeface="Consolas" panose="020B0609020204030204"/>
              <a:ea typeface="Consolas" panose="020B0609020204030204"/>
              <a:cs typeface="Consolas" panose="020B0609020204030204"/>
              <a:sym typeface="Consolas" panose="020B0609020204030204"/>
            </a:endParaRPr>
          </a:p>
        </p:txBody>
      </p:sp>
      <p:sp>
        <p:nvSpPr>
          <p:cNvPr id="1623" name="Google Shape;1623;p30"/>
          <p:cNvSpPr txBox="1"/>
          <p:nvPr/>
        </p:nvSpPr>
        <p:spPr>
          <a:xfrm>
            <a:off x="4337475" y="1382488"/>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+b1</a:t>
            </a:r>
            <a:endParaRPr sz="1100">
              <a:latin typeface="Consolas" panose="020B0609020204030204"/>
              <a:ea typeface="Consolas" panose="020B0609020204030204"/>
              <a:cs typeface="Consolas" panose="020B0609020204030204"/>
              <a:sym typeface="Consolas" panose="020B0609020204030204"/>
            </a:endParaRPr>
          </a:p>
        </p:txBody>
      </p:sp>
      <p:sp>
        <p:nvSpPr>
          <p:cNvPr id="1624" name="Google Shape;1624;p30"/>
          <p:cNvSpPr txBox="1"/>
          <p:nvPr/>
        </p:nvSpPr>
        <p:spPr>
          <a:xfrm>
            <a:off x="4337475" y="253525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+b2</a:t>
            </a:r>
            <a:endParaRPr sz="1100">
              <a:latin typeface="Consolas" panose="020B0609020204030204"/>
              <a:ea typeface="Consolas" panose="020B0609020204030204"/>
              <a:cs typeface="Consolas" panose="020B0609020204030204"/>
              <a:sym typeface="Consolas" panose="020B0609020204030204"/>
            </a:endParaRPr>
          </a:p>
        </p:txBody>
      </p:sp>
      <p:sp>
        <p:nvSpPr>
          <p:cNvPr id="1625" name="Google Shape;1625;p30"/>
          <p:cNvSpPr txBox="1"/>
          <p:nvPr/>
        </p:nvSpPr>
        <p:spPr>
          <a:xfrm>
            <a:off x="3649225" y="31924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MxM</a:t>
            </a:r>
            <a:endParaRPr sz="1100">
              <a:latin typeface="Consolas" panose="020B0609020204030204"/>
              <a:ea typeface="Consolas" panose="020B0609020204030204"/>
              <a:cs typeface="Consolas" panose="020B0609020204030204"/>
              <a:sym typeface="Consolas" panose="020B0609020204030204"/>
            </a:endParaRPr>
          </a:p>
        </p:txBody>
      </p:sp>
      <p:sp>
        <p:nvSpPr>
          <p:cNvPr id="1626" name="Google Shape;1626;p30"/>
          <p:cNvSpPr txBox="1"/>
          <p:nvPr/>
        </p:nvSpPr>
        <p:spPr>
          <a:xfrm>
            <a:off x="3649238" y="7842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MxM</a:t>
            </a:r>
            <a:endParaRPr sz="1100">
              <a:latin typeface="Consolas" panose="020B0609020204030204"/>
              <a:ea typeface="Consolas" panose="020B0609020204030204"/>
              <a:cs typeface="Consolas" panose="020B0609020204030204"/>
              <a:sym typeface="Consolas" panose="020B0609020204030204"/>
            </a:endParaRPr>
          </a:p>
        </p:txBody>
      </p:sp>
      <p:cxnSp>
        <p:nvCxnSpPr>
          <p:cNvPr id="1627" name="Google Shape;1627;p30"/>
          <p:cNvCxnSpPr/>
          <p:nvPr/>
        </p:nvCxnSpPr>
        <p:spPr>
          <a:xfrm>
            <a:off x="4648200" y="14855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628" name="Google Shape;1628;p30"/>
          <p:cNvCxnSpPr/>
          <p:nvPr/>
        </p:nvCxnSpPr>
        <p:spPr>
          <a:xfrm>
            <a:off x="4633075" y="26086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629" name="Google Shape;1629;p30"/>
          <p:cNvGrpSpPr/>
          <p:nvPr/>
        </p:nvGrpSpPr>
        <p:grpSpPr>
          <a:xfrm>
            <a:off x="4983906" y="1047533"/>
            <a:ext cx="877879" cy="877818"/>
            <a:chOff x="5950075" y="854725"/>
            <a:chExt cx="2904000" cy="2668950"/>
          </a:xfrm>
        </p:grpSpPr>
        <p:sp>
          <p:nvSpPr>
            <p:cNvPr id="1630" name="Google Shape;1630;p30"/>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1" name="Google Shape;1631;p30"/>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2" name="Google Shape;1632;p30"/>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3" name="Google Shape;1633;p30"/>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4" name="Google Shape;1634;p30"/>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5" name="Google Shape;1635;p30"/>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6" name="Google Shape;1636;p30"/>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7" name="Google Shape;1637;p30"/>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8" name="Google Shape;1638;p30"/>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9" name="Google Shape;1639;p30"/>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0" name="Google Shape;1640;p30"/>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1" name="Google Shape;1641;p30"/>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2" name="Google Shape;1642;p30"/>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3" name="Google Shape;1643;p30"/>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4" name="Google Shape;1644;p30"/>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5" name="Google Shape;1645;p30"/>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6" name="Google Shape;1646;p30"/>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7" name="Google Shape;1647;p30"/>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8" name="Google Shape;1648;p30"/>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9" name="Google Shape;1649;p30"/>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0" name="Google Shape;1650;p30"/>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1" name="Google Shape;1651;p30"/>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2" name="Google Shape;1652;p30"/>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3" name="Google Shape;1653;p30"/>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4" name="Google Shape;1654;p30"/>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5" name="Google Shape;1655;p30"/>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56" name="Google Shape;1656;p30"/>
          <p:cNvGrpSpPr/>
          <p:nvPr/>
        </p:nvGrpSpPr>
        <p:grpSpPr>
          <a:xfrm>
            <a:off x="4984182" y="2230630"/>
            <a:ext cx="877298" cy="879686"/>
            <a:chOff x="2854300" y="1168125"/>
            <a:chExt cx="2904000" cy="2668950"/>
          </a:xfrm>
        </p:grpSpPr>
        <p:sp>
          <p:nvSpPr>
            <p:cNvPr id="1657" name="Google Shape;1657;p30"/>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8" name="Google Shape;1658;p30"/>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9" name="Google Shape;1659;p30"/>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0" name="Google Shape;1660;p30"/>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1" name="Google Shape;1661;p30"/>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2" name="Google Shape;1662;p30"/>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3" name="Google Shape;1663;p30"/>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4" name="Google Shape;1664;p30"/>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5" name="Google Shape;1665;p30"/>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6" name="Google Shape;1666;p30"/>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7" name="Google Shape;1667;p30"/>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8" name="Google Shape;1668;p30"/>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9" name="Google Shape;1669;p30"/>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0" name="Google Shape;1670;p30"/>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1" name="Google Shape;1671;p30"/>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2" name="Google Shape;1672;p30"/>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3" name="Google Shape;1673;p30"/>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4" name="Google Shape;1674;p30"/>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30"/>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6" name="Google Shape;1676;p30"/>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7" name="Google Shape;1677;p30"/>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8" name="Google Shape;1678;p30"/>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9" name="Google Shape;1679;p30"/>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0" name="Google Shape;1680;p30"/>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1" name="Google Shape;1681;p30"/>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2" name="Google Shape;1682;p30"/>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83" name="Google Shape;1683;p30"/>
          <p:cNvSpPr txBox="1"/>
          <p:nvPr/>
        </p:nvSpPr>
        <p:spPr>
          <a:xfrm>
            <a:off x="5861775" y="138250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+b1</a:t>
            </a:r>
            <a:endParaRPr sz="1100">
              <a:latin typeface="Consolas" panose="020B0609020204030204"/>
              <a:ea typeface="Consolas" panose="020B0609020204030204"/>
              <a:cs typeface="Consolas" panose="020B0609020204030204"/>
              <a:sym typeface="Consolas" panose="020B0609020204030204"/>
            </a:endParaRPr>
          </a:p>
        </p:txBody>
      </p:sp>
      <p:sp>
        <p:nvSpPr>
          <p:cNvPr id="1684" name="Google Shape;1684;p30"/>
          <p:cNvSpPr txBox="1"/>
          <p:nvPr/>
        </p:nvSpPr>
        <p:spPr>
          <a:xfrm>
            <a:off x="5861775" y="2566525"/>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+b2</a:t>
            </a:r>
            <a:endParaRPr sz="1100">
              <a:latin typeface="Consolas" panose="020B0609020204030204"/>
              <a:ea typeface="Consolas" panose="020B0609020204030204"/>
              <a:cs typeface="Consolas" panose="020B0609020204030204"/>
              <a:sym typeface="Consolas" panose="020B0609020204030204"/>
            </a:endParaRPr>
          </a:p>
        </p:txBody>
      </p:sp>
      <p:sp>
        <p:nvSpPr>
          <p:cNvPr id="1685" name="Google Shape;1685;p30"/>
          <p:cNvSpPr/>
          <p:nvPr/>
        </p:nvSpPr>
        <p:spPr>
          <a:xfrm>
            <a:off x="4861500" y="971050"/>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6" name="Google Shape;1686;p30"/>
          <p:cNvSpPr/>
          <p:nvPr/>
        </p:nvSpPr>
        <p:spPr>
          <a:xfrm>
            <a:off x="4861500" y="2155075"/>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7" name="Google Shape;1687;p30"/>
          <p:cNvSpPr txBox="1"/>
          <p:nvPr/>
        </p:nvSpPr>
        <p:spPr>
          <a:xfrm>
            <a:off x="5692200" y="31924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ReLU</a:t>
            </a:r>
            <a:endParaRPr sz="1100">
              <a:latin typeface="Consolas" panose="020B0609020204030204"/>
              <a:ea typeface="Consolas" panose="020B0609020204030204"/>
              <a:cs typeface="Consolas" panose="020B0609020204030204"/>
              <a:sym typeface="Consolas" panose="020B0609020204030204"/>
            </a:endParaRPr>
          </a:p>
        </p:txBody>
      </p:sp>
      <p:sp>
        <p:nvSpPr>
          <p:cNvPr id="1688" name="Google Shape;1688;p30"/>
          <p:cNvSpPr txBox="1"/>
          <p:nvPr/>
        </p:nvSpPr>
        <p:spPr>
          <a:xfrm>
            <a:off x="5692200" y="7842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ReLU</a:t>
            </a:r>
            <a:endParaRPr sz="1100">
              <a:latin typeface="Consolas" panose="020B0609020204030204"/>
              <a:ea typeface="Consolas" panose="020B0609020204030204"/>
              <a:cs typeface="Consolas" panose="020B0609020204030204"/>
              <a:sym typeface="Consolas" panose="020B0609020204030204"/>
            </a:endParaRPr>
          </a:p>
        </p:txBody>
      </p:sp>
      <p:grpSp>
        <p:nvGrpSpPr>
          <p:cNvPr id="1689" name="Google Shape;1689;p30"/>
          <p:cNvGrpSpPr/>
          <p:nvPr/>
        </p:nvGrpSpPr>
        <p:grpSpPr>
          <a:xfrm>
            <a:off x="6585831" y="1047533"/>
            <a:ext cx="877879" cy="877818"/>
            <a:chOff x="5950075" y="854725"/>
            <a:chExt cx="2904000" cy="2668950"/>
          </a:xfrm>
        </p:grpSpPr>
        <p:sp>
          <p:nvSpPr>
            <p:cNvPr id="1690" name="Google Shape;1690;p30"/>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1" name="Google Shape;1691;p30"/>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2" name="Google Shape;1692;p30"/>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3" name="Google Shape;1693;p30"/>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4" name="Google Shape;1694;p30"/>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5" name="Google Shape;1695;p30"/>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6" name="Google Shape;1696;p30"/>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7" name="Google Shape;1697;p30"/>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8" name="Google Shape;1698;p30"/>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9" name="Google Shape;1699;p30"/>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0" name="Google Shape;1700;p30"/>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1" name="Google Shape;1701;p30"/>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2" name="Google Shape;1702;p30"/>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3" name="Google Shape;1703;p30"/>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4" name="Google Shape;1704;p30"/>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5" name="Google Shape;1705;p30"/>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6" name="Google Shape;1706;p30"/>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7" name="Google Shape;1707;p30"/>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8" name="Google Shape;1708;p30"/>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9" name="Google Shape;1709;p30"/>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0" name="Google Shape;1710;p30"/>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1" name="Google Shape;1711;p30"/>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2" name="Google Shape;1712;p30"/>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3" name="Google Shape;1713;p30"/>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4" name="Google Shape;1714;p30"/>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5" name="Google Shape;1715;p30"/>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16" name="Google Shape;1716;p30"/>
          <p:cNvGrpSpPr/>
          <p:nvPr/>
        </p:nvGrpSpPr>
        <p:grpSpPr>
          <a:xfrm>
            <a:off x="6586107" y="2230630"/>
            <a:ext cx="877298" cy="879686"/>
            <a:chOff x="2854300" y="1168125"/>
            <a:chExt cx="2904000" cy="2668950"/>
          </a:xfrm>
        </p:grpSpPr>
        <p:sp>
          <p:nvSpPr>
            <p:cNvPr id="1717" name="Google Shape;1717;p30"/>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8" name="Google Shape;1718;p30"/>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9" name="Google Shape;1719;p30"/>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0" name="Google Shape;1720;p30"/>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1" name="Google Shape;1721;p30"/>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2" name="Google Shape;1722;p30"/>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30"/>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4" name="Google Shape;1724;p30"/>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30"/>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30"/>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7" name="Google Shape;1727;p30"/>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8" name="Google Shape;1728;p30"/>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9" name="Google Shape;1729;p30"/>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30"/>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30"/>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2" name="Google Shape;1732;p30"/>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3" name="Google Shape;1733;p30"/>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4" name="Google Shape;1734;p30"/>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5" name="Google Shape;1735;p30"/>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6" name="Google Shape;1736;p30"/>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7" name="Google Shape;1737;p30"/>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8" name="Google Shape;1738;p30"/>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9" name="Google Shape;1739;p30"/>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0" name="Google Shape;1740;p30"/>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1" name="Google Shape;1741;p30"/>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2" name="Google Shape;1742;p30"/>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743" name="Google Shape;1743;p30"/>
          <p:cNvCxnSpPr/>
          <p:nvPr/>
        </p:nvCxnSpPr>
        <p:spPr>
          <a:xfrm>
            <a:off x="6248400" y="14855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744" name="Google Shape;1744;p30"/>
          <p:cNvCxnSpPr/>
          <p:nvPr/>
        </p:nvCxnSpPr>
        <p:spPr>
          <a:xfrm>
            <a:off x="6233275" y="26086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745" name="Google Shape;1745;p30"/>
          <p:cNvGrpSpPr/>
          <p:nvPr/>
        </p:nvGrpSpPr>
        <p:grpSpPr>
          <a:xfrm>
            <a:off x="7808981" y="1627633"/>
            <a:ext cx="877879" cy="877818"/>
            <a:chOff x="5950075" y="854725"/>
            <a:chExt cx="2904000" cy="2668950"/>
          </a:xfrm>
        </p:grpSpPr>
        <p:sp>
          <p:nvSpPr>
            <p:cNvPr id="1746" name="Google Shape;1746;p30"/>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7" name="Google Shape;1747;p30"/>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8" name="Google Shape;1748;p30"/>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9" name="Google Shape;1749;p30"/>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0" name="Google Shape;1750;p30"/>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30"/>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2" name="Google Shape;1752;p30"/>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3" name="Google Shape;1753;p30"/>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4" name="Google Shape;1754;p30"/>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5" name="Google Shape;1755;p30"/>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6" name="Google Shape;1756;p30"/>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7" name="Google Shape;1757;p30"/>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8" name="Google Shape;1758;p30"/>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9" name="Google Shape;1759;p30"/>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0" name="Google Shape;1760;p30"/>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1" name="Google Shape;1761;p30"/>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2" name="Google Shape;1762;p30"/>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3" name="Google Shape;1763;p30"/>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4" name="Google Shape;1764;p30"/>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5" name="Google Shape;1765;p30"/>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6" name="Google Shape;1766;p30"/>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7" name="Google Shape;1767;p30"/>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8" name="Google Shape;1768;p30"/>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9" name="Google Shape;1769;p30"/>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0" name="Google Shape;1770;p30"/>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1" name="Google Shape;1771;p30"/>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72" name="Google Shape;1772;p30"/>
          <p:cNvGrpSpPr/>
          <p:nvPr/>
        </p:nvGrpSpPr>
        <p:grpSpPr>
          <a:xfrm>
            <a:off x="7749832" y="1728905"/>
            <a:ext cx="877298" cy="879686"/>
            <a:chOff x="2854300" y="1168125"/>
            <a:chExt cx="2904000" cy="2668950"/>
          </a:xfrm>
        </p:grpSpPr>
        <p:sp>
          <p:nvSpPr>
            <p:cNvPr id="1773" name="Google Shape;1773;p30"/>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30"/>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5" name="Google Shape;1775;p30"/>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30"/>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7" name="Google Shape;1777;p30"/>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8" name="Google Shape;1778;p30"/>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9" name="Google Shape;1779;p30"/>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30"/>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30"/>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30"/>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30"/>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30"/>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5" name="Google Shape;1785;p30"/>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30"/>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30"/>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8" name="Google Shape;1788;p30"/>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9" name="Google Shape;1789;p30"/>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0" name="Google Shape;1790;p30"/>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1" name="Google Shape;1791;p30"/>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2" name="Google Shape;1792;p30"/>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3" name="Google Shape;1793;p30"/>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4" name="Google Shape;1794;p30"/>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5" name="Google Shape;1795;p30"/>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6" name="Google Shape;1796;p30"/>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7" name="Google Shape;1797;p30"/>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30"/>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799" name="Google Shape;1799;p30"/>
          <p:cNvCxnSpPr>
            <a:endCxn id="1784" idx="3"/>
          </p:cNvCxnSpPr>
          <p:nvPr/>
        </p:nvCxnSpPr>
        <p:spPr>
          <a:xfrm>
            <a:off x="7385932" y="1358776"/>
            <a:ext cx="363900" cy="809700"/>
          </a:xfrm>
          <a:prstGeom prst="straightConnector1">
            <a:avLst/>
          </a:prstGeom>
          <a:noFill/>
          <a:ln w="9525" cap="flat" cmpd="sng">
            <a:solidFill>
              <a:srgbClr val="595959"/>
            </a:solidFill>
            <a:prstDash val="dash"/>
            <a:round/>
            <a:headEnd type="none" w="med" len="med"/>
            <a:tailEnd type="triangle" w="med" len="med"/>
          </a:ln>
        </p:spPr>
      </p:cxnSp>
      <p:cxnSp>
        <p:nvCxnSpPr>
          <p:cNvPr id="1800" name="Google Shape;1800;p30"/>
          <p:cNvCxnSpPr>
            <a:stCxn id="1732" idx="1"/>
            <a:endCxn id="1784" idx="3"/>
          </p:cNvCxnSpPr>
          <p:nvPr/>
        </p:nvCxnSpPr>
        <p:spPr>
          <a:xfrm rot="10800000" flipH="1">
            <a:off x="7463405" y="2168601"/>
            <a:ext cx="286500" cy="501600"/>
          </a:xfrm>
          <a:prstGeom prst="straightConnector1">
            <a:avLst/>
          </a:prstGeom>
          <a:noFill/>
          <a:ln w="9525" cap="flat" cmpd="sng">
            <a:solidFill>
              <a:srgbClr val="595959"/>
            </a:solidFill>
            <a:prstDash val="lgDash"/>
            <a:round/>
            <a:headEnd type="none" w="med" len="med"/>
            <a:tailEnd type="triangle" w="med" len="med"/>
          </a:ln>
        </p:spPr>
      </p:cxnSp>
      <p:sp>
        <p:nvSpPr>
          <p:cNvPr id="1801" name="Google Shape;1801;p30"/>
          <p:cNvSpPr txBox="1"/>
          <p:nvPr/>
        </p:nvSpPr>
        <p:spPr>
          <a:xfrm>
            <a:off x="7938925" y="1333100"/>
            <a:ext cx="688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MxMX2</a:t>
            </a:r>
            <a:endParaRPr sz="1100">
              <a:latin typeface="Consolas" panose="020B0609020204030204"/>
              <a:ea typeface="Consolas" panose="020B0609020204030204"/>
              <a:cs typeface="Consolas" panose="020B0609020204030204"/>
              <a:sym typeface="Consolas" panose="020B0609020204030204"/>
            </a:endParaRPr>
          </a:p>
        </p:txBody>
      </p:sp>
      <p:sp>
        <p:nvSpPr>
          <p:cNvPr id="1802" name="Google Shape;1802;p30"/>
          <p:cNvSpPr txBox="1"/>
          <p:nvPr/>
        </p:nvSpPr>
        <p:spPr>
          <a:xfrm>
            <a:off x="664875" y="494875"/>
            <a:ext cx="8778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CONV operation</a:t>
            </a:r>
            <a:endParaRPr sz="1100">
              <a:latin typeface="Consolas" panose="020B0609020204030204"/>
              <a:ea typeface="Consolas" panose="020B0609020204030204"/>
              <a:cs typeface="Consolas" panose="020B0609020204030204"/>
              <a:sym typeface="Consolas" panose="020B0609020204030204"/>
            </a:endParaRPr>
          </a:p>
        </p:txBody>
      </p:sp>
      <p:sp>
        <p:nvSpPr>
          <p:cNvPr id="1803" name="Google Shape;1803;p30"/>
          <p:cNvSpPr/>
          <p:nvPr/>
        </p:nvSpPr>
        <p:spPr>
          <a:xfrm flipH="1">
            <a:off x="873690" y="3649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30"/>
          <p:cNvSpPr/>
          <p:nvPr/>
        </p:nvSpPr>
        <p:spPr>
          <a:xfrm flipH="1">
            <a:off x="664865" y="3888186"/>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30"/>
          <p:cNvSpPr/>
          <p:nvPr/>
        </p:nvSpPr>
        <p:spPr>
          <a:xfrm flipH="1">
            <a:off x="784865" y="3768611"/>
            <a:ext cx="757800" cy="630600"/>
          </a:xfrm>
          <a:prstGeom prst="rect">
            <a:avLst/>
          </a:prstGeom>
          <a:gradFill>
            <a:gsLst>
              <a:gs pos="0">
                <a:srgbClr val="D8EDBA">
                  <a:alpha val="57647"/>
                </a:srgbClr>
              </a:gs>
              <a:gs pos="100000">
                <a:srgbClr val="FE9696">
                  <a:alpha val="7372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00FFFF"/>
            </a:gs>
            <a:gs pos="100000">
              <a:srgbClr val="B0DAF1"/>
            </a:gs>
          </a:gsLst>
          <a:lin ang="0" scaled="0"/>
        </a:gradFill>
        <a:effectLst/>
      </p:bgPr>
    </p:bg>
    <p:spTree>
      <p:nvGrpSpPr>
        <p:cNvPr id="1809" name="Shape 1809"/>
        <p:cNvGrpSpPr/>
        <p:nvPr/>
      </p:nvGrpSpPr>
      <p:grpSpPr>
        <a:xfrm>
          <a:off x="0" y="0"/>
          <a:ext cx="0" cy="0"/>
          <a:chOff x="0" y="0"/>
          <a:chExt cx="0" cy="0"/>
        </a:xfrm>
      </p:grpSpPr>
      <p:sp>
        <p:nvSpPr>
          <p:cNvPr id="1810" name="Google Shape;1810;p31"/>
          <p:cNvSpPr txBox="1"/>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rPr>
              <a:t>Abstract backgrounds</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C9DAF8"/>
            </a:gs>
            <a:gs pos="100000">
              <a:srgbClr val="DE87F1"/>
            </a:gs>
          </a:gsLst>
          <a:lin ang="13500032" scaled="0"/>
        </a:gradFill>
        <a:effectLst/>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rPr>
              <a:t>Basic ML Visuals</a:t>
            </a: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00FFFF"/>
            </a:gs>
            <a:gs pos="80000">
              <a:srgbClr val="228AD5"/>
            </a:gs>
            <a:gs pos="100000">
              <a:srgbClr val="225AD5"/>
            </a:gs>
          </a:gsLst>
          <a:lin ang="0" scaled="0"/>
        </a:gradFill>
        <a:effectLst/>
      </p:bgPr>
    </p:bg>
    <p:spTree>
      <p:nvGrpSpPr>
        <p:cNvPr id="1814" name="Shape 1814"/>
        <p:cNvGrpSpPr/>
        <p:nvPr/>
      </p:nvGrpSpPr>
      <p:grpSpPr>
        <a:xfrm>
          <a:off x="0" y="0"/>
          <a:ext cx="0" cy="0"/>
          <a:chOff x="0" y="0"/>
          <a:chExt cx="0" cy="0"/>
        </a:xfrm>
      </p:grpSpPr>
      <p:sp>
        <p:nvSpPr>
          <p:cNvPr id="1815" name="Google Shape;1815;p32"/>
          <p:cNvSpPr/>
          <p:nvPr/>
        </p:nvSpPr>
        <p:spPr>
          <a:xfrm>
            <a:off x="75400" y="243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6" name="Google Shape;1816;p32"/>
          <p:cNvSpPr/>
          <p:nvPr/>
        </p:nvSpPr>
        <p:spPr>
          <a:xfrm>
            <a:off x="1199025" y="243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7" name="Google Shape;1817;p32"/>
          <p:cNvSpPr/>
          <p:nvPr/>
        </p:nvSpPr>
        <p:spPr>
          <a:xfrm>
            <a:off x="1829450" y="243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8" name="Google Shape;1818;p32"/>
          <p:cNvSpPr/>
          <p:nvPr/>
        </p:nvSpPr>
        <p:spPr>
          <a:xfrm>
            <a:off x="2459875" y="243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9" name="Google Shape;1819;p32"/>
          <p:cNvSpPr/>
          <p:nvPr/>
        </p:nvSpPr>
        <p:spPr>
          <a:xfrm>
            <a:off x="3418800" y="243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0" name="Google Shape;1820;p32"/>
          <p:cNvSpPr/>
          <p:nvPr/>
        </p:nvSpPr>
        <p:spPr>
          <a:xfrm>
            <a:off x="4542425" y="243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1" name="Google Shape;1821;p32"/>
          <p:cNvSpPr/>
          <p:nvPr/>
        </p:nvSpPr>
        <p:spPr>
          <a:xfrm>
            <a:off x="5172850" y="243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2" name="Google Shape;1822;p32"/>
          <p:cNvSpPr/>
          <p:nvPr/>
        </p:nvSpPr>
        <p:spPr>
          <a:xfrm>
            <a:off x="6352275" y="243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32"/>
          <p:cNvSpPr/>
          <p:nvPr/>
        </p:nvSpPr>
        <p:spPr>
          <a:xfrm>
            <a:off x="7255400" y="243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32"/>
          <p:cNvSpPr/>
          <p:nvPr/>
        </p:nvSpPr>
        <p:spPr>
          <a:xfrm>
            <a:off x="8106325" y="243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32"/>
          <p:cNvSpPr/>
          <p:nvPr/>
        </p:nvSpPr>
        <p:spPr>
          <a:xfrm>
            <a:off x="75713" y="2957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32"/>
          <p:cNvSpPr/>
          <p:nvPr/>
        </p:nvSpPr>
        <p:spPr>
          <a:xfrm>
            <a:off x="1199338" y="2957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32"/>
          <p:cNvSpPr/>
          <p:nvPr/>
        </p:nvSpPr>
        <p:spPr>
          <a:xfrm>
            <a:off x="1829763" y="2957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32"/>
          <p:cNvSpPr/>
          <p:nvPr/>
        </p:nvSpPr>
        <p:spPr>
          <a:xfrm>
            <a:off x="2460188" y="2957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32"/>
          <p:cNvSpPr/>
          <p:nvPr/>
        </p:nvSpPr>
        <p:spPr>
          <a:xfrm>
            <a:off x="3419113" y="2957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32"/>
          <p:cNvSpPr/>
          <p:nvPr/>
        </p:nvSpPr>
        <p:spPr>
          <a:xfrm>
            <a:off x="4542738" y="2957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32"/>
          <p:cNvSpPr/>
          <p:nvPr/>
        </p:nvSpPr>
        <p:spPr>
          <a:xfrm>
            <a:off x="5173163" y="2957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32"/>
          <p:cNvSpPr/>
          <p:nvPr/>
        </p:nvSpPr>
        <p:spPr>
          <a:xfrm>
            <a:off x="6352588" y="2957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32"/>
          <p:cNvSpPr/>
          <p:nvPr/>
        </p:nvSpPr>
        <p:spPr>
          <a:xfrm>
            <a:off x="7255713" y="2957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32"/>
          <p:cNvSpPr/>
          <p:nvPr/>
        </p:nvSpPr>
        <p:spPr>
          <a:xfrm>
            <a:off x="8106638" y="2957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32"/>
          <p:cNvSpPr/>
          <p:nvPr/>
        </p:nvSpPr>
        <p:spPr>
          <a:xfrm>
            <a:off x="75700" y="5670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32"/>
          <p:cNvSpPr/>
          <p:nvPr/>
        </p:nvSpPr>
        <p:spPr>
          <a:xfrm>
            <a:off x="1199325" y="5670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32"/>
          <p:cNvSpPr/>
          <p:nvPr/>
        </p:nvSpPr>
        <p:spPr>
          <a:xfrm>
            <a:off x="1829750" y="5670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32"/>
          <p:cNvSpPr/>
          <p:nvPr/>
        </p:nvSpPr>
        <p:spPr>
          <a:xfrm>
            <a:off x="2460175" y="5670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32"/>
          <p:cNvSpPr/>
          <p:nvPr/>
        </p:nvSpPr>
        <p:spPr>
          <a:xfrm>
            <a:off x="3419100" y="5670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32"/>
          <p:cNvSpPr/>
          <p:nvPr/>
        </p:nvSpPr>
        <p:spPr>
          <a:xfrm>
            <a:off x="4542725" y="5670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32"/>
          <p:cNvSpPr/>
          <p:nvPr/>
        </p:nvSpPr>
        <p:spPr>
          <a:xfrm>
            <a:off x="5173150" y="5670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32"/>
          <p:cNvSpPr/>
          <p:nvPr/>
        </p:nvSpPr>
        <p:spPr>
          <a:xfrm>
            <a:off x="6352575" y="5670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3" name="Google Shape;1843;p32"/>
          <p:cNvSpPr/>
          <p:nvPr/>
        </p:nvSpPr>
        <p:spPr>
          <a:xfrm>
            <a:off x="7255700" y="5670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4" name="Google Shape;1844;p32"/>
          <p:cNvSpPr/>
          <p:nvPr/>
        </p:nvSpPr>
        <p:spPr>
          <a:xfrm>
            <a:off x="8106625" y="5670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5" name="Google Shape;1845;p32"/>
          <p:cNvSpPr/>
          <p:nvPr/>
        </p:nvSpPr>
        <p:spPr>
          <a:xfrm>
            <a:off x="75713" y="8383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6" name="Google Shape;1846;p32"/>
          <p:cNvSpPr/>
          <p:nvPr/>
        </p:nvSpPr>
        <p:spPr>
          <a:xfrm>
            <a:off x="1199338" y="8383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7" name="Google Shape;1847;p32"/>
          <p:cNvSpPr/>
          <p:nvPr/>
        </p:nvSpPr>
        <p:spPr>
          <a:xfrm>
            <a:off x="1829763" y="8383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8" name="Google Shape;1848;p32"/>
          <p:cNvSpPr/>
          <p:nvPr/>
        </p:nvSpPr>
        <p:spPr>
          <a:xfrm>
            <a:off x="2460188" y="83835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9" name="Google Shape;1849;p32"/>
          <p:cNvSpPr/>
          <p:nvPr/>
        </p:nvSpPr>
        <p:spPr>
          <a:xfrm>
            <a:off x="3419113" y="8383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0" name="Google Shape;1850;p32"/>
          <p:cNvSpPr/>
          <p:nvPr/>
        </p:nvSpPr>
        <p:spPr>
          <a:xfrm>
            <a:off x="4542738" y="8383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1" name="Google Shape;1851;p32"/>
          <p:cNvSpPr/>
          <p:nvPr/>
        </p:nvSpPr>
        <p:spPr>
          <a:xfrm>
            <a:off x="5173163" y="83835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2" name="Google Shape;1852;p32"/>
          <p:cNvSpPr/>
          <p:nvPr/>
        </p:nvSpPr>
        <p:spPr>
          <a:xfrm>
            <a:off x="6352588" y="8383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3" name="Google Shape;1853;p32"/>
          <p:cNvSpPr/>
          <p:nvPr/>
        </p:nvSpPr>
        <p:spPr>
          <a:xfrm>
            <a:off x="7255713" y="8383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4" name="Google Shape;1854;p32"/>
          <p:cNvSpPr/>
          <p:nvPr/>
        </p:nvSpPr>
        <p:spPr>
          <a:xfrm>
            <a:off x="8106638" y="83835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5" name="Google Shape;1855;p32"/>
          <p:cNvSpPr/>
          <p:nvPr/>
        </p:nvSpPr>
        <p:spPr>
          <a:xfrm>
            <a:off x="75700" y="11096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6" name="Google Shape;1856;p32"/>
          <p:cNvSpPr/>
          <p:nvPr/>
        </p:nvSpPr>
        <p:spPr>
          <a:xfrm>
            <a:off x="1199325" y="11096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7" name="Google Shape;1857;p32"/>
          <p:cNvSpPr/>
          <p:nvPr/>
        </p:nvSpPr>
        <p:spPr>
          <a:xfrm>
            <a:off x="1829750" y="11096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8" name="Google Shape;1858;p32"/>
          <p:cNvSpPr/>
          <p:nvPr/>
        </p:nvSpPr>
        <p:spPr>
          <a:xfrm>
            <a:off x="2460175" y="11096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9" name="Google Shape;1859;p32"/>
          <p:cNvSpPr/>
          <p:nvPr/>
        </p:nvSpPr>
        <p:spPr>
          <a:xfrm>
            <a:off x="3419100" y="11096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0" name="Google Shape;1860;p32"/>
          <p:cNvSpPr/>
          <p:nvPr/>
        </p:nvSpPr>
        <p:spPr>
          <a:xfrm>
            <a:off x="4542725" y="11096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1" name="Google Shape;1861;p32"/>
          <p:cNvSpPr/>
          <p:nvPr/>
        </p:nvSpPr>
        <p:spPr>
          <a:xfrm>
            <a:off x="5173150" y="11096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2" name="Google Shape;1862;p32"/>
          <p:cNvSpPr/>
          <p:nvPr/>
        </p:nvSpPr>
        <p:spPr>
          <a:xfrm>
            <a:off x="6352575" y="11096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3" name="Google Shape;1863;p32"/>
          <p:cNvSpPr/>
          <p:nvPr/>
        </p:nvSpPr>
        <p:spPr>
          <a:xfrm>
            <a:off x="7255700" y="11096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4" name="Google Shape;1864;p32"/>
          <p:cNvSpPr/>
          <p:nvPr/>
        </p:nvSpPr>
        <p:spPr>
          <a:xfrm>
            <a:off x="8106625" y="11096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5" name="Google Shape;1865;p32"/>
          <p:cNvSpPr/>
          <p:nvPr/>
        </p:nvSpPr>
        <p:spPr>
          <a:xfrm>
            <a:off x="75713" y="13810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6" name="Google Shape;1866;p32"/>
          <p:cNvSpPr/>
          <p:nvPr/>
        </p:nvSpPr>
        <p:spPr>
          <a:xfrm>
            <a:off x="1199338" y="13810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7" name="Google Shape;1867;p32"/>
          <p:cNvSpPr/>
          <p:nvPr/>
        </p:nvSpPr>
        <p:spPr>
          <a:xfrm>
            <a:off x="1829763" y="13810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8" name="Google Shape;1868;p32"/>
          <p:cNvSpPr/>
          <p:nvPr/>
        </p:nvSpPr>
        <p:spPr>
          <a:xfrm>
            <a:off x="2460188" y="13810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9" name="Google Shape;1869;p32"/>
          <p:cNvSpPr/>
          <p:nvPr/>
        </p:nvSpPr>
        <p:spPr>
          <a:xfrm>
            <a:off x="3419113" y="13810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0" name="Google Shape;1870;p32"/>
          <p:cNvSpPr/>
          <p:nvPr/>
        </p:nvSpPr>
        <p:spPr>
          <a:xfrm>
            <a:off x="4542738" y="13810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1" name="Google Shape;1871;p32"/>
          <p:cNvSpPr/>
          <p:nvPr/>
        </p:nvSpPr>
        <p:spPr>
          <a:xfrm>
            <a:off x="5173163" y="13810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2" name="Google Shape;1872;p32"/>
          <p:cNvSpPr/>
          <p:nvPr/>
        </p:nvSpPr>
        <p:spPr>
          <a:xfrm>
            <a:off x="6352588" y="13810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3" name="Google Shape;1873;p32"/>
          <p:cNvSpPr/>
          <p:nvPr/>
        </p:nvSpPr>
        <p:spPr>
          <a:xfrm>
            <a:off x="7255713" y="13810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4" name="Google Shape;1874;p32"/>
          <p:cNvSpPr/>
          <p:nvPr/>
        </p:nvSpPr>
        <p:spPr>
          <a:xfrm>
            <a:off x="8106638" y="13810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5" name="Google Shape;1875;p32"/>
          <p:cNvSpPr/>
          <p:nvPr/>
        </p:nvSpPr>
        <p:spPr>
          <a:xfrm>
            <a:off x="75550" y="16523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6" name="Google Shape;1876;p32"/>
          <p:cNvSpPr/>
          <p:nvPr/>
        </p:nvSpPr>
        <p:spPr>
          <a:xfrm>
            <a:off x="1199175" y="16523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7" name="Google Shape;1877;p32"/>
          <p:cNvSpPr/>
          <p:nvPr/>
        </p:nvSpPr>
        <p:spPr>
          <a:xfrm>
            <a:off x="1829600" y="16523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8" name="Google Shape;1878;p32"/>
          <p:cNvSpPr/>
          <p:nvPr/>
        </p:nvSpPr>
        <p:spPr>
          <a:xfrm>
            <a:off x="2460025" y="16523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9" name="Google Shape;1879;p32"/>
          <p:cNvSpPr/>
          <p:nvPr/>
        </p:nvSpPr>
        <p:spPr>
          <a:xfrm>
            <a:off x="3418950" y="16523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0" name="Google Shape;1880;p32"/>
          <p:cNvSpPr/>
          <p:nvPr/>
        </p:nvSpPr>
        <p:spPr>
          <a:xfrm>
            <a:off x="4542575" y="16523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1" name="Google Shape;1881;p32"/>
          <p:cNvSpPr/>
          <p:nvPr/>
        </p:nvSpPr>
        <p:spPr>
          <a:xfrm>
            <a:off x="5173000" y="16523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2" name="Google Shape;1882;p32"/>
          <p:cNvSpPr/>
          <p:nvPr/>
        </p:nvSpPr>
        <p:spPr>
          <a:xfrm>
            <a:off x="6352425" y="16523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3" name="Google Shape;1883;p32"/>
          <p:cNvSpPr/>
          <p:nvPr/>
        </p:nvSpPr>
        <p:spPr>
          <a:xfrm>
            <a:off x="7255550" y="16523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4" name="Google Shape;1884;p32"/>
          <p:cNvSpPr/>
          <p:nvPr/>
        </p:nvSpPr>
        <p:spPr>
          <a:xfrm>
            <a:off x="8106475" y="16523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5" name="Google Shape;1885;p32"/>
          <p:cNvSpPr/>
          <p:nvPr/>
        </p:nvSpPr>
        <p:spPr>
          <a:xfrm>
            <a:off x="75863" y="19236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6" name="Google Shape;1886;p32"/>
          <p:cNvSpPr/>
          <p:nvPr/>
        </p:nvSpPr>
        <p:spPr>
          <a:xfrm>
            <a:off x="1199488" y="19236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7" name="Google Shape;1887;p32"/>
          <p:cNvSpPr/>
          <p:nvPr/>
        </p:nvSpPr>
        <p:spPr>
          <a:xfrm>
            <a:off x="1829913" y="19236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8" name="Google Shape;1888;p32"/>
          <p:cNvSpPr/>
          <p:nvPr/>
        </p:nvSpPr>
        <p:spPr>
          <a:xfrm>
            <a:off x="2460338" y="192365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9" name="Google Shape;1889;p32"/>
          <p:cNvSpPr/>
          <p:nvPr/>
        </p:nvSpPr>
        <p:spPr>
          <a:xfrm>
            <a:off x="3419263" y="19236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0" name="Google Shape;1890;p32"/>
          <p:cNvSpPr/>
          <p:nvPr/>
        </p:nvSpPr>
        <p:spPr>
          <a:xfrm>
            <a:off x="4542888" y="19236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1" name="Google Shape;1891;p32"/>
          <p:cNvSpPr/>
          <p:nvPr/>
        </p:nvSpPr>
        <p:spPr>
          <a:xfrm>
            <a:off x="5173313" y="192365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2" name="Google Shape;1892;p32"/>
          <p:cNvSpPr/>
          <p:nvPr/>
        </p:nvSpPr>
        <p:spPr>
          <a:xfrm>
            <a:off x="6352738" y="19236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3" name="Google Shape;1893;p32"/>
          <p:cNvSpPr/>
          <p:nvPr/>
        </p:nvSpPr>
        <p:spPr>
          <a:xfrm>
            <a:off x="7255863" y="19236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4" name="Google Shape;1894;p32"/>
          <p:cNvSpPr/>
          <p:nvPr/>
        </p:nvSpPr>
        <p:spPr>
          <a:xfrm>
            <a:off x="8106788" y="192365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5" name="Google Shape;1895;p32"/>
          <p:cNvSpPr/>
          <p:nvPr/>
        </p:nvSpPr>
        <p:spPr>
          <a:xfrm>
            <a:off x="75850" y="21949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6" name="Google Shape;1896;p32"/>
          <p:cNvSpPr/>
          <p:nvPr/>
        </p:nvSpPr>
        <p:spPr>
          <a:xfrm>
            <a:off x="1199475" y="21949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7" name="Google Shape;1897;p32"/>
          <p:cNvSpPr/>
          <p:nvPr/>
        </p:nvSpPr>
        <p:spPr>
          <a:xfrm>
            <a:off x="1829900" y="21949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8" name="Google Shape;1898;p32"/>
          <p:cNvSpPr/>
          <p:nvPr/>
        </p:nvSpPr>
        <p:spPr>
          <a:xfrm>
            <a:off x="2460325" y="21949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9" name="Google Shape;1899;p32"/>
          <p:cNvSpPr/>
          <p:nvPr/>
        </p:nvSpPr>
        <p:spPr>
          <a:xfrm>
            <a:off x="3419250" y="21949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0" name="Google Shape;1900;p32"/>
          <p:cNvSpPr/>
          <p:nvPr/>
        </p:nvSpPr>
        <p:spPr>
          <a:xfrm>
            <a:off x="4542875" y="21949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1" name="Google Shape;1901;p32"/>
          <p:cNvSpPr/>
          <p:nvPr/>
        </p:nvSpPr>
        <p:spPr>
          <a:xfrm>
            <a:off x="5173300" y="21949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2" name="Google Shape;1902;p32"/>
          <p:cNvSpPr/>
          <p:nvPr/>
        </p:nvSpPr>
        <p:spPr>
          <a:xfrm>
            <a:off x="6352725" y="21949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3" name="Google Shape;1903;p32"/>
          <p:cNvSpPr/>
          <p:nvPr/>
        </p:nvSpPr>
        <p:spPr>
          <a:xfrm>
            <a:off x="7255850" y="21949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4" name="Google Shape;1904;p32"/>
          <p:cNvSpPr/>
          <p:nvPr/>
        </p:nvSpPr>
        <p:spPr>
          <a:xfrm>
            <a:off x="8106775" y="21949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5" name="Google Shape;1905;p32"/>
          <p:cNvSpPr/>
          <p:nvPr/>
        </p:nvSpPr>
        <p:spPr>
          <a:xfrm>
            <a:off x="75863" y="24663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6" name="Google Shape;1906;p32"/>
          <p:cNvSpPr/>
          <p:nvPr/>
        </p:nvSpPr>
        <p:spPr>
          <a:xfrm>
            <a:off x="1199488" y="24663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7" name="Google Shape;1907;p32"/>
          <p:cNvSpPr/>
          <p:nvPr/>
        </p:nvSpPr>
        <p:spPr>
          <a:xfrm>
            <a:off x="1829913" y="24663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8" name="Google Shape;1908;p32"/>
          <p:cNvSpPr/>
          <p:nvPr/>
        </p:nvSpPr>
        <p:spPr>
          <a:xfrm>
            <a:off x="2460338" y="24663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9" name="Google Shape;1909;p32"/>
          <p:cNvSpPr/>
          <p:nvPr/>
        </p:nvSpPr>
        <p:spPr>
          <a:xfrm>
            <a:off x="3419263" y="24663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0" name="Google Shape;1910;p32"/>
          <p:cNvSpPr/>
          <p:nvPr/>
        </p:nvSpPr>
        <p:spPr>
          <a:xfrm>
            <a:off x="4542888" y="24663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1" name="Google Shape;1911;p32"/>
          <p:cNvSpPr/>
          <p:nvPr/>
        </p:nvSpPr>
        <p:spPr>
          <a:xfrm>
            <a:off x="5173313" y="24663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2" name="Google Shape;1912;p32"/>
          <p:cNvSpPr/>
          <p:nvPr/>
        </p:nvSpPr>
        <p:spPr>
          <a:xfrm>
            <a:off x="6352738" y="24663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3" name="Google Shape;1913;p32"/>
          <p:cNvSpPr/>
          <p:nvPr/>
        </p:nvSpPr>
        <p:spPr>
          <a:xfrm>
            <a:off x="7255863" y="24663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4" name="Google Shape;1914;p32"/>
          <p:cNvSpPr/>
          <p:nvPr/>
        </p:nvSpPr>
        <p:spPr>
          <a:xfrm>
            <a:off x="8106788" y="24663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5" name="Google Shape;1915;p32"/>
          <p:cNvSpPr/>
          <p:nvPr/>
        </p:nvSpPr>
        <p:spPr>
          <a:xfrm>
            <a:off x="75850" y="27376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6" name="Google Shape;1916;p32"/>
          <p:cNvSpPr/>
          <p:nvPr/>
        </p:nvSpPr>
        <p:spPr>
          <a:xfrm>
            <a:off x="1199475" y="27376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7" name="Google Shape;1917;p32"/>
          <p:cNvSpPr/>
          <p:nvPr/>
        </p:nvSpPr>
        <p:spPr>
          <a:xfrm>
            <a:off x="1829900" y="27376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8" name="Google Shape;1918;p32"/>
          <p:cNvSpPr/>
          <p:nvPr/>
        </p:nvSpPr>
        <p:spPr>
          <a:xfrm>
            <a:off x="2460325" y="27376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9" name="Google Shape;1919;p32"/>
          <p:cNvSpPr/>
          <p:nvPr/>
        </p:nvSpPr>
        <p:spPr>
          <a:xfrm>
            <a:off x="3419250" y="27376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0" name="Google Shape;1920;p32"/>
          <p:cNvSpPr/>
          <p:nvPr/>
        </p:nvSpPr>
        <p:spPr>
          <a:xfrm>
            <a:off x="4542875" y="27376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1" name="Google Shape;1921;p32"/>
          <p:cNvSpPr/>
          <p:nvPr/>
        </p:nvSpPr>
        <p:spPr>
          <a:xfrm>
            <a:off x="5173300" y="27376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2" name="Google Shape;1922;p32"/>
          <p:cNvSpPr/>
          <p:nvPr/>
        </p:nvSpPr>
        <p:spPr>
          <a:xfrm>
            <a:off x="6352725" y="27376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3" name="Google Shape;1923;p32"/>
          <p:cNvSpPr/>
          <p:nvPr/>
        </p:nvSpPr>
        <p:spPr>
          <a:xfrm>
            <a:off x="7255850" y="27376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4" name="Google Shape;1924;p32"/>
          <p:cNvSpPr/>
          <p:nvPr/>
        </p:nvSpPr>
        <p:spPr>
          <a:xfrm>
            <a:off x="8106775" y="27376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5" name="Google Shape;1925;p32"/>
          <p:cNvSpPr/>
          <p:nvPr/>
        </p:nvSpPr>
        <p:spPr>
          <a:xfrm>
            <a:off x="75863" y="30089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6" name="Google Shape;1926;p32"/>
          <p:cNvSpPr/>
          <p:nvPr/>
        </p:nvSpPr>
        <p:spPr>
          <a:xfrm>
            <a:off x="1199488" y="30089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7" name="Google Shape;1927;p32"/>
          <p:cNvSpPr/>
          <p:nvPr/>
        </p:nvSpPr>
        <p:spPr>
          <a:xfrm>
            <a:off x="1829913" y="30089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8" name="Google Shape;1928;p32"/>
          <p:cNvSpPr/>
          <p:nvPr/>
        </p:nvSpPr>
        <p:spPr>
          <a:xfrm>
            <a:off x="2460338" y="300895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9" name="Google Shape;1929;p32"/>
          <p:cNvSpPr/>
          <p:nvPr/>
        </p:nvSpPr>
        <p:spPr>
          <a:xfrm>
            <a:off x="3419263" y="30089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0" name="Google Shape;1930;p32"/>
          <p:cNvSpPr/>
          <p:nvPr/>
        </p:nvSpPr>
        <p:spPr>
          <a:xfrm>
            <a:off x="4542888" y="30089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1" name="Google Shape;1931;p32"/>
          <p:cNvSpPr/>
          <p:nvPr/>
        </p:nvSpPr>
        <p:spPr>
          <a:xfrm>
            <a:off x="5173313" y="300895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2" name="Google Shape;1932;p32"/>
          <p:cNvSpPr/>
          <p:nvPr/>
        </p:nvSpPr>
        <p:spPr>
          <a:xfrm>
            <a:off x="6352738" y="30089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3" name="Google Shape;1933;p32"/>
          <p:cNvSpPr/>
          <p:nvPr/>
        </p:nvSpPr>
        <p:spPr>
          <a:xfrm>
            <a:off x="7255863" y="30089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4" name="Google Shape;1934;p32"/>
          <p:cNvSpPr/>
          <p:nvPr/>
        </p:nvSpPr>
        <p:spPr>
          <a:xfrm>
            <a:off x="8106788" y="300895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5" name="Google Shape;1935;p32"/>
          <p:cNvSpPr/>
          <p:nvPr/>
        </p:nvSpPr>
        <p:spPr>
          <a:xfrm>
            <a:off x="75550" y="32802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6" name="Google Shape;1936;p32"/>
          <p:cNvSpPr/>
          <p:nvPr/>
        </p:nvSpPr>
        <p:spPr>
          <a:xfrm>
            <a:off x="1199175" y="32802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7" name="Google Shape;1937;p32"/>
          <p:cNvSpPr/>
          <p:nvPr/>
        </p:nvSpPr>
        <p:spPr>
          <a:xfrm>
            <a:off x="1829600" y="32802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8" name="Google Shape;1938;p32"/>
          <p:cNvSpPr/>
          <p:nvPr/>
        </p:nvSpPr>
        <p:spPr>
          <a:xfrm>
            <a:off x="2460025" y="32802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9" name="Google Shape;1939;p32"/>
          <p:cNvSpPr/>
          <p:nvPr/>
        </p:nvSpPr>
        <p:spPr>
          <a:xfrm>
            <a:off x="3418950" y="32802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0" name="Google Shape;1940;p32"/>
          <p:cNvSpPr/>
          <p:nvPr/>
        </p:nvSpPr>
        <p:spPr>
          <a:xfrm>
            <a:off x="4542575" y="32802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1" name="Google Shape;1941;p32"/>
          <p:cNvSpPr/>
          <p:nvPr/>
        </p:nvSpPr>
        <p:spPr>
          <a:xfrm>
            <a:off x="5173000" y="32802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2" name="Google Shape;1942;p32"/>
          <p:cNvSpPr/>
          <p:nvPr/>
        </p:nvSpPr>
        <p:spPr>
          <a:xfrm>
            <a:off x="6352425" y="32802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3" name="Google Shape;1943;p32"/>
          <p:cNvSpPr/>
          <p:nvPr/>
        </p:nvSpPr>
        <p:spPr>
          <a:xfrm>
            <a:off x="7255550" y="32802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4" name="Google Shape;1944;p32"/>
          <p:cNvSpPr/>
          <p:nvPr/>
        </p:nvSpPr>
        <p:spPr>
          <a:xfrm>
            <a:off x="8106475" y="32802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5" name="Google Shape;1945;p32"/>
          <p:cNvSpPr/>
          <p:nvPr/>
        </p:nvSpPr>
        <p:spPr>
          <a:xfrm>
            <a:off x="75863" y="35516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6" name="Google Shape;1946;p32"/>
          <p:cNvSpPr/>
          <p:nvPr/>
        </p:nvSpPr>
        <p:spPr>
          <a:xfrm>
            <a:off x="1199488" y="35516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7" name="Google Shape;1947;p32"/>
          <p:cNvSpPr/>
          <p:nvPr/>
        </p:nvSpPr>
        <p:spPr>
          <a:xfrm>
            <a:off x="1829913" y="35516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8" name="Google Shape;1948;p32"/>
          <p:cNvSpPr/>
          <p:nvPr/>
        </p:nvSpPr>
        <p:spPr>
          <a:xfrm>
            <a:off x="2460338" y="35516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9" name="Google Shape;1949;p32"/>
          <p:cNvSpPr/>
          <p:nvPr/>
        </p:nvSpPr>
        <p:spPr>
          <a:xfrm>
            <a:off x="3419263" y="35516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0" name="Google Shape;1950;p32"/>
          <p:cNvSpPr/>
          <p:nvPr/>
        </p:nvSpPr>
        <p:spPr>
          <a:xfrm>
            <a:off x="4542888" y="35516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1" name="Google Shape;1951;p32"/>
          <p:cNvSpPr/>
          <p:nvPr/>
        </p:nvSpPr>
        <p:spPr>
          <a:xfrm>
            <a:off x="5173313" y="35516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2" name="Google Shape;1952;p32"/>
          <p:cNvSpPr/>
          <p:nvPr/>
        </p:nvSpPr>
        <p:spPr>
          <a:xfrm>
            <a:off x="6352738" y="35516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3" name="Google Shape;1953;p32"/>
          <p:cNvSpPr/>
          <p:nvPr/>
        </p:nvSpPr>
        <p:spPr>
          <a:xfrm>
            <a:off x="7255863" y="35516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4" name="Google Shape;1954;p32"/>
          <p:cNvSpPr/>
          <p:nvPr/>
        </p:nvSpPr>
        <p:spPr>
          <a:xfrm>
            <a:off x="8106788" y="35516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5" name="Google Shape;1955;p32"/>
          <p:cNvSpPr/>
          <p:nvPr/>
        </p:nvSpPr>
        <p:spPr>
          <a:xfrm>
            <a:off x="75850" y="38229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6" name="Google Shape;1956;p32"/>
          <p:cNvSpPr/>
          <p:nvPr/>
        </p:nvSpPr>
        <p:spPr>
          <a:xfrm>
            <a:off x="1199475" y="38229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7" name="Google Shape;1957;p32"/>
          <p:cNvSpPr/>
          <p:nvPr/>
        </p:nvSpPr>
        <p:spPr>
          <a:xfrm>
            <a:off x="1829900" y="38229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8" name="Google Shape;1958;p32"/>
          <p:cNvSpPr/>
          <p:nvPr/>
        </p:nvSpPr>
        <p:spPr>
          <a:xfrm>
            <a:off x="2460325" y="38229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9" name="Google Shape;1959;p32"/>
          <p:cNvSpPr/>
          <p:nvPr/>
        </p:nvSpPr>
        <p:spPr>
          <a:xfrm>
            <a:off x="3419250" y="38229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0" name="Google Shape;1960;p32"/>
          <p:cNvSpPr/>
          <p:nvPr/>
        </p:nvSpPr>
        <p:spPr>
          <a:xfrm>
            <a:off x="4542875" y="38229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1" name="Google Shape;1961;p32"/>
          <p:cNvSpPr/>
          <p:nvPr/>
        </p:nvSpPr>
        <p:spPr>
          <a:xfrm>
            <a:off x="5173300" y="38229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2" name="Google Shape;1962;p32"/>
          <p:cNvSpPr/>
          <p:nvPr/>
        </p:nvSpPr>
        <p:spPr>
          <a:xfrm>
            <a:off x="6352725" y="38229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3" name="Google Shape;1963;p32"/>
          <p:cNvSpPr/>
          <p:nvPr/>
        </p:nvSpPr>
        <p:spPr>
          <a:xfrm>
            <a:off x="7255850" y="38229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4" name="Google Shape;1964;p32"/>
          <p:cNvSpPr/>
          <p:nvPr/>
        </p:nvSpPr>
        <p:spPr>
          <a:xfrm>
            <a:off x="8106775" y="38229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5" name="Google Shape;1965;p32"/>
          <p:cNvSpPr/>
          <p:nvPr/>
        </p:nvSpPr>
        <p:spPr>
          <a:xfrm>
            <a:off x="75863" y="40942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6" name="Google Shape;1966;p32"/>
          <p:cNvSpPr/>
          <p:nvPr/>
        </p:nvSpPr>
        <p:spPr>
          <a:xfrm>
            <a:off x="1199488" y="40942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7" name="Google Shape;1967;p32"/>
          <p:cNvSpPr/>
          <p:nvPr/>
        </p:nvSpPr>
        <p:spPr>
          <a:xfrm>
            <a:off x="1829913" y="40942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8" name="Google Shape;1968;p32"/>
          <p:cNvSpPr/>
          <p:nvPr/>
        </p:nvSpPr>
        <p:spPr>
          <a:xfrm>
            <a:off x="2460338" y="409425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9" name="Google Shape;1969;p32"/>
          <p:cNvSpPr/>
          <p:nvPr/>
        </p:nvSpPr>
        <p:spPr>
          <a:xfrm>
            <a:off x="3419263" y="40942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0" name="Google Shape;1970;p32"/>
          <p:cNvSpPr/>
          <p:nvPr/>
        </p:nvSpPr>
        <p:spPr>
          <a:xfrm>
            <a:off x="4542888" y="40942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1" name="Google Shape;1971;p32"/>
          <p:cNvSpPr/>
          <p:nvPr/>
        </p:nvSpPr>
        <p:spPr>
          <a:xfrm>
            <a:off x="5173313" y="409425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2" name="Google Shape;1972;p32"/>
          <p:cNvSpPr/>
          <p:nvPr/>
        </p:nvSpPr>
        <p:spPr>
          <a:xfrm>
            <a:off x="6352738" y="40942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3" name="Google Shape;1973;p32"/>
          <p:cNvSpPr/>
          <p:nvPr/>
        </p:nvSpPr>
        <p:spPr>
          <a:xfrm>
            <a:off x="7255863" y="40942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4" name="Google Shape;1974;p32"/>
          <p:cNvSpPr/>
          <p:nvPr/>
        </p:nvSpPr>
        <p:spPr>
          <a:xfrm>
            <a:off x="8106788" y="409425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5" name="Google Shape;1975;p32"/>
          <p:cNvSpPr/>
          <p:nvPr/>
        </p:nvSpPr>
        <p:spPr>
          <a:xfrm>
            <a:off x="75850" y="43655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6" name="Google Shape;1976;p32"/>
          <p:cNvSpPr/>
          <p:nvPr/>
        </p:nvSpPr>
        <p:spPr>
          <a:xfrm>
            <a:off x="1199475" y="43655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7" name="Google Shape;1977;p32"/>
          <p:cNvSpPr/>
          <p:nvPr/>
        </p:nvSpPr>
        <p:spPr>
          <a:xfrm>
            <a:off x="1829900" y="43655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8" name="Google Shape;1978;p32"/>
          <p:cNvSpPr/>
          <p:nvPr/>
        </p:nvSpPr>
        <p:spPr>
          <a:xfrm>
            <a:off x="2460325" y="43655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9" name="Google Shape;1979;p32"/>
          <p:cNvSpPr/>
          <p:nvPr/>
        </p:nvSpPr>
        <p:spPr>
          <a:xfrm>
            <a:off x="3419250" y="43655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0" name="Google Shape;1980;p32"/>
          <p:cNvSpPr/>
          <p:nvPr/>
        </p:nvSpPr>
        <p:spPr>
          <a:xfrm>
            <a:off x="4542875" y="43655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1" name="Google Shape;1981;p32"/>
          <p:cNvSpPr/>
          <p:nvPr/>
        </p:nvSpPr>
        <p:spPr>
          <a:xfrm>
            <a:off x="5173300" y="43655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2" name="Google Shape;1982;p32"/>
          <p:cNvSpPr/>
          <p:nvPr/>
        </p:nvSpPr>
        <p:spPr>
          <a:xfrm>
            <a:off x="6352725" y="43655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3" name="Google Shape;1983;p32"/>
          <p:cNvSpPr/>
          <p:nvPr/>
        </p:nvSpPr>
        <p:spPr>
          <a:xfrm>
            <a:off x="7255850" y="43655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4" name="Google Shape;1984;p32"/>
          <p:cNvSpPr/>
          <p:nvPr/>
        </p:nvSpPr>
        <p:spPr>
          <a:xfrm>
            <a:off x="8106775" y="43655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5" name="Google Shape;1985;p32"/>
          <p:cNvSpPr/>
          <p:nvPr/>
        </p:nvSpPr>
        <p:spPr>
          <a:xfrm>
            <a:off x="75863" y="46369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6" name="Google Shape;1986;p32"/>
          <p:cNvSpPr/>
          <p:nvPr/>
        </p:nvSpPr>
        <p:spPr>
          <a:xfrm>
            <a:off x="1199488" y="46369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7" name="Google Shape;1987;p32"/>
          <p:cNvSpPr/>
          <p:nvPr/>
        </p:nvSpPr>
        <p:spPr>
          <a:xfrm>
            <a:off x="1829913" y="46369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8" name="Google Shape;1988;p32"/>
          <p:cNvSpPr/>
          <p:nvPr/>
        </p:nvSpPr>
        <p:spPr>
          <a:xfrm>
            <a:off x="2460338" y="46369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9" name="Google Shape;1989;p32"/>
          <p:cNvSpPr/>
          <p:nvPr/>
        </p:nvSpPr>
        <p:spPr>
          <a:xfrm>
            <a:off x="3419263" y="46369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0" name="Google Shape;1990;p32"/>
          <p:cNvSpPr/>
          <p:nvPr/>
        </p:nvSpPr>
        <p:spPr>
          <a:xfrm>
            <a:off x="4542888" y="46369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1" name="Google Shape;1991;p32"/>
          <p:cNvSpPr/>
          <p:nvPr/>
        </p:nvSpPr>
        <p:spPr>
          <a:xfrm>
            <a:off x="5173313" y="46369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2" name="Google Shape;1992;p32"/>
          <p:cNvSpPr/>
          <p:nvPr/>
        </p:nvSpPr>
        <p:spPr>
          <a:xfrm>
            <a:off x="6352738" y="46369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3" name="Google Shape;1993;p32"/>
          <p:cNvSpPr/>
          <p:nvPr/>
        </p:nvSpPr>
        <p:spPr>
          <a:xfrm>
            <a:off x="7255863" y="46369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4" name="Google Shape;1994;p32"/>
          <p:cNvSpPr/>
          <p:nvPr/>
        </p:nvSpPr>
        <p:spPr>
          <a:xfrm>
            <a:off x="8106788" y="46369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5" name="Google Shape;1995;p32"/>
          <p:cNvSpPr/>
          <p:nvPr/>
        </p:nvSpPr>
        <p:spPr>
          <a:xfrm>
            <a:off x="75625" y="49082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6" name="Google Shape;1996;p32"/>
          <p:cNvSpPr/>
          <p:nvPr/>
        </p:nvSpPr>
        <p:spPr>
          <a:xfrm>
            <a:off x="1199250" y="49082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7" name="Google Shape;1997;p32"/>
          <p:cNvSpPr/>
          <p:nvPr/>
        </p:nvSpPr>
        <p:spPr>
          <a:xfrm>
            <a:off x="1829675" y="49082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8" name="Google Shape;1998;p32"/>
          <p:cNvSpPr/>
          <p:nvPr/>
        </p:nvSpPr>
        <p:spPr>
          <a:xfrm>
            <a:off x="2460100" y="49082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9" name="Google Shape;1999;p32"/>
          <p:cNvSpPr/>
          <p:nvPr/>
        </p:nvSpPr>
        <p:spPr>
          <a:xfrm>
            <a:off x="3419025" y="49082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0" name="Google Shape;2000;p32"/>
          <p:cNvSpPr/>
          <p:nvPr/>
        </p:nvSpPr>
        <p:spPr>
          <a:xfrm>
            <a:off x="4542650" y="49082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1" name="Google Shape;2001;p32"/>
          <p:cNvSpPr/>
          <p:nvPr/>
        </p:nvSpPr>
        <p:spPr>
          <a:xfrm>
            <a:off x="5173075" y="49082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2" name="Google Shape;2002;p32"/>
          <p:cNvSpPr/>
          <p:nvPr/>
        </p:nvSpPr>
        <p:spPr>
          <a:xfrm>
            <a:off x="6352500" y="49082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3" name="Google Shape;2003;p32"/>
          <p:cNvSpPr/>
          <p:nvPr/>
        </p:nvSpPr>
        <p:spPr>
          <a:xfrm>
            <a:off x="7255625" y="49082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4" name="Google Shape;2004;p32"/>
          <p:cNvSpPr/>
          <p:nvPr/>
        </p:nvSpPr>
        <p:spPr>
          <a:xfrm>
            <a:off x="8106550" y="49082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00FFFF"/>
            </a:gs>
            <a:gs pos="80000">
              <a:srgbClr val="228AD5"/>
            </a:gs>
            <a:gs pos="100000">
              <a:srgbClr val="225AD5"/>
            </a:gs>
          </a:gsLst>
          <a:lin ang="0" scaled="0"/>
        </a:gradFill>
        <a:effectLst/>
      </p:bgPr>
    </p:bg>
    <p:spTree>
      <p:nvGrpSpPr>
        <p:cNvPr id="2008" name="Shape 2008"/>
        <p:cNvGrpSpPr/>
        <p:nvPr/>
      </p:nvGrpSpPr>
      <p:grpSpPr>
        <a:xfrm>
          <a:off x="0" y="0"/>
          <a:ext cx="0" cy="0"/>
          <a:chOff x="0" y="0"/>
          <a:chExt cx="0" cy="0"/>
        </a:xfrm>
      </p:grpSpPr>
      <p:sp>
        <p:nvSpPr>
          <p:cNvPr id="2009" name="Google Shape;2009;p33"/>
          <p:cNvSpPr/>
          <p:nvPr/>
        </p:nvSpPr>
        <p:spPr>
          <a:xfrm>
            <a:off x="75400" y="243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0" name="Google Shape;2010;p33"/>
          <p:cNvSpPr/>
          <p:nvPr/>
        </p:nvSpPr>
        <p:spPr>
          <a:xfrm>
            <a:off x="1206692"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1" name="Google Shape;2011;p33"/>
          <p:cNvSpPr/>
          <p:nvPr/>
        </p:nvSpPr>
        <p:spPr>
          <a:xfrm>
            <a:off x="1844783"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2" name="Google Shape;2012;p33"/>
          <p:cNvSpPr/>
          <p:nvPr/>
        </p:nvSpPr>
        <p:spPr>
          <a:xfrm>
            <a:off x="2482875" y="243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3" name="Google Shape;2013;p33"/>
          <p:cNvSpPr/>
          <p:nvPr/>
        </p:nvSpPr>
        <p:spPr>
          <a:xfrm>
            <a:off x="3449467" y="243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4" name="Google Shape;2014;p33"/>
          <p:cNvSpPr/>
          <p:nvPr/>
        </p:nvSpPr>
        <p:spPr>
          <a:xfrm>
            <a:off x="4580758"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5" name="Google Shape;2015;p33"/>
          <p:cNvSpPr/>
          <p:nvPr/>
        </p:nvSpPr>
        <p:spPr>
          <a:xfrm>
            <a:off x="5218850" y="243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6" name="Google Shape;2016;p33"/>
          <p:cNvSpPr/>
          <p:nvPr/>
        </p:nvSpPr>
        <p:spPr>
          <a:xfrm>
            <a:off x="6405942" y="243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7" name="Google Shape;2017;p33"/>
          <p:cNvSpPr/>
          <p:nvPr/>
        </p:nvSpPr>
        <p:spPr>
          <a:xfrm>
            <a:off x="7256133" y="243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8" name="Google Shape;2018;p33"/>
          <p:cNvSpPr/>
          <p:nvPr/>
        </p:nvSpPr>
        <p:spPr>
          <a:xfrm>
            <a:off x="8106325" y="2437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9" name="Google Shape;2019;p33"/>
          <p:cNvSpPr/>
          <p:nvPr/>
        </p:nvSpPr>
        <p:spPr>
          <a:xfrm>
            <a:off x="75720" y="29570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0" name="Google Shape;2020;p33"/>
          <p:cNvSpPr/>
          <p:nvPr/>
        </p:nvSpPr>
        <p:spPr>
          <a:xfrm>
            <a:off x="797779" y="2957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1" name="Google Shape;2021;p33"/>
          <p:cNvSpPr/>
          <p:nvPr/>
        </p:nvSpPr>
        <p:spPr>
          <a:xfrm>
            <a:off x="1738238" y="29570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2" name="Google Shape;2022;p33"/>
          <p:cNvSpPr/>
          <p:nvPr/>
        </p:nvSpPr>
        <p:spPr>
          <a:xfrm>
            <a:off x="2482797" y="295700"/>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3" name="Google Shape;2023;p33"/>
          <p:cNvSpPr/>
          <p:nvPr/>
        </p:nvSpPr>
        <p:spPr>
          <a:xfrm>
            <a:off x="3809056" y="295700"/>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4" name="Google Shape;2024;p33"/>
          <p:cNvSpPr/>
          <p:nvPr/>
        </p:nvSpPr>
        <p:spPr>
          <a:xfrm>
            <a:off x="4389815" y="2957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5" name="Google Shape;2025;p33"/>
          <p:cNvSpPr/>
          <p:nvPr/>
        </p:nvSpPr>
        <p:spPr>
          <a:xfrm>
            <a:off x="5548374" y="2957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6" name="Google Shape;2026;p33"/>
          <p:cNvSpPr/>
          <p:nvPr/>
        </p:nvSpPr>
        <p:spPr>
          <a:xfrm>
            <a:off x="6213733" y="2957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7" name="Google Shape;2027;p33"/>
          <p:cNvSpPr/>
          <p:nvPr/>
        </p:nvSpPr>
        <p:spPr>
          <a:xfrm>
            <a:off x="7154193" y="2957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8" name="Google Shape;2028;p33"/>
          <p:cNvSpPr/>
          <p:nvPr/>
        </p:nvSpPr>
        <p:spPr>
          <a:xfrm>
            <a:off x="7968052" y="2957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9" name="Google Shape;2029;p33"/>
          <p:cNvSpPr/>
          <p:nvPr/>
        </p:nvSpPr>
        <p:spPr>
          <a:xfrm>
            <a:off x="75700" y="5670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0" name="Google Shape;2030;p33"/>
          <p:cNvSpPr/>
          <p:nvPr/>
        </p:nvSpPr>
        <p:spPr>
          <a:xfrm>
            <a:off x="943258" y="5670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1" name="Google Shape;2031;p33"/>
          <p:cNvSpPr/>
          <p:nvPr/>
        </p:nvSpPr>
        <p:spPr>
          <a:xfrm>
            <a:off x="1810817"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2" name="Google Shape;2032;p33"/>
          <p:cNvSpPr/>
          <p:nvPr/>
        </p:nvSpPr>
        <p:spPr>
          <a:xfrm>
            <a:off x="2466275" y="5670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3" name="Google Shape;2033;p33"/>
          <p:cNvSpPr/>
          <p:nvPr/>
        </p:nvSpPr>
        <p:spPr>
          <a:xfrm>
            <a:off x="3450233"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4" name="Google Shape;2034;p33"/>
          <p:cNvSpPr/>
          <p:nvPr/>
        </p:nvSpPr>
        <p:spPr>
          <a:xfrm>
            <a:off x="4105692" y="5670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5" name="Google Shape;2035;p33"/>
          <p:cNvSpPr/>
          <p:nvPr/>
        </p:nvSpPr>
        <p:spPr>
          <a:xfrm>
            <a:off x="5248050" y="56702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6" name="Google Shape;2036;p33"/>
          <p:cNvSpPr/>
          <p:nvPr/>
        </p:nvSpPr>
        <p:spPr>
          <a:xfrm>
            <a:off x="6396708" y="5670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7" name="Google Shape;2037;p33"/>
          <p:cNvSpPr/>
          <p:nvPr/>
        </p:nvSpPr>
        <p:spPr>
          <a:xfrm>
            <a:off x="7200667"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8" name="Google Shape;2038;p33"/>
          <p:cNvSpPr/>
          <p:nvPr/>
        </p:nvSpPr>
        <p:spPr>
          <a:xfrm>
            <a:off x="7856125" y="56702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9" name="Google Shape;2039;p33"/>
          <p:cNvSpPr/>
          <p:nvPr/>
        </p:nvSpPr>
        <p:spPr>
          <a:xfrm>
            <a:off x="75719" y="8383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0" name="Google Shape;2040;p33"/>
          <p:cNvSpPr/>
          <p:nvPr/>
        </p:nvSpPr>
        <p:spPr>
          <a:xfrm>
            <a:off x="731677" y="838350"/>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1" name="Google Shape;2041;p33"/>
          <p:cNvSpPr/>
          <p:nvPr/>
        </p:nvSpPr>
        <p:spPr>
          <a:xfrm>
            <a:off x="1874534"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2" name="Google Shape;2042;p33"/>
          <p:cNvSpPr/>
          <p:nvPr/>
        </p:nvSpPr>
        <p:spPr>
          <a:xfrm>
            <a:off x="2678992"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3" name="Google Shape;2043;p33"/>
          <p:cNvSpPr/>
          <p:nvPr/>
        </p:nvSpPr>
        <p:spPr>
          <a:xfrm>
            <a:off x="3483449" y="8383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4" name="Google Shape;2044;p33"/>
          <p:cNvSpPr/>
          <p:nvPr/>
        </p:nvSpPr>
        <p:spPr>
          <a:xfrm>
            <a:off x="4632607" y="8383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5" name="Google Shape;2045;p33"/>
          <p:cNvSpPr/>
          <p:nvPr/>
        </p:nvSpPr>
        <p:spPr>
          <a:xfrm>
            <a:off x="5698965" y="83835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6" name="Google Shape;2046;p33"/>
          <p:cNvSpPr/>
          <p:nvPr/>
        </p:nvSpPr>
        <p:spPr>
          <a:xfrm>
            <a:off x="6434122" y="83835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7" name="Google Shape;2047;p33"/>
          <p:cNvSpPr/>
          <p:nvPr/>
        </p:nvSpPr>
        <p:spPr>
          <a:xfrm>
            <a:off x="7302180"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8" name="Google Shape;2048;p33"/>
          <p:cNvSpPr/>
          <p:nvPr/>
        </p:nvSpPr>
        <p:spPr>
          <a:xfrm>
            <a:off x="8106638" y="8383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9" name="Google Shape;2049;p33"/>
          <p:cNvSpPr/>
          <p:nvPr/>
        </p:nvSpPr>
        <p:spPr>
          <a:xfrm>
            <a:off x="75700" y="11096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0" name="Google Shape;2050;p33"/>
          <p:cNvSpPr/>
          <p:nvPr/>
        </p:nvSpPr>
        <p:spPr>
          <a:xfrm>
            <a:off x="1036058" y="11096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1" name="Google Shape;2051;p33"/>
          <p:cNvSpPr/>
          <p:nvPr/>
        </p:nvSpPr>
        <p:spPr>
          <a:xfrm>
            <a:off x="1816417" y="11096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2" name="Google Shape;2052;p33"/>
          <p:cNvSpPr/>
          <p:nvPr/>
        </p:nvSpPr>
        <p:spPr>
          <a:xfrm>
            <a:off x="2997275"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3" name="Google Shape;2053;p33"/>
          <p:cNvSpPr/>
          <p:nvPr/>
        </p:nvSpPr>
        <p:spPr>
          <a:xfrm>
            <a:off x="3904233" y="11096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4" name="Google Shape;2054;p33"/>
          <p:cNvSpPr/>
          <p:nvPr/>
        </p:nvSpPr>
        <p:spPr>
          <a:xfrm>
            <a:off x="4536092"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5" name="Google Shape;2055;p33"/>
          <p:cNvSpPr/>
          <p:nvPr/>
        </p:nvSpPr>
        <p:spPr>
          <a:xfrm>
            <a:off x="5443050"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6" name="Google Shape;2056;p33"/>
          <p:cNvSpPr/>
          <p:nvPr/>
        </p:nvSpPr>
        <p:spPr>
          <a:xfrm>
            <a:off x="6350008"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7" name="Google Shape;2057;p33"/>
          <p:cNvSpPr/>
          <p:nvPr/>
        </p:nvSpPr>
        <p:spPr>
          <a:xfrm>
            <a:off x="7256967" y="11096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8" name="Google Shape;2058;p33"/>
          <p:cNvSpPr/>
          <p:nvPr/>
        </p:nvSpPr>
        <p:spPr>
          <a:xfrm>
            <a:off x="8437825" y="11096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9" name="Google Shape;2059;p33"/>
          <p:cNvSpPr/>
          <p:nvPr/>
        </p:nvSpPr>
        <p:spPr>
          <a:xfrm>
            <a:off x="75713" y="13810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0" name="Google Shape;2060;p33"/>
          <p:cNvSpPr/>
          <p:nvPr/>
        </p:nvSpPr>
        <p:spPr>
          <a:xfrm>
            <a:off x="1218438" y="13810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1" name="Google Shape;2061;p33"/>
          <p:cNvSpPr/>
          <p:nvPr/>
        </p:nvSpPr>
        <p:spPr>
          <a:xfrm>
            <a:off x="1867963" y="13810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2" name="Google Shape;2062;p33"/>
          <p:cNvSpPr/>
          <p:nvPr/>
        </p:nvSpPr>
        <p:spPr>
          <a:xfrm>
            <a:off x="2517488" y="13810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3" name="Google Shape;2063;p33"/>
          <p:cNvSpPr/>
          <p:nvPr/>
        </p:nvSpPr>
        <p:spPr>
          <a:xfrm>
            <a:off x="3716013" y="13810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4" name="Google Shape;2064;p33"/>
          <p:cNvSpPr/>
          <p:nvPr/>
        </p:nvSpPr>
        <p:spPr>
          <a:xfrm>
            <a:off x="4640638" y="138100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5" name="Google Shape;2065;p33"/>
          <p:cNvSpPr/>
          <p:nvPr/>
        </p:nvSpPr>
        <p:spPr>
          <a:xfrm>
            <a:off x="5248463" y="13810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6" name="Google Shape;2066;p33"/>
          <p:cNvSpPr/>
          <p:nvPr/>
        </p:nvSpPr>
        <p:spPr>
          <a:xfrm>
            <a:off x="6446988" y="13810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7" name="Google Shape;2067;p33"/>
          <p:cNvSpPr/>
          <p:nvPr/>
        </p:nvSpPr>
        <p:spPr>
          <a:xfrm>
            <a:off x="7245013" y="13810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8" name="Google Shape;2068;p33"/>
          <p:cNvSpPr/>
          <p:nvPr/>
        </p:nvSpPr>
        <p:spPr>
          <a:xfrm>
            <a:off x="8106638" y="13810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9" name="Google Shape;2069;p33"/>
          <p:cNvSpPr/>
          <p:nvPr/>
        </p:nvSpPr>
        <p:spPr>
          <a:xfrm>
            <a:off x="75550" y="16523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0" name="Google Shape;2070;p33"/>
          <p:cNvSpPr/>
          <p:nvPr/>
        </p:nvSpPr>
        <p:spPr>
          <a:xfrm>
            <a:off x="928875" y="16523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1" name="Google Shape;2071;p33"/>
          <p:cNvSpPr/>
          <p:nvPr/>
        </p:nvSpPr>
        <p:spPr>
          <a:xfrm>
            <a:off x="1980500" y="16523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2" name="Google Shape;2072;p33"/>
          <p:cNvSpPr/>
          <p:nvPr/>
        </p:nvSpPr>
        <p:spPr>
          <a:xfrm>
            <a:off x="2770225" y="16523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3" name="Google Shape;2073;p33"/>
          <p:cNvSpPr/>
          <p:nvPr/>
        </p:nvSpPr>
        <p:spPr>
          <a:xfrm>
            <a:off x="3739950" y="16523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4" name="Google Shape;2074;p33"/>
          <p:cNvSpPr/>
          <p:nvPr/>
        </p:nvSpPr>
        <p:spPr>
          <a:xfrm>
            <a:off x="4593275" y="16523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5" name="Google Shape;2075;p33"/>
          <p:cNvSpPr/>
          <p:nvPr/>
        </p:nvSpPr>
        <p:spPr>
          <a:xfrm>
            <a:off x="5509600" y="165232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6" name="Google Shape;2076;p33"/>
          <p:cNvSpPr/>
          <p:nvPr/>
        </p:nvSpPr>
        <p:spPr>
          <a:xfrm>
            <a:off x="6109125" y="165232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7" name="Google Shape;2077;p33"/>
          <p:cNvSpPr/>
          <p:nvPr/>
        </p:nvSpPr>
        <p:spPr>
          <a:xfrm>
            <a:off x="7299350" y="165232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8" name="Google Shape;2078;p33"/>
          <p:cNvSpPr/>
          <p:nvPr/>
        </p:nvSpPr>
        <p:spPr>
          <a:xfrm>
            <a:off x="8601475" y="1652325"/>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9" name="Google Shape;2079;p33"/>
          <p:cNvSpPr/>
          <p:nvPr/>
        </p:nvSpPr>
        <p:spPr>
          <a:xfrm>
            <a:off x="75869" y="19236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0" name="Google Shape;2080;p33"/>
          <p:cNvSpPr/>
          <p:nvPr/>
        </p:nvSpPr>
        <p:spPr>
          <a:xfrm>
            <a:off x="747094" y="1923650"/>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1" name="Google Shape;2081;p33"/>
          <p:cNvSpPr/>
          <p:nvPr/>
        </p:nvSpPr>
        <p:spPr>
          <a:xfrm>
            <a:off x="1905219" y="19236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2" name="Google Shape;2082;p33"/>
          <p:cNvSpPr/>
          <p:nvPr/>
        </p:nvSpPr>
        <p:spPr>
          <a:xfrm>
            <a:off x="2904944" y="19236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3" name="Google Shape;2083;p33"/>
          <p:cNvSpPr/>
          <p:nvPr/>
        </p:nvSpPr>
        <p:spPr>
          <a:xfrm>
            <a:off x="4125170" y="192365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4" name="Google Shape;2084;p33"/>
          <p:cNvSpPr/>
          <p:nvPr/>
        </p:nvSpPr>
        <p:spPr>
          <a:xfrm>
            <a:off x="4754695" y="1923650"/>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5" name="Google Shape;2085;p33"/>
          <p:cNvSpPr/>
          <p:nvPr/>
        </p:nvSpPr>
        <p:spPr>
          <a:xfrm>
            <a:off x="5179320" y="19236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6" name="Google Shape;2086;p33"/>
          <p:cNvSpPr/>
          <p:nvPr/>
        </p:nvSpPr>
        <p:spPr>
          <a:xfrm>
            <a:off x="6399545" y="1923650"/>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7" name="Google Shape;2087;p33"/>
          <p:cNvSpPr/>
          <p:nvPr/>
        </p:nvSpPr>
        <p:spPr>
          <a:xfrm>
            <a:off x="6986170" y="1923650"/>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8" name="Google Shape;2088;p33"/>
          <p:cNvSpPr/>
          <p:nvPr/>
        </p:nvSpPr>
        <p:spPr>
          <a:xfrm>
            <a:off x="8517195" y="19236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9" name="Google Shape;2089;p33"/>
          <p:cNvSpPr/>
          <p:nvPr/>
        </p:nvSpPr>
        <p:spPr>
          <a:xfrm>
            <a:off x="75850" y="21949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0" name="Google Shape;2090;p33"/>
          <p:cNvSpPr/>
          <p:nvPr/>
        </p:nvSpPr>
        <p:spPr>
          <a:xfrm>
            <a:off x="1206608" y="21949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1" name="Google Shape;2091;p33"/>
          <p:cNvSpPr/>
          <p:nvPr/>
        </p:nvSpPr>
        <p:spPr>
          <a:xfrm>
            <a:off x="1844167" y="21949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2" name="Google Shape;2092;p33"/>
          <p:cNvSpPr/>
          <p:nvPr/>
        </p:nvSpPr>
        <p:spPr>
          <a:xfrm>
            <a:off x="2481725" y="21949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3" name="Google Shape;2093;p33"/>
          <p:cNvSpPr/>
          <p:nvPr/>
        </p:nvSpPr>
        <p:spPr>
          <a:xfrm>
            <a:off x="3267783" y="21949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4" name="Google Shape;2094;p33"/>
          <p:cNvSpPr/>
          <p:nvPr/>
        </p:nvSpPr>
        <p:spPr>
          <a:xfrm>
            <a:off x="4053842" y="219497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5" name="Google Shape;2095;p33"/>
          <p:cNvSpPr/>
          <p:nvPr/>
        </p:nvSpPr>
        <p:spPr>
          <a:xfrm>
            <a:off x="5178300" y="21949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6" name="Google Shape;2096;p33"/>
          <p:cNvSpPr/>
          <p:nvPr/>
        </p:nvSpPr>
        <p:spPr>
          <a:xfrm>
            <a:off x="6027958" y="2194975"/>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7" name="Google Shape;2097;p33"/>
          <p:cNvSpPr/>
          <p:nvPr/>
        </p:nvSpPr>
        <p:spPr>
          <a:xfrm>
            <a:off x="7525317" y="21949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8" name="Google Shape;2098;p33"/>
          <p:cNvSpPr/>
          <p:nvPr/>
        </p:nvSpPr>
        <p:spPr>
          <a:xfrm>
            <a:off x="8437975" y="21949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9" name="Google Shape;2099;p33"/>
          <p:cNvSpPr/>
          <p:nvPr/>
        </p:nvSpPr>
        <p:spPr>
          <a:xfrm>
            <a:off x="75871" y="24663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0" name="Google Shape;2100;p33"/>
          <p:cNvSpPr/>
          <p:nvPr/>
        </p:nvSpPr>
        <p:spPr>
          <a:xfrm>
            <a:off x="865030" y="246630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1" name="Google Shape;2101;p33"/>
          <p:cNvSpPr/>
          <p:nvPr/>
        </p:nvSpPr>
        <p:spPr>
          <a:xfrm>
            <a:off x="1834188"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2" name="Google Shape;2102;p33"/>
          <p:cNvSpPr/>
          <p:nvPr/>
        </p:nvSpPr>
        <p:spPr>
          <a:xfrm>
            <a:off x="2474846" y="24663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3" name="Google Shape;2103;p33"/>
          <p:cNvSpPr/>
          <p:nvPr/>
        </p:nvSpPr>
        <p:spPr>
          <a:xfrm>
            <a:off x="3664505" y="24663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4" name="Google Shape;2104;p33"/>
          <p:cNvSpPr/>
          <p:nvPr/>
        </p:nvSpPr>
        <p:spPr>
          <a:xfrm>
            <a:off x="4517263"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5" name="Google Shape;2105;p33"/>
          <p:cNvSpPr/>
          <p:nvPr/>
        </p:nvSpPr>
        <p:spPr>
          <a:xfrm>
            <a:off x="5157922" y="24663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6" name="Google Shape;2106;p33"/>
          <p:cNvSpPr/>
          <p:nvPr/>
        </p:nvSpPr>
        <p:spPr>
          <a:xfrm>
            <a:off x="6347580"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7" name="Google Shape;2107;p33"/>
          <p:cNvSpPr/>
          <p:nvPr/>
        </p:nvSpPr>
        <p:spPr>
          <a:xfrm>
            <a:off x="6988238" y="246630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8" name="Google Shape;2108;p33"/>
          <p:cNvSpPr/>
          <p:nvPr/>
        </p:nvSpPr>
        <p:spPr>
          <a:xfrm>
            <a:off x="8368697" y="24663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9" name="Google Shape;2109;p33"/>
          <p:cNvSpPr/>
          <p:nvPr/>
        </p:nvSpPr>
        <p:spPr>
          <a:xfrm>
            <a:off x="75850" y="27376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0" name="Google Shape;2110;p33"/>
          <p:cNvSpPr/>
          <p:nvPr/>
        </p:nvSpPr>
        <p:spPr>
          <a:xfrm>
            <a:off x="946642"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1" name="Google Shape;2111;p33"/>
          <p:cNvSpPr/>
          <p:nvPr/>
        </p:nvSpPr>
        <p:spPr>
          <a:xfrm>
            <a:off x="2015733" y="2737625"/>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2" name="Google Shape;2112;p33"/>
          <p:cNvSpPr/>
          <p:nvPr/>
        </p:nvSpPr>
        <p:spPr>
          <a:xfrm>
            <a:off x="2541225" y="2737625"/>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3" name="Google Shape;2113;p33"/>
          <p:cNvSpPr/>
          <p:nvPr/>
        </p:nvSpPr>
        <p:spPr>
          <a:xfrm>
            <a:off x="3115317" y="2737625"/>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4" name="Google Shape;2114;p33"/>
          <p:cNvSpPr/>
          <p:nvPr/>
        </p:nvSpPr>
        <p:spPr>
          <a:xfrm>
            <a:off x="4355708"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5" name="Google Shape;2115;p33"/>
          <p:cNvSpPr/>
          <p:nvPr/>
        </p:nvSpPr>
        <p:spPr>
          <a:xfrm>
            <a:off x="5424800" y="27376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6" name="Google Shape;2116;p33"/>
          <p:cNvSpPr/>
          <p:nvPr/>
        </p:nvSpPr>
        <p:spPr>
          <a:xfrm>
            <a:off x="6358592" y="2737625"/>
            <a:ext cx="9030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7" name="Google Shape;2117;p33"/>
          <p:cNvSpPr/>
          <p:nvPr/>
        </p:nvSpPr>
        <p:spPr>
          <a:xfrm>
            <a:off x="7368883" y="273762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8" name="Google Shape;2118;p33"/>
          <p:cNvSpPr/>
          <p:nvPr/>
        </p:nvSpPr>
        <p:spPr>
          <a:xfrm>
            <a:off x="8106775"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9" name="Google Shape;2119;p33"/>
          <p:cNvSpPr/>
          <p:nvPr/>
        </p:nvSpPr>
        <p:spPr>
          <a:xfrm>
            <a:off x="75878" y="300895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0" name="Google Shape;2120;p33"/>
          <p:cNvSpPr/>
          <p:nvPr/>
        </p:nvSpPr>
        <p:spPr>
          <a:xfrm>
            <a:off x="1458002" y="3008950"/>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1" name="Google Shape;2121;p33"/>
          <p:cNvSpPr/>
          <p:nvPr/>
        </p:nvSpPr>
        <p:spPr>
          <a:xfrm>
            <a:off x="1853726"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2" name="Google Shape;2122;p33"/>
          <p:cNvSpPr/>
          <p:nvPr/>
        </p:nvSpPr>
        <p:spPr>
          <a:xfrm>
            <a:off x="2496050" y="30089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3" name="Google Shape;2123;p33"/>
          <p:cNvSpPr/>
          <p:nvPr/>
        </p:nvSpPr>
        <p:spPr>
          <a:xfrm>
            <a:off x="3466875" y="30089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4" name="Google Shape;2124;p33"/>
          <p:cNvSpPr/>
          <p:nvPr/>
        </p:nvSpPr>
        <p:spPr>
          <a:xfrm>
            <a:off x="4602399"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5" name="Google Shape;2125;p33"/>
          <p:cNvSpPr/>
          <p:nvPr/>
        </p:nvSpPr>
        <p:spPr>
          <a:xfrm>
            <a:off x="5244723"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6" name="Google Shape;2126;p33"/>
          <p:cNvSpPr/>
          <p:nvPr/>
        </p:nvSpPr>
        <p:spPr>
          <a:xfrm>
            <a:off x="5887047" y="300895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7" name="Google Shape;2127;p33"/>
          <p:cNvSpPr/>
          <p:nvPr/>
        </p:nvSpPr>
        <p:spPr>
          <a:xfrm>
            <a:off x="7269171" y="30089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8" name="Google Shape;2128;p33"/>
          <p:cNvSpPr/>
          <p:nvPr/>
        </p:nvSpPr>
        <p:spPr>
          <a:xfrm>
            <a:off x="8460495" y="30089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9" name="Google Shape;2129;p33"/>
          <p:cNvSpPr/>
          <p:nvPr/>
        </p:nvSpPr>
        <p:spPr>
          <a:xfrm>
            <a:off x="75550" y="32802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0" name="Google Shape;2130;p33"/>
          <p:cNvSpPr/>
          <p:nvPr/>
        </p:nvSpPr>
        <p:spPr>
          <a:xfrm>
            <a:off x="1207008"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1" name="Google Shape;2131;p33"/>
          <p:cNvSpPr/>
          <p:nvPr/>
        </p:nvSpPr>
        <p:spPr>
          <a:xfrm>
            <a:off x="2057367"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2" name="Google Shape;2132;p33"/>
          <p:cNvSpPr/>
          <p:nvPr/>
        </p:nvSpPr>
        <p:spPr>
          <a:xfrm>
            <a:off x="2907725" y="32802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3" name="Google Shape;2133;p33"/>
          <p:cNvSpPr/>
          <p:nvPr/>
        </p:nvSpPr>
        <p:spPr>
          <a:xfrm>
            <a:off x="3821083" y="32802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4" name="Google Shape;2134;p33"/>
          <p:cNvSpPr/>
          <p:nvPr/>
        </p:nvSpPr>
        <p:spPr>
          <a:xfrm>
            <a:off x="4538542" y="328027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5" name="Google Shape;2135;p33"/>
          <p:cNvSpPr/>
          <p:nvPr/>
        </p:nvSpPr>
        <p:spPr>
          <a:xfrm>
            <a:off x="5837700" y="3280275"/>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6" name="Google Shape;2136;p33"/>
          <p:cNvSpPr/>
          <p:nvPr/>
        </p:nvSpPr>
        <p:spPr>
          <a:xfrm>
            <a:off x="6342758" y="32802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7" name="Google Shape;2137;p33"/>
          <p:cNvSpPr/>
          <p:nvPr/>
        </p:nvSpPr>
        <p:spPr>
          <a:xfrm>
            <a:off x="7256117"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8" name="Google Shape;2138;p33"/>
          <p:cNvSpPr/>
          <p:nvPr/>
        </p:nvSpPr>
        <p:spPr>
          <a:xfrm>
            <a:off x="8106475" y="328027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9" name="Google Shape;2139;p33"/>
          <p:cNvSpPr/>
          <p:nvPr/>
        </p:nvSpPr>
        <p:spPr>
          <a:xfrm>
            <a:off x="75875" y="35516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0" name="Google Shape;2140;p33"/>
          <p:cNvSpPr/>
          <p:nvPr/>
        </p:nvSpPr>
        <p:spPr>
          <a:xfrm>
            <a:off x="875466" y="355160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1" name="Google Shape;2141;p33"/>
          <p:cNvSpPr/>
          <p:nvPr/>
        </p:nvSpPr>
        <p:spPr>
          <a:xfrm>
            <a:off x="1855056" y="35516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2" name="Google Shape;2142;p33"/>
          <p:cNvSpPr/>
          <p:nvPr/>
        </p:nvSpPr>
        <p:spPr>
          <a:xfrm>
            <a:off x="2506146" y="355160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3" name="Google Shape;2143;p33"/>
          <p:cNvSpPr/>
          <p:nvPr/>
        </p:nvSpPr>
        <p:spPr>
          <a:xfrm>
            <a:off x="3236436" y="35516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4" name="Google Shape;2144;p33"/>
          <p:cNvSpPr/>
          <p:nvPr/>
        </p:nvSpPr>
        <p:spPr>
          <a:xfrm>
            <a:off x="4380727" y="35516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5" name="Google Shape;2145;p33"/>
          <p:cNvSpPr/>
          <p:nvPr/>
        </p:nvSpPr>
        <p:spPr>
          <a:xfrm>
            <a:off x="5180317" y="35516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6" name="Google Shape;2146;p33"/>
          <p:cNvSpPr/>
          <p:nvPr/>
        </p:nvSpPr>
        <p:spPr>
          <a:xfrm>
            <a:off x="6380407" y="35516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7" name="Google Shape;2147;p33"/>
          <p:cNvSpPr/>
          <p:nvPr/>
        </p:nvSpPr>
        <p:spPr>
          <a:xfrm>
            <a:off x="7243597" y="35516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8" name="Google Shape;2148;p33"/>
          <p:cNvSpPr/>
          <p:nvPr/>
        </p:nvSpPr>
        <p:spPr>
          <a:xfrm>
            <a:off x="8106788" y="35516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9" name="Google Shape;2149;p33"/>
          <p:cNvSpPr/>
          <p:nvPr/>
        </p:nvSpPr>
        <p:spPr>
          <a:xfrm>
            <a:off x="75850" y="382292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0" name="Google Shape;2150;p33"/>
          <p:cNvSpPr/>
          <p:nvPr/>
        </p:nvSpPr>
        <p:spPr>
          <a:xfrm>
            <a:off x="1205542" y="38229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1" name="Google Shape;2151;p33"/>
          <p:cNvSpPr/>
          <p:nvPr/>
        </p:nvSpPr>
        <p:spPr>
          <a:xfrm>
            <a:off x="2054133" y="3822925"/>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2" name="Google Shape;2152;p33"/>
          <p:cNvSpPr/>
          <p:nvPr/>
        </p:nvSpPr>
        <p:spPr>
          <a:xfrm>
            <a:off x="2444025" y="382292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3" name="Google Shape;2153;p33"/>
          <p:cNvSpPr/>
          <p:nvPr/>
        </p:nvSpPr>
        <p:spPr>
          <a:xfrm>
            <a:off x="3159717" y="3822925"/>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4" name="Google Shape;2154;p33"/>
          <p:cNvSpPr/>
          <p:nvPr/>
        </p:nvSpPr>
        <p:spPr>
          <a:xfrm>
            <a:off x="4536008" y="38229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5" name="Google Shape;2155;p33"/>
          <p:cNvSpPr/>
          <p:nvPr/>
        </p:nvSpPr>
        <p:spPr>
          <a:xfrm>
            <a:off x="5172500" y="382292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6" name="Google Shape;2156;p33"/>
          <p:cNvSpPr/>
          <p:nvPr/>
        </p:nvSpPr>
        <p:spPr>
          <a:xfrm>
            <a:off x="5767292" y="38229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7" name="Google Shape;2157;p33"/>
          <p:cNvSpPr/>
          <p:nvPr/>
        </p:nvSpPr>
        <p:spPr>
          <a:xfrm>
            <a:off x="6890683" y="3822925"/>
            <a:ext cx="1484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8" name="Google Shape;2158;p33"/>
          <p:cNvSpPr/>
          <p:nvPr/>
        </p:nvSpPr>
        <p:spPr>
          <a:xfrm>
            <a:off x="8460475" y="3822925"/>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9" name="Google Shape;2159;p33"/>
          <p:cNvSpPr/>
          <p:nvPr/>
        </p:nvSpPr>
        <p:spPr>
          <a:xfrm>
            <a:off x="75870" y="40942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0" name="Google Shape;2160;p33"/>
          <p:cNvSpPr/>
          <p:nvPr/>
        </p:nvSpPr>
        <p:spPr>
          <a:xfrm>
            <a:off x="775428" y="40942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1" name="Google Shape;2161;p33"/>
          <p:cNvSpPr/>
          <p:nvPr/>
        </p:nvSpPr>
        <p:spPr>
          <a:xfrm>
            <a:off x="1828686" y="40942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2" name="Google Shape;2162;p33"/>
          <p:cNvSpPr/>
          <p:nvPr/>
        </p:nvSpPr>
        <p:spPr>
          <a:xfrm>
            <a:off x="2471545" y="40942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3" name="Google Shape;2163;p33"/>
          <p:cNvSpPr/>
          <p:nvPr/>
        </p:nvSpPr>
        <p:spPr>
          <a:xfrm>
            <a:off x="3442903" y="40942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4" name="Google Shape;2164;p33"/>
          <p:cNvSpPr/>
          <p:nvPr/>
        </p:nvSpPr>
        <p:spPr>
          <a:xfrm>
            <a:off x="4578962" y="40942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5" name="Google Shape;2165;p33"/>
          <p:cNvSpPr/>
          <p:nvPr/>
        </p:nvSpPr>
        <p:spPr>
          <a:xfrm>
            <a:off x="5221820" y="40942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6" name="Google Shape;2166;p33"/>
          <p:cNvSpPr/>
          <p:nvPr/>
        </p:nvSpPr>
        <p:spPr>
          <a:xfrm>
            <a:off x="6413679" y="409425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7" name="Google Shape;2167;p33"/>
          <p:cNvSpPr/>
          <p:nvPr/>
        </p:nvSpPr>
        <p:spPr>
          <a:xfrm>
            <a:off x="7268637" y="40942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8" name="Google Shape;2168;p33"/>
          <p:cNvSpPr/>
          <p:nvPr/>
        </p:nvSpPr>
        <p:spPr>
          <a:xfrm>
            <a:off x="8460495" y="40942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9" name="Google Shape;2169;p33"/>
          <p:cNvSpPr/>
          <p:nvPr/>
        </p:nvSpPr>
        <p:spPr>
          <a:xfrm>
            <a:off x="75850" y="43655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0" name="Google Shape;2170;p33"/>
          <p:cNvSpPr/>
          <p:nvPr/>
        </p:nvSpPr>
        <p:spPr>
          <a:xfrm>
            <a:off x="933675" y="43655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1" name="Google Shape;2171;p33"/>
          <p:cNvSpPr/>
          <p:nvPr/>
        </p:nvSpPr>
        <p:spPr>
          <a:xfrm>
            <a:off x="1854500" y="43655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2" name="Google Shape;2172;p33"/>
          <p:cNvSpPr/>
          <p:nvPr/>
        </p:nvSpPr>
        <p:spPr>
          <a:xfrm>
            <a:off x="2500225" y="43655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3" name="Google Shape;2173;p33"/>
          <p:cNvSpPr/>
          <p:nvPr/>
        </p:nvSpPr>
        <p:spPr>
          <a:xfrm>
            <a:off x="3474450" y="436557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4" name="Google Shape;2174;p33"/>
          <p:cNvSpPr/>
          <p:nvPr/>
        </p:nvSpPr>
        <p:spPr>
          <a:xfrm>
            <a:off x="4078475" y="4365575"/>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5" name="Google Shape;2175;p33"/>
          <p:cNvSpPr/>
          <p:nvPr/>
        </p:nvSpPr>
        <p:spPr>
          <a:xfrm>
            <a:off x="5584000" y="43655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6" name="Google Shape;2176;p33"/>
          <p:cNvSpPr/>
          <p:nvPr/>
        </p:nvSpPr>
        <p:spPr>
          <a:xfrm>
            <a:off x="6378225" y="43655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7" name="Google Shape;2177;p33"/>
          <p:cNvSpPr/>
          <p:nvPr/>
        </p:nvSpPr>
        <p:spPr>
          <a:xfrm>
            <a:off x="7236050" y="436557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8" name="Google Shape;2178;p33"/>
          <p:cNvSpPr/>
          <p:nvPr/>
        </p:nvSpPr>
        <p:spPr>
          <a:xfrm>
            <a:off x="8368675" y="43655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9" name="Google Shape;2179;p33"/>
          <p:cNvSpPr/>
          <p:nvPr/>
        </p:nvSpPr>
        <p:spPr>
          <a:xfrm>
            <a:off x="75863" y="46369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0" name="Google Shape;2180;p33"/>
          <p:cNvSpPr/>
          <p:nvPr/>
        </p:nvSpPr>
        <p:spPr>
          <a:xfrm>
            <a:off x="1217421"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1" name="Google Shape;2181;p33"/>
          <p:cNvSpPr/>
          <p:nvPr/>
        </p:nvSpPr>
        <p:spPr>
          <a:xfrm>
            <a:off x="2077879" y="463690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2" name="Google Shape;2182;p33"/>
          <p:cNvSpPr/>
          <p:nvPr/>
        </p:nvSpPr>
        <p:spPr>
          <a:xfrm>
            <a:off x="2684538" y="46369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3" name="Google Shape;2183;p33"/>
          <p:cNvSpPr/>
          <p:nvPr/>
        </p:nvSpPr>
        <p:spPr>
          <a:xfrm>
            <a:off x="3743296" y="46369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4" name="Google Shape;2184;p33"/>
          <p:cNvSpPr/>
          <p:nvPr/>
        </p:nvSpPr>
        <p:spPr>
          <a:xfrm>
            <a:off x="4540154" y="46369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5" name="Google Shape;2185;p33"/>
          <p:cNvSpPr/>
          <p:nvPr/>
        </p:nvSpPr>
        <p:spPr>
          <a:xfrm>
            <a:off x="5188513" y="46369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6" name="Google Shape;2186;p33"/>
          <p:cNvSpPr/>
          <p:nvPr/>
        </p:nvSpPr>
        <p:spPr>
          <a:xfrm>
            <a:off x="6385871"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7" name="Google Shape;2187;p33"/>
          <p:cNvSpPr/>
          <p:nvPr/>
        </p:nvSpPr>
        <p:spPr>
          <a:xfrm>
            <a:off x="7246329"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8" name="Google Shape;2188;p33"/>
          <p:cNvSpPr/>
          <p:nvPr/>
        </p:nvSpPr>
        <p:spPr>
          <a:xfrm>
            <a:off x="8106788" y="46369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9" name="Google Shape;2189;p33"/>
          <p:cNvSpPr/>
          <p:nvPr/>
        </p:nvSpPr>
        <p:spPr>
          <a:xfrm>
            <a:off x="75625" y="49082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0" name="Google Shape;2190;p33"/>
          <p:cNvSpPr/>
          <p:nvPr/>
        </p:nvSpPr>
        <p:spPr>
          <a:xfrm>
            <a:off x="1009417" y="49082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1" name="Google Shape;2191;p33"/>
          <p:cNvSpPr/>
          <p:nvPr/>
        </p:nvSpPr>
        <p:spPr>
          <a:xfrm>
            <a:off x="1668108" y="4908225"/>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2" name="Google Shape;2192;p33"/>
          <p:cNvSpPr/>
          <p:nvPr/>
        </p:nvSpPr>
        <p:spPr>
          <a:xfrm>
            <a:off x="2383500" y="4908225"/>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3" name="Google Shape;2193;p33"/>
          <p:cNvSpPr/>
          <p:nvPr/>
        </p:nvSpPr>
        <p:spPr>
          <a:xfrm>
            <a:off x="3623892" y="49082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4" name="Google Shape;2194;p33"/>
          <p:cNvSpPr/>
          <p:nvPr/>
        </p:nvSpPr>
        <p:spPr>
          <a:xfrm>
            <a:off x="4494683" y="49082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5" name="Google Shape;2195;p33"/>
          <p:cNvSpPr/>
          <p:nvPr/>
        </p:nvSpPr>
        <p:spPr>
          <a:xfrm>
            <a:off x="5481875" y="49082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6" name="Google Shape;2196;p33"/>
          <p:cNvSpPr/>
          <p:nvPr/>
        </p:nvSpPr>
        <p:spPr>
          <a:xfrm>
            <a:off x="6627467" y="49082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7" name="Google Shape;2197;p33"/>
          <p:cNvSpPr/>
          <p:nvPr/>
        </p:nvSpPr>
        <p:spPr>
          <a:xfrm>
            <a:off x="7434658" y="49082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8" name="Google Shape;2198;p33"/>
          <p:cNvSpPr/>
          <p:nvPr/>
        </p:nvSpPr>
        <p:spPr>
          <a:xfrm>
            <a:off x="8368450" y="49082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9" name="Google Shape;2199;p33"/>
          <p:cNvSpPr txBox="1"/>
          <p:nvPr/>
        </p:nvSpPr>
        <p:spPr>
          <a:xfrm>
            <a:off x="3028950" y="2277900"/>
            <a:ext cx="3086100" cy="587700"/>
          </a:xfrm>
          <a:prstGeom prst="rect">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600">
                <a:solidFill>
                  <a:srgbClr val="FFFFFF"/>
                </a:solidFill>
              </a:rPr>
              <a:t>DAIR.AI</a:t>
            </a:r>
            <a:endParaRPr sz="2600">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E0EDBA"/>
            </a:gs>
            <a:gs pos="100000">
              <a:srgbClr val="DE87F1"/>
            </a:gs>
          </a:gsLst>
          <a:lin ang="13500032" scaled="0"/>
        </a:gradFill>
        <a:effectLst/>
      </p:bgPr>
    </p:bg>
    <p:spTree>
      <p:nvGrpSpPr>
        <p:cNvPr id="2203" name="Shape 2203"/>
        <p:cNvGrpSpPr/>
        <p:nvPr/>
      </p:nvGrpSpPr>
      <p:grpSpPr>
        <a:xfrm>
          <a:off x="0" y="0"/>
          <a:ext cx="0" cy="0"/>
          <a:chOff x="0" y="0"/>
          <a:chExt cx="0" cy="0"/>
        </a:xfrm>
      </p:grpSpPr>
      <p:sp>
        <p:nvSpPr>
          <p:cNvPr id="2204" name="Google Shape;2204;p34"/>
          <p:cNvSpPr/>
          <p:nvPr/>
        </p:nvSpPr>
        <p:spPr>
          <a:xfrm>
            <a:off x="75400" y="243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5" name="Google Shape;2205;p34"/>
          <p:cNvSpPr/>
          <p:nvPr/>
        </p:nvSpPr>
        <p:spPr>
          <a:xfrm>
            <a:off x="1206692"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6" name="Google Shape;2206;p34"/>
          <p:cNvSpPr/>
          <p:nvPr/>
        </p:nvSpPr>
        <p:spPr>
          <a:xfrm>
            <a:off x="1844783"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7" name="Google Shape;2207;p34"/>
          <p:cNvSpPr/>
          <p:nvPr/>
        </p:nvSpPr>
        <p:spPr>
          <a:xfrm>
            <a:off x="2482875" y="243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8" name="Google Shape;2208;p34"/>
          <p:cNvSpPr/>
          <p:nvPr/>
        </p:nvSpPr>
        <p:spPr>
          <a:xfrm>
            <a:off x="3449467" y="243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9" name="Google Shape;2209;p34"/>
          <p:cNvSpPr/>
          <p:nvPr/>
        </p:nvSpPr>
        <p:spPr>
          <a:xfrm>
            <a:off x="4580758"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0" name="Google Shape;2210;p34"/>
          <p:cNvSpPr/>
          <p:nvPr/>
        </p:nvSpPr>
        <p:spPr>
          <a:xfrm>
            <a:off x="5218850" y="243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1" name="Google Shape;2211;p34"/>
          <p:cNvSpPr/>
          <p:nvPr/>
        </p:nvSpPr>
        <p:spPr>
          <a:xfrm>
            <a:off x="6405942" y="243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2" name="Google Shape;2212;p34"/>
          <p:cNvSpPr/>
          <p:nvPr/>
        </p:nvSpPr>
        <p:spPr>
          <a:xfrm>
            <a:off x="7256133" y="243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3" name="Google Shape;2213;p34"/>
          <p:cNvSpPr/>
          <p:nvPr/>
        </p:nvSpPr>
        <p:spPr>
          <a:xfrm>
            <a:off x="8106325" y="2437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4" name="Google Shape;2214;p34"/>
          <p:cNvSpPr/>
          <p:nvPr/>
        </p:nvSpPr>
        <p:spPr>
          <a:xfrm>
            <a:off x="75720" y="29570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5" name="Google Shape;2215;p34"/>
          <p:cNvSpPr/>
          <p:nvPr/>
        </p:nvSpPr>
        <p:spPr>
          <a:xfrm>
            <a:off x="797779" y="2957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6" name="Google Shape;2216;p34"/>
          <p:cNvSpPr/>
          <p:nvPr/>
        </p:nvSpPr>
        <p:spPr>
          <a:xfrm>
            <a:off x="1738238" y="29570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7" name="Google Shape;2217;p34"/>
          <p:cNvSpPr/>
          <p:nvPr/>
        </p:nvSpPr>
        <p:spPr>
          <a:xfrm>
            <a:off x="2482797" y="295700"/>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8" name="Google Shape;2218;p34"/>
          <p:cNvSpPr/>
          <p:nvPr/>
        </p:nvSpPr>
        <p:spPr>
          <a:xfrm>
            <a:off x="3809056" y="295700"/>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9" name="Google Shape;2219;p34"/>
          <p:cNvSpPr/>
          <p:nvPr/>
        </p:nvSpPr>
        <p:spPr>
          <a:xfrm>
            <a:off x="4389815" y="2957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0" name="Google Shape;2220;p34"/>
          <p:cNvSpPr/>
          <p:nvPr/>
        </p:nvSpPr>
        <p:spPr>
          <a:xfrm>
            <a:off x="5548374" y="2957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1" name="Google Shape;2221;p34"/>
          <p:cNvSpPr/>
          <p:nvPr/>
        </p:nvSpPr>
        <p:spPr>
          <a:xfrm>
            <a:off x="6213733" y="2957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2" name="Google Shape;2222;p34"/>
          <p:cNvSpPr/>
          <p:nvPr/>
        </p:nvSpPr>
        <p:spPr>
          <a:xfrm>
            <a:off x="7154193" y="2957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3" name="Google Shape;2223;p34"/>
          <p:cNvSpPr/>
          <p:nvPr/>
        </p:nvSpPr>
        <p:spPr>
          <a:xfrm>
            <a:off x="7968052" y="2957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4" name="Google Shape;2224;p34"/>
          <p:cNvSpPr/>
          <p:nvPr/>
        </p:nvSpPr>
        <p:spPr>
          <a:xfrm>
            <a:off x="75700" y="5670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5" name="Google Shape;2225;p34"/>
          <p:cNvSpPr/>
          <p:nvPr/>
        </p:nvSpPr>
        <p:spPr>
          <a:xfrm>
            <a:off x="943258" y="5670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6" name="Google Shape;2226;p34"/>
          <p:cNvSpPr/>
          <p:nvPr/>
        </p:nvSpPr>
        <p:spPr>
          <a:xfrm>
            <a:off x="1810817"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7" name="Google Shape;2227;p34"/>
          <p:cNvSpPr/>
          <p:nvPr/>
        </p:nvSpPr>
        <p:spPr>
          <a:xfrm>
            <a:off x="2466275" y="5670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8" name="Google Shape;2228;p34"/>
          <p:cNvSpPr/>
          <p:nvPr/>
        </p:nvSpPr>
        <p:spPr>
          <a:xfrm>
            <a:off x="3450233"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9" name="Google Shape;2229;p34"/>
          <p:cNvSpPr/>
          <p:nvPr/>
        </p:nvSpPr>
        <p:spPr>
          <a:xfrm>
            <a:off x="4105692" y="5670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0" name="Google Shape;2230;p34"/>
          <p:cNvSpPr/>
          <p:nvPr/>
        </p:nvSpPr>
        <p:spPr>
          <a:xfrm>
            <a:off x="5248050" y="56702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1" name="Google Shape;2231;p34"/>
          <p:cNvSpPr/>
          <p:nvPr/>
        </p:nvSpPr>
        <p:spPr>
          <a:xfrm>
            <a:off x="6396708" y="5670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2" name="Google Shape;2232;p34"/>
          <p:cNvSpPr/>
          <p:nvPr/>
        </p:nvSpPr>
        <p:spPr>
          <a:xfrm>
            <a:off x="7200667"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3" name="Google Shape;2233;p34"/>
          <p:cNvSpPr/>
          <p:nvPr/>
        </p:nvSpPr>
        <p:spPr>
          <a:xfrm>
            <a:off x="7856125" y="56702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4" name="Google Shape;2234;p34"/>
          <p:cNvSpPr/>
          <p:nvPr/>
        </p:nvSpPr>
        <p:spPr>
          <a:xfrm>
            <a:off x="75719" y="8383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5" name="Google Shape;2235;p34"/>
          <p:cNvSpPr/>
          <p:nvPr/>
        </p:nvSpPr>
        <p:spPr>
          <a:xfrm>
            <a:off x="731677" y="838350"/>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6" name="Google Shape;2236;p34"/>
          <p:cNvSpPr/>
          <p:nvPr/>
        </p:nvSpPr>
        <p:spPr>
          <a:xfrm>
            <a:off x="1874534"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7" name="Google Shape;2237;p34"/>
          <p:cNvSpPr/>
          <p:nvPr/>
        </p:nvSpPr>
        <p:spPr>
          <a:xfrm>
            <a:off x="2678992"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8" name="Google Shape;2238;p34"/>
          <p:cNvSpPr/>
          <p:nvPr/>
        </p:nvSpPr>
        <p:spPr>
          <a:xfrm>
            <a:off x="3483449" y="8383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9" name="Google Shape;2239;p34"/>
          <p:cNvSpPr/>
          <p:nvPr/>
        </p:nvSpPr>
        <p:spPr>
          <a:xfrm>
            <a:off x="4632607" y="8383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0" name="Google Shape;2240;p34"/>
          <p:cNvSpPr/>
          <p:nvPr/>
        </p:nvSpPr>
        <p:spPr>
          <a:xfrm>
            <a:off x="5698965" y="83835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1" name="Google Shape;2241;p34"/>
          <p:cNvSpPr/>
          <p:nvPr/>
        </p:nvSpPr>
        <p:spPr>
          <a:xfrm>
            <a:off x="6434122" y="83835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2" name="Google Shape;2242;p34"/>
          <p:cNvSpPr/>
          <p:nvPr/>
        </p:nvSpPr>
        <p:spPr>
          <a:xfrm>
            <a:off x="7302180"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3" name="Google Shape;2243;p34"/>
          <p:cNvSpPr/>
          <p:nvPr/>
        </p:nvSpPr>
        <p:spPr>
          <a:xfrm>
            <a:off x="8106638" y="8383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4" name="Google Shape;2244;p34"/>
          <p:cNvSpPr/>
          <p:nvPr/>
        </p:nvSpPr>
        <p:spPr>
          <a:xfrm>
            <a:off x="75700" y="11096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5" name="Google Shape;2245;p34"/>
          <p:cNvSpPr/>
          <p:nvPr/>
        </p:nvSpPr>
        <p:spPr>
          <a:xfrm>
            <a:off x="1036058" y="11096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6" name="Google Shape;2246;p34"/>
          <p:cNvSpPr/>
          <p:nvPr/>
        </p:nvSpPr>
        <p:spPr>
          <a:xfrm>
            <a:off x="1816417" y="11096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7" name="Google Shape;2247;p34"/>
          <p:cNvSpPr/>
          <p:nvPr/>
        </p:nvSpPr>
        <p:spPr>
          <a:xfrm>
            <a:off x="2997275"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8" name="Google Shape;2248;p34"/>
          <p:cNvSpPr/>
          <p:nvPr/>
        </p:nvSpPr>
        <p:spPr>
          <a:xfrm>
            <a:off x="3904233" y="11096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9" name="Google Shape;2249;p34"/>
          <p:cNvSpPr/>
          <p:nvPr/>
        </p:nvSpPr>
        <p:spPr>
          <a:xfrm>
            <a:off x="4536092"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0" name="Google Shape;2250;p34"/>
          <p:cNvSpPr/>
          <p:nvPr/>
        </p:nvSpPr>
        <p:spPr>
          <a:xfrm>
            <a:off x="5443050"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1" name="Google Shape;2251;p34"/>
          <p:cNvSpPr/>
          <p:nvPr/>
        </p:nvSpPr>
        <p:spPr>
          <a:xfrm>
            <a:off x="6350008"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2" name="Google Shape;2252;p34"/>
          <p:cNvSpPr/>
          <p:nvPr/>
        </p:nvSpPr>
        <p:spPr>
          <a:xfrm>
            <a:off x="7256967" y="11096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3" name="Google Shape;2253;p34"/>
          <p:cNvSpPr/>
          <p:nvPr/>
        </p:nvSpPr>
        <p:spPr>
          <a:xfrm>
            <a:off x="8437825" y="11096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4" name="Google Shape;2254;p34"/>
          <p:cNvSpPr/>
          <p:nvPr/>
        </p:nvSpPr>
        <p:spPr>
          <a:xfrm>
            <a:off x="75713" y="13810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5" name="Google Shape;2255;p34"/>
          <p:cNvSpPr/>
          <p:nvPr/>
        </p:nvSpPr>
        <p:spPr>
          <a:xfrm>
            <a:off x="1218438" y="13810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6" name="Google Shape;2256;p34"/>
          <p:cNvSpPr/>
          <p:nvPr/>
        </p:nvSpPr>
        <p:spPr>
          <a:xfrm>
            <a:off x="1867963" y="13810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7" name="Google Shape;2257;p34"/>
          <p:cNvSpPr/>
          <p:nvPr/>
        </p:nvSpPr>
        <p:spPr>
          <a:xfrm>
            <a:off x="2517488" y="13810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8" name="Google Shape;2258;p34"/>
          <p:cNvSpPr/>
          <p:nvPr/>
        </p:nvSpPr>
        <p:spPr>
          <a:xfrm>
            <a:off x="3716013" y="13810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9" name="Google Shape;2259;p34"/>
          <p:cNvSpPr/>
          <p:nvPr/>
        </p:nvSpPr>
        <p:spPr>
          <a:xfrm>
            <a:off x="4640638" y="138100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0" name="Google Shape;2260;p34"/>
          <p:cNvSpPr/>
          <p:nvPr/>
        </p:nvSpPr>
        <p:spPr>
          <a:xfrm>
            <a:off x="5248463" y="13810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1" name="Google Shape;2261;p34"/>
          <p:cNvSpPr/>
          <p:nvPr/>
        </p:nvSpPr>
        <p:spPr>
          <a:xfrm>
            <a:off x="6446988" y="13810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2" name="Google Shape;2262;p34"/>
          <p:cNvSpPr/>
          <p:nvPr/>
        </p:nvSpPr>
        <p:spPr>
          <a:xfrm>
            <a:off x="7245013" y="13810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3" name="Google Shape;2263;p34"/>
          <p:cNvSpPr/>
          <p:nvPr/>
        </p:nvSpPr>
        <p:spPr>
          <a:xfrm>
            <a:off x="8106638" y="13810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4" name="Google Shape;2264;p34"/>
          <p:cNvSpPr/>
          <p:nvPr/>
        </p:nvSpPr>
        <p:spPr>
          <a:xfrm>
            <a:off x="75550" y="16523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5" name="Google Shape;2265;p34"/>
          <p:cNvSpPr/>
          <p:nvPr/>
        </p:nvSpPr>
        <p:spPr>
          <a:xfrm>
            <a:off x="928875" y="16523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6" name="Google Shape;2266;p34"/>
          <p:cNvSpPr/>
          <p:nvPr/>
        </p:nvSpPr>
        <p:spPr>
          <a:xfrm>
            <a:off x="1980500" y="16523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7" name="Google Shape;2267;p34"/>
          <p:cNvSpPr/>
          <p:nvPr/>
        </p:nvSpPr>
        <p:spPr>
          <a:xfrm>
            <a:off x="2770225" y="16523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8" name="Google Shape;2268;p34"/>
          <p:cNvSpPr/>
          <p:nvPr/>
        </p:nvSpPr>
        <p:spPr>
          <a:xfrm>
            <a:off x="3739950" y="16523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9" name="Google Shape;2269;p34"/>
          <p:cNvSpPr/>
          <p:nvPr/>
        </p:nvSpPr>
        <p:spPr>
          <a:xfrm>
            <a:off x="4593275" y="16523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0" name="Google Shape;2270;p34"/>
          <p:cNvSpPr/>
          <p:nvPr/>
        </p:nvSpPr>
        <p:spPr>
          <a:xfrm>
            <a:off x="5509600" y="165232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1" name="Google Shape;2271;p34"/>
          <p:cNvSpPr/>
          <p:nvPr/>
        </p:nvSpPr>
        <p:spPr>
          <a:xfrm>
            <a:off x="6109125" y="165232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2" name="Google Shape;2272;p34"/>
          <p:cNvSpPr/>
          <p:nvPr/>
        </p:nvSpPr>
        <p:spPr>
          <a:xfrm>
            <a:off x="7299350" y="165232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3" name="Google Shape;2273;p34"/>
          <p:cNvSpPr/>
          <p:nvPr/>
        </p:nvSpPr>
        <p:spPr>
          <a:xfrm>
            <a:off x="8601475" y="1652325"/>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4" name="Google Shape;2274;p34"/>
          <p:cNvSpPr/>
          <p:nvPr/>
        </p:nvSpPr>
        <p:spPr>
          <a:xfrm>
            <a:off x="75869" y="19236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5" name="Google Shape;2275;p34"/>
          <p:cNvSpPr/>
          <p:nvPr/>
        </p:nvSpPr>
        <p:spPr>
          <a:xfrm>
            <a:off x="747094" y="1923650"/>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6" name="Google Shape;2276;p34"/>
          <p:cNvSpPr/>
          <p:nvPr/>
        </p:nvSpPr>
        <p:spPr>
          <a:xfrm>
            <a:off x="1905219" y="19236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7" name="Google Shape;2277;p34"/>
          <p:cNvSpPr/>
          <p:nvPr/>
        </p:nvSpPr>
        <p:spPr>
          <a:xfrm>
            <a:off x="2904944" y="19236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8" name="Google Shape;2278;p34"/>
          <p:cNvSpPr/>
          <p:nvPr/>
        </p:nvSpPr>
        <p:spPr>
          <a:xfrm>
            <a:off x="4125170" y="192365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9" name="Google Shape;2279;p34"/>
          <p:cNvSpPr/>
          <p:nvPr/>
        </p:nvSpPr>
        <p:spPr>
          <a:xfrm>
            <a:off x="4754695" y="1923650"/>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0" name="Google Shape;2280;p34"/>
          <p:cNvSpPr/>
          <p:nvPr/>
        </p:nvSpPr>
        <p:spPr>
          <a:xfrm>
            <a:off x="5179320" y="19236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1" name="Google Shape;2281;p34"/>
          <p:cNvSpPr/>
          <p:nvPr/>
        </p:nvSpPr>
        <p:spPr>
          <a:xfrm>
            <a:off x="6399545" y="1923650"/>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2" name="Google Shape;2282;p34"/>
          <p:cNvSpPr/>
          <p:nvPr/>
        </p:nvSpPr>
        <p:spPr>
          <a:xfrm>
            <a:off x="6986170" y="1923650"/>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3" name="Google Shape;2283;p34"/>
          <p:cNvSpPr/>
          <p:nvPr/>
        </p:nvSpPr>
        <p:spPr>
          <a:xfrm>
            <a:off x="8517195" y="19236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4" name="Google Shape;2284;p34"/>
          <p:cNvSpPr/>
          <p:nvPr/>
        </p:nvSpPr>
        <p:spPr>
          <a:xfrm>
            <a:off x="75850" y="21949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5" name="Google Shape;2285;p34"/>
          <p:cNvSpPr/>
          <p:nvPr/>
        </p:nvSpPr>
        <p:spPr>
          <a:xfrm>
            <a:off x="1206608" y="21949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6" name="Google Shape;2286;p34"/>
          <p:cNvSpPr/>
          <p:nvPr/>
        </p:nvSpPr>
        <p:spPr>
          <a:xfrm>
            <a:off x="1844167" y="21949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7" name="Google Shape;2287;p34"/>
          <p:cNvSpPr/>
          <p:nvPr/>
        </p:nvSpPr>
        <p:spPr>
          <a:xfrm>
            <a:off x="2481725" y="21949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8" name="Google Shape;2288;p34"/>
          <p:cNvSpPr/>
          <p:nvPr/>
        </p:nvSpPr>
        <p:spPr>
          <a:xfrm>
            <a:off x="3267783" y="21949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9" name="Google Shape;2289;p34"/>
          <p:cNvSpPr/>
          <p:nvPr/>
        </p:nvSpPr>
        <p:spPr>
          <a:xfrm>
            <a:off x="4053842" y="219497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0" name="Google Shape;2290;p34"/>
          <p:cNvSpPr/>
          <p:nvPr/>
        </p:nvSpPr>
        <p:spPr>
          <a:xfrm>
            <a:off x="5178300" y="21949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1" name="Google Shape;2291;p34"/>
          <p:cNvSpPr/>
          <p:nvPr/>
        </p:nvSpPr>
        <p:spPr>
          <a:xfrm>
            <a:off x="6027958" y="2194975"/>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2" name="Google Shape;2292;p34"/>
          <p:cNvSpPr/>
          <p:nvPr/>
        </p:nvSpPr>
        <p:spPr>
          <a:xfrm>
            <a:off x="7525317" y="21949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3" name="Google Shape;2293;p34"/>
          <p:cNvSpPr/>
          <p:nvPr/>
        </p:nvSpPr>
        <p:spPr>
          <a:xfrm>
            <a:off x="8437975" y="21949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4" name="Google Shape;2294;p34"/>
          <p:cNvSpPr/>
          <p:nvPr/>
        </p:nvSpPr>
        <p:spPr>
          <a:xfrm>
            <a:off x="75871" y="24663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5" name="Google Shape;2295;p34"/>
          <p:cNvSpPr/>
          <p:nvPr/>
        </p:nvSpPr>
        <p:spPr>
          <a:xfrm>
            <a:off x="865030" y="246630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6" name="Google Shape;2296;p34"/>
          <p:cNvSpPr/>
          <p:nvPr/>
        </p:nvSpPr>
        <p:spPr>
          <a:xfrm>
            <a:off x="1834188"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7" name="Google Shape;2297;p34"/>
          <p:cNvSpPr/>
          <p:nvPr/>
        </p:nvSpPr>
        <p:spPr>
          <a:xfrm>
            <a:off x="2474846" y="24663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8" name="Google Shape;2298;p34"/>
          <p:cNvSpPr/>
          <p:nvPr/>
        </p:nvSpPr>
        <p:spPr>
          <a:xfrm>
            <a:off x="3664505" y="24663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9" name="Google Shape;2299;p34"/>
          <p:cNvSpPr/>
          <p:nvPr/>
        </p:nvSpPr>
        <p:spPr>
          <a:xfrm>
            <a:off x="4517263"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0" name="Google Shape;2300;p34"/>
          <p:cNvSpPr/>
          <p:nvPr/>
        </p:nvSpPr>
        <p:spPr>
          <a:xfrm>
            <a:off x="5157922" y="24663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1" name="Google Shape;2301;p34"/>
          <p:cNvSpPr/>
          <p:nvPr/>
        </p:nvSpPr>
        <p:spPr>
          <a:xfrm>
            <a:off x="6347580"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2" name="Google Shape;2302;p34"/>
          <p:cNvSpPr/>
          <p:nvPr/>
        </p:nvSpPr>
        <p:spPr>
          <a:xfrm>
            <a:off x="6988238" y="246630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3" name="Google Shape;2303;p34"/>
          <p:cNvSpPr/>
          <p:nvPr/>
        </p:nvSpPr>
        <p:spPr>
          <a:xfrm>
            <a:off x="8368697" y="24663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4" name="Google Shape;2304;p34"/>
          <p:cNvSpPr/>
          <p:nvPr/>
        </p:nvSpPr>
        <p:spPr>
          <a:xfrm>
            <a:off x="75850" y="27376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5" name="Google Shape;2305;p34"/>
          <p:cNvSpPr/>
          <p:nvPr/>
        </p:nvSpPr>
        <p:spPr>
          <a:xfrm>
            <a:off x="946642"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6" name="Google Shape;2306;p34"/>
          <p:cNvSpPr/>
          <p:nvPr/>
        </p:nvSpPr>
        <p:spPr>
          <a:xfrm>
            <a:off x="2015733" y="2737625"/>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7" name="Google Shape;2307;p34"/>
          <p:cNvSpPr/>
          <p:nvPr/>
        </p:nvSpPr>
        <p:spPr>
          <a:xfrm>
            <a:off x="2541225" y="2737625"/>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8" name="Google Shape;2308;p34"/>
          <p:cNvSpPr/>
          <p:nvPr/>
        </p:nvSpPr>
        <p:spPr>
          <a:xfrm>
            <a:off x="3115317" y="2737625"/>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9" name="Google Shape;2309;p34"/>
          <p:cNvSpPr/>
          <p:nvPr/>
        </p:nvSpPr>
        <p:spPr>
          <a:xfrm>
            <a:off x="4355708"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0" name="Google Shape;2310;p34"/>
          <p:cNvSpPr/>
          <p:nvPr/>
        </p:nvSpPr>
        <p:spPr>
          <a:xfrm>
            <a:off x="5424800" y="27376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1" name="Google Shape;2311;p34"/>
          <p:cNvSpPr/>
          <p:nvPr/>
        </p:nvSpPr>
        <p:spPr>
          <a:xfrm>
            <a:off x="6358592" y="2737625"/>
            <a:ext cx="9030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2" name="Google Shape;2312;p34"/>
          <p:cNvSpPr/>
          <p:nvPr/>
        </p:nvSpPr>
        <p:spPr>
          <a:xfrm>
            <a:off x="7368883" y="273762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3" name="Google Shape;2313;p34"/>
          <p:cNvSpPr/>
          <p:nvPr/>
        </p:nvSpPr>
        <p:spPr>
          <a:xfrm>
            <a:off x="8106775"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4" name="Google Shape;2314;p34"/>
          <p:cNvSpPr/>
          <p:nvPr/>
        </p:nvSpPr>
        <p:spPr>
          <a:xfrm>
            <a:off x="75878" y="300895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5" name="Google Shape;2315;p34"/>
          <p:cNvSpPr/>
          <p:nvPr/>
        </p:nvSpPr>
        <p:spPr>
          <a:xfrm>
            <a:off x="1458002" y="3008950"/>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6" name="Google Shape;2316;p34"/>
          <p:cNvSpPr/>
          <p:nvPr/>
        </p:nvSpPr>
        <p:spPr>
          <a:xfrm>
            <a:off x="1853726"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7" name="Google Shape;2317;p34"/>
          <p:cNvSpPr/>
          <p:nvPr/>
        </p:nvSpPr>
        <p:spPr>
          <a:xfrm>
            <a:off x="2496050" y="30089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8" name="Google Shape;2318;p34"/>
          <p:cNvSpPr/>
          <p:nvPr/>
        </p:nvSpPr>
        <p:spPr>
          <a:xfrm>
            <a:off x="3466875" y="30089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9" name="Google Shape;2319;p34"/>
          <p:cNvSpPr/>
          <p:nvPr/>
        </p:nvSpPr>
        <p:spPr>
          <a:xfrm>
            <a:off x="4602399"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0" name="Google Shape;2320;p34"/>
          <p:cNvSpPr/>
          <p:nvPr/>
        </p:nvSpPr>
        <p:spPr>
          <a:xfrm>
            <a:off x="5244723"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1" name="Google Shape;2321;p34"/>
          <p:cNvSpPr/>
          <p:nvPr/>
        </p:nvSpPr>
        <p:spPr>
          <a:xfrm>
            <a:off x="5887047" y="300895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2" name="Google Shape;2322;p34"/>
          <p:cNvSpPr/>
          <p:nvPr/>
        </p:nvSpPr>
        <p:spPr>
          <a:xfrm>
            <a:off x="7269171" y="30089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3" name="Google Shape;2323;p34"/>
          <p:cNvSpPr/>
          <p:nvPr/>
        </p:nvSpPr>
        <p:spPr>
          <a:xfrm>
            <a:off x="8460495" y="30089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4" name="Google Shape;2324;p34"/>
          <p:cNvSpPr/>
          <p:nvPr/>
        </p:nvSpPr>
        <p:spPr>
          <a:xfrm>
            <a:off x="75550" y="32802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5" name="Google Shape;2325;p34"/>
          <p:cNvSpPr/>
          <p:nvPr/>
        </p:nvSpPr>
        <p:spPr>
          <a:xfrm>
            <a:off x="1207008"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6" name="Google Shape;2326;p34"/>
          <p:cNvSpPr/>
          <p:nvPr/>
        </p:nvSpPr>
        <p:spPr>
          <a:xfrm>
            <a:off x="2057367"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7" name="Google Shape;2327;p34"/>
          <p:cNvSpPr/>
          <p:nvPr/>
        </p:nvSpPr>
        <p:spPr>
          <a:xfrm>
            <a:off x="2907725" y="32802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8" name="Google Shape;2328;p34"/>
          <p:cNvSpPr/>
          <p:nvPr/>
        </p:nvSpPr>
        <p:spPr>
          <a:xfrm>
            <a:off x="3821083" y="32802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9" name="Google Shape;2329;p34"/>
          <p:cNvSpPr/>
          <p:nvPr/>
        </p:nvSpPr>
        <p:spPr>
          <a:xfrm>
            <a:off x="4538542" y="328027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0" name="Google Shape;2330;p34"/>
          <p:cNvSpPr/>
          <p:nvPr/>
        </p:nvSpPr>
        <p:spPr>
          <a:xfrm>
            <a:off x="5837700" y="3280275"/>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1" name="Google Shape;2331;p34"/>
          <p:cNvSpPr/>
          <p:nvPr/>
        </p:nvSpPr>
        <p:spPr>
          <a:xfrm>
            <a:off x="6342758" y="32802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2" name="Google Shape;2332;p34"/>
          <p:cNvSpPr/>
          <p:nvPr/>
        </p:nvSpPr>
        <p:spPr>
          <a:xfrm>
            <a:off x="7256117"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3" name="Google Shape;2333;p34"/>
          <p:cNvSpPr/>
          <p:nvPr/>
        </p:nvSpPr>
        <p:spPr>
          <a:xfrm>
            <a:off x="8106475" y="328027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4" name="Google Shape;2334;p34"/>
          <p:cNvSpPr/>
          <p:nvPr/>
        </p:nvSpPr>
        <p:spPr>
          <a:xfrm>
            <a:off x="75875" y="35516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5" name="Google Shape;2335;p34"/>
          <p:cNvSpPr/>
          <p:nvPr/>
        </p:nvSpPr>
        <p:spPr>
          <a:xfrm>
            <a:off x="875466" y="355160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6" name="Google Shape;2336;p34"/>
          <p:cNvSpPr/>
          <p:nvPr/>
        </p:nvSpPr>
        <p:spPr>
          <a:xfrm>
            <a:off x="1855056" y="35516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7" name="Google Shape;2337;p34"/>
          <p:cNvSpPr/>
          <p:nvPr/>
        </p:nvSpPr>
        <p:spPr>
          <a:xfrm>
            <a:off x="2506146" y="355160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8" name="Google Shape;2338;p34"/>
          <p:cNvSpPr/>
          <p:nvPr/>
        </p:nvSpPr>
        <p:spPr>
          <a:xfrm>
            <a:off x="3236436" y="35516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9" name="Google Shape;2339;p34"/>
          <p:cNvSpPr/>
          <p:nvPr/>
        </p:nvSpPr>
        <p:spPr>
          <a:xfrm>
            <a:off x="4380727" y="35516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0" name="Google Shape;2340;p34"/>
          <p:cNvSpPr/>
          <p:nvPr/>
        </p:nvSpPr>
        <p:spPr>
          <a:xfrm>
            <a:off x="5180317" y="35516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1" name="Google Shape;2341;p34"/>
          <p:cNvSpPr/>
          <p:nvPr/>
        </p:nvSpPr>
        <p:spPr>
          <a:xfrm>
            <a:off x="6380407" y="35516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2" name="Google Shape;2342;p34"/>
          <p:cNvSpPr/>
          <p:nvPr/>
        </p:nvSpPr>
        <p:spPr>
          <a:xfrm>
            <a:off x="7243597" y="35516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3" name="Google Shape;2343;p34"/>
          <p:cNvSpPr/>
          <p:nvPr/>
        </p:nvSpPr>
        <p:spPr>
          <a:xfrm>
            <a:off x="8106788" y="35516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4" name="Google Shape;2344;p34"/>
          <p:cNvSpPr/>
          <p:nvPr/>
        </p:nvSpPr>
        <p:spPr>
          <a:xfrm>
            <a:off x="75850" y="382292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5" name="Google Shape;2345;p34"/>
          <p:cNvSpPr/>
          <p:nvPr/>
        </p:nvSpPr>
        <p:spPr>
          <a:xfrm>
            <a:off x="1205542" y="38229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6" name="Google Shape;2346;p34"/>
          <p:cNvSpPr/>
          <p:nvPr/>
        </p:nvSpPr>
        <p:spPr>
          <a:xfrm>
            <a:off x="2054133" y="3822925"/>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7" name="Google Shape;2347;p34"/>
          <p:cNvSpPr/>
          <p:nvPr/>
        </p:nvSpPr>
        <p:spPr>
          <a:xfrm>
            <a:off x="2444025" y="382292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8" name="Google Shape;2348;p34"/>
          <p:cNvSpPr/>
          <p:nvPr/>
        </p:nvSpPr>
        <p:spPr>
          <a:xfrm>
            <a:off x="3159717" y="3822925"/>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9" name="Google Shape;2349;p34"/>
          <p:cNvSpPr/>
          <p:nvPr/>
        </p:nvSpPr>
        <p:spPr>
          <a:xfrm>
            <a:off x="4536008" y="38229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0" name="Google Shape;2350;p34"/>
          <p:cNvSpPr/>
          <p:nvPr/>
        </p:nvSpPr>
        <p:spPr>
          <a:xfrm>
            <a:off x="5172500" y="382292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1" name="Google Shape;2351;p34"/>
          <p:cNvSpPr/>
          <p:nvPr/>
        </p:nvSpPr>
        <p:spPr>
          <a:xfrm>
            <a:off x="5767292" y="38229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2" name="Google Shape;2352;p34"/>
          <p:cNvSpPr/>
          <p:nvPr/>
        </p:nvSpPr>
        <p:spPr>
          <a:xfrm>
            <a:off x="6890683" y="3822925"/>
            <a:ext cx="1484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3" name="Google Shape;2353;p34"/>
          <p:cNvSpPr/>
          <p:nvPr/>
        </p:nvSpPr>
        <p:spPr>
          <a:xfrm>
            <a:off x="8460475" y="3822925"/>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4" name="Google Shape;2354;p34"/>
          <p:cNvSpPr/>
          <p:nvPr/>
        </p:nvSpPr>
        <p:spPr>
          <a:xfrm>
            <a:off x="75870" y="40942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5" name="Google Shape;2355;p34"/>
          <p:cNvSpPr/>
          <p:nvPr/>
        </p:nvSpPr>
        <p:spPr>
          <a:xfrm>
            <a:off x="775428" y="40942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6" name="Google Shape;2356;p34"/>
          <p:cNvSpPr/>
          <p:nvPr/>
        </p:nvSpPr>
        <p:spPr>
          <a:xfrm>
            <a:off x="1828686" y="40942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7" name="Google Shape;2357;p34"/>
          <p:cNvSpPr/>
          <p:nvPr/>
        </p:nvSpPr>
        <p:spPr>
          <a:xfrm>
            <a:off x="2471545" y="40942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8" name="Google Shape;2358;p34"/>
          <p:cNvSpPr/>
          <p:nvPr/>
        </p:nvSpPr>
        <p:spPr>
          <a:xfrm>
            <a:off x="3442903" y="40942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9" name="Google Shape;2359;p34"/>
          <p:cNvSpPr/>
          <p:nvPr/>
        </p:nvSpPr>
        <p:spPr>
          <a:xfrm>
            <a:off x="4578962" y="40942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0" name="Google Shape;2360;p34"/>
          <p:cNvSpPr/>
          <p:nvPr/>
        </p:nvSpPr>
        <p:spPr>
          <a:xfrm>
            <a:off x="5221820" y="40942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1" name="Google Shape;2361;p34"/>
          <p:cNvSpPr/>
          <p:nvPr/>
        </p:nvSpPr>
        <p:spPr>
          <a:xfrm>
            <a:off x="6413679" y="409425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2" name="Google Shape;2362;p34"/>
          <p:cNvSpPr/>
          <p:nvPr/>
        </p:nvSpPr>
        <p:spPr>
          <a:xfrm>
            <a:off x="7268637" y="40942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3" name="Google Shape;2363;p34"/>
          <p:cNvSpPr/>
          <p:nvPr/>
        </p:nvSpPr>
        <p:spPr>
          <a:xfrm>
            <a:off x="8460495" y="40942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4" name="Google Shape;2364;p34"/>
          <p:cNvSpPr/>
          <p:nvPr/>
        </p:nvSpPr>
        <p:spPr>
          <a:xfrm>
            <a:off x="75850" y="43655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5" name="Google Shape;2365;p34"/>
          <p:cNvSpPr/>
          <p:nvPr/>
        </p:nvSpPr>
        <p:spPr>
          <a:xfrm>
            <a:off x="933675" y="43655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6" name="Google Shape;2366;p34"/>
          <p:cNvSpPr/>
          <p:nvPr/>
        </p:nvSpPr>
        <p:spPr>
          <a:xfrm>
            <a:off x="1854500" y="43655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7" name="Google Shape;2367;p34"/>
          <p:cNvSpPr/>
          <p:nvPr/>
        </p:nvSpPr>
        <p:spPr>
          <a:xfrm>
            <a:off x="2500225" y="43655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8" name="Google Shape;2368;p34"/>
          <p:cNvSpPr/>
          <p:nvPr/>
        </p:nvSpPr>
        <p:spPr>
          <a:xfrm>
            <a:off x="3474450" y="436557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9" name="Google Shape;2369;p34"/>
          <p:cNvSpPr/>
          <p:nvPr/>
        </p:nvSpPr>
        <p:spPr>
          <a:xfrm>
            <a:off x="4078475" y="4365575"/>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0" name="Google Shape;2370;p34"/>
          <p:cNvSpPr/>
          <p:nvPr/>
        </p:nvSpPr>
        <p:spPr>
          <a:xfrm>
            <a:off x="5584000" y="43655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1" name="Google Shape;2371;p34"/>
          <p:cNvSpPr/>
          <p:nvPr/>
        </p:nvSpPr>
        <p:spPr>
          <a:xfrm>
            <a:off x="6378225" y="43655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2" name="Google Shape;2372;p34"/>
          <p:cNvSpPr/>
          <p:nvPr/>
        </p:nvSpPr>
        <p:spPr>
          <a:xfrm>
            <a:off x="7236050" y="436557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3" name="Google Shape;2373;p34"/>
          <p:cNvSpPr/>
          <p:nvPr/>
        </p:nvSpPr>
        <p:spPr>
          <a:xfrm>
            <a:off x="8368675" y="43655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4" name="Google Shape;2374;p34"/>
          <p:cNvSpPr/>
          <p:nvPr/>
        </p:nvSpPr>
        <p:spPr>
          <a:xfrm>
            <a:off x="75863" y="46369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5" name="Google Shape;2375;p34"/>
          <p:cNvSpPr/>
          <p:nvPr/>
        </p:nvSpPr>
        <p:spPr>
          <a:xfrm>
            <a:off x="1217421"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6" name="Google Shape;2376;p34"/>
          <p:cNvSpPr/>
          <p:nvPr/>
        </p:nvSpPr>
        <p:spPr>
          <a:xfrm>
            <a:off x="2077879" y="463690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7" name="Google Shape;2377;p34"/>
          <p:cNvSpPr/>
          <p:nvPr/>
        </p:nvSpPr>
        <p:spPr>
          <a:xfrm>
            <a:off x="2684538" y="46369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8" name="Google Shape;2378;p34"/>
          <p:cNvSpPr/>
          <p:nvPr/>
        </p:nvSpPr>
        <p:spPr>
          <a:xfrm>
            <a:off x="3743296" y="46369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9" name="Google Shape;2379;p34"/>
          <p:cNvSpPr/>
          <p:nvPr/>
        </p:nvSpPr>
        <p:spPr>
          <a:xfrm>
            <a:off x="4540154" y="46369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0" name="Google Shape;2380;p34"/>
          <p:cNvSpPr/>
          <p:nvPr/>
        </p:nvSpPr>
        <p:spPr>
          <a:xfrm>
            <a:off x="5188513" y="46369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1" name="Google Shape;2381;p34"/>
          <p:cNvSpPr/>
          <p:nvPr/>
        </p:nvSpPr>
        <p:spPr>
          <a:xfrm>
            <a:off x="6385871"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2" name="Google Shape;2382;p34"/>
          <p:cNvSpPr/>
          <p:nvPr/>
        </p:nvSpPr>
        <p:spPr>
          <a:xfrm>
            <a:off x="7246329"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3" name="Google Shape;2383;p34"/>
          <p:cNvSpPr/>
          <p:nvPr/>
        </p:nvSpPr>
        <p:spPr>
          <a:xfrm>
            <a:off x="8106788" y="46369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4" name="Google Shape;2384;p34"/>
          <p:cNvSpPr/>
          <p:nvPr/>
        </p:nvSpPr>
        <p:spPr>
          <a:xfrm>
            <a:off x="75625" y="49082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5" name="Google Shape;2385;p34"/>
          <p:cNvSpPr/>
          <p:nvPr/>
        </p:nvSpPr>
        <p:spPr>
          <a:xfrm>
            <a:off x="1009417" y="49082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6" name="Google Shape;2386;p34"/>
          <p:cNvSpPr/>
          <p:nvPr/>
        </p:nvSpPr>
        <p:spPr>
          <a:xfrm>
            <a:off x="1668108" y="4908225"/>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7" name="Google Shape;2387;p34"/>
          <p:cNvSpPr/>
          <p:nvPr/>
        </p:nvSpPr>
        <p:spPr>
          <a:xfrm>
            <a:off x="2383500" y="4908225"/>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8" name="Google Shape;2388;p34"/>
          <p:cNvSpPr/>
          <p:nvPr/>
        </p:nvSpPr>
        <p:spPr>
          <a:xfrm>
            <a:off x="3623892" y="49082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9" name="Google Shape;2389;p34"/>
          <p:cNvSpPr/>
          <p:nvPr/>
        </p:nvSpPr>
        <p:spPr>
          <a:xfrm>
            <a:off x="4494683" y="49082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0" name="Google Shape;2390;p34"/>
          <p:cNvSpPr/>
          <p:nvPr/>
        </p:nvSpPr>
        <p:spPr>
          <a:xfrm>
            <a:off x="5481875" y="49082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1" name="Google Shape;2391;p34"/>
          <p:cNvSpPr/>
          <p:nvPr/>
        </p:nvSpPr>
        <p:spPr>
          <a:xfrm>
            <a:off x="6627467" y="49082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2" name="Google Shape;2392;p34"/>
          <p:cNvSpPr/>
          <p:nvPr/>
        </p:nvSpPr>
        <p:spPr>
          <a:xfrm>
            <a:off x="7434658" y="49082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3" name="Google Shape;2393;p34"/>
          <p:cNvSpPr/>
          <p:nvPr/>
        </p:nvSpPr>
        <p:spPr>
          <a:xfrm>
            <a:off x="8368450" y="49082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F64F59"/>
            </a:gs>
            <a:gs pos="100000">
              <a:srgbClr val="DE87F1"/>
            </a:gs>
          </a:gsLst>
          <a:lin ang="13500032" scaled="0"/>
        </a:gradFill>
        <a:effectLst/>
      </p:bgPr>
    </p:bg>
    <p:spTree>
      <p:nvGrpSpPr>
        <p:cNvPr id="2397" name="Shape 2397"/>
        <p:cNvGrpSpPr/>
        <p:nvPr/>
      </p:nvGrpSpPr>
      <p:grpSpPr>
        <a:xfrm>
          <a:off x="0" y="0"/>
          <a:ext cx="0" cy="0"/>
          <a:chOff x="0" y="0"/>
          <a:chExt cx="0" cy="0"/>
        </a:xfrm>
      </p:grpSpPr>
      <p:grpSp>
        <p:nvGrpSpPr>
          <p:cNvPr id="2398" name="Google Shape;2398;p35"/>
          <p:cNvGrpSpPr/>
          <p:nvPr/>
        </p:nvGrpSpPr>
        <p:grpSpPr>
          <a:xfrm>
            <a:off x="75400" y="24375"/>
            <a:ext cx="8993197" cy="5094750"/>
            <a:chOff x="75400" y="24375"/>
            <a:chExt cx="8993197" cy="5094750"/>
          </a:xfrm>
        </p:grpSpPr>
        <p:sp>
          <p:nvSpPr>
            <p:cNvPr id="2399" name="Google Shape;2399;p35"/>
            <p:cNvSpPr/>
            <p:nvPr/>
          </p:nvSpPr>
          <p:spPr>
            <a:xfrm>
              <a:off x="75400" y="243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0" name="Google Shape;2400;p35"/>
            <p:cNvSpPr/>
            <p:nvPr/>
          </p:nvSpPr>
          <p:spPr>
            <a:xfrm>
              <a:off x="1206692"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1" name="Google Shape;2401;p35"/>
            <p:cNvSpPr/>
            <p:nvPr/>
          </p:nvSpPr>
          <p:spPr>
            <a:xfrm>
              <a:off x="1844783"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2" name="Google Shape;2402;p35"/>
            <p:cNvSpPr/>
            <p:nvPr/>
          </p:nvSpPr>
          <p:spPr>
            <a:xfrm>
              <a:off x="2482875" y="243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3" name="Google Shape;2403;p35"/>
            <p:cNvSpPr/>
            <p:nvPr/>
          </p:nvSpPr>
          <p:spPr>
            <a:xfrm>
              <a:off x="3449467" y="243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4" name="Google Shape;2404;p35"/>
            <p:cNvSpPr/>
            <p:nvPr/>
          </p:nvSpPr>
          <p:spPr>
            <a:xfrm>
              <a:off x="4580758"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5" name="Google Shape;2405;p35"/>
            <p:cNvSpPr/>
            <p:nvPr/>
          </p:nvSpPr>
          <p:spPr>
            <a:xfrm>
              <a:off x="5218850" y="243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6" name="Google Shape;2406;p35"/>
            <p:cNvSpPr/>
            <p:nvPr/>
          </p:nvSpPr>
          <p:spPr>
            <a:xfrm>
              <a:off x="6405942" y="243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7" name="Google Shape;2407;p35"/>
            <p:cNvSpPr/>
            <p:nvPr/>
          </p:nvSpPr>
          <p:spPr>
            <a:xfrm>
              <a:off x="7256133" y="243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8" name="Google Shape;2408;p35"/>
            <p:cNvSpPr/>
            <p:nvPr/>
          </p:nvSpPr>
          <p:spPr>
            <a:xfrm>
              <a:off x="8106325" y="2437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9" name="Google Shape;2409;p35"/>
            <p:cNvSpPr/>
            <p:nvPr/>
          </p:nvSpPr>
          <p:spPr>
            <a:xfrm>
              <a:off x="75720" y="29570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0" name="Google Shape;2410;p35"/>
            <p:cNvSpPr/>
            <p:nvPr/>
          </p:nvSpPr>
          <p:spPr>
            <a:xfrm>
              <a:off x="797779" y="2957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1" name="Google Shape;2411;p35"/>
            <p:cNvSpPr/>
            <p:nvPr/>
          </p:nvSpPr>
          <p:spPr>
            <a:xfrm>
              <a:off x="1738238" y="29570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2" name="Google Shape;2412;p35"/>
            <p:cNvSpPr/>
            <p:nvPr/>
          </p:nvSpPr>
          <p:spPr>
            <a:xfrm>
              <a:off x="2482797" y="295700"/>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3" name="Google Shape;2413;p35"/>
            <p:cNvSpPr/>
            <p:nvPr/>
          </p:nvSpPr>
          <p:spPr>
            <a:xfrm>
              <a:off x="3809056" y="295700"/>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4" name="Google Shape;2414;p35"/>
            <p:cNvSpPr/>
            <p:nvPr/>
          </p:nvSpPr>
          <p:spPr>
            <a:xfrm>
              <a:off x="4389815" y="2957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5" name="Google Shape;2415;p35"/>
            <p:cNvSpPr/>
            <p:nvPr/>
          </p:nvSpPr>
          <p:spPr>
            <a:xfrm>
              <a:off x="5548374" y="2957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6" name="Google Shape;2416;p35"/>
            <p:cNvSpPr/>
            <p:nvPr/>
          </p:nvSpPr>
          <p:spPr>
            <a:xfrm>
              <a:off x="6213733" y="2957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7" name="Google Shape;2417;p35"/>
            <p:cNvSpPr/>
            <p:nvPr/>
          </p:nvSpPr>
          <p:spPr>
            <a:xfrm>
              <a:off x="7154193" y="2957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8" name="Google Shape;2418;p35"/>
            <p:cNvSpPr/>
            <p:nvPr/>
          </p:nvSpPr>
          <p:spPr>
            <a:xfrm>
              <a:off x="7968052" y="2957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9" name="Google Shape;2419;p35"/>
            <p:cNvSpPr/>
            <p:nvPr/>
          </p:nvSpPr>
          <p:spPr>
            <a:xfrm>
              <a:off x="75700" y="5670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0" name="Google Shape;2420;p35"/>
            <p:cNvSpPr/>
            <p:nvPr/>
          </p:nvSpPr>
          <p:spPr>
            <a:xfrm>
              <a:off x="943258" y="5670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1" name="Google Shape;2421;p35"/>
            <p:cNvSpPr/>
            <p:nvPr/>
          </p:nvSpPr>
          <p:spPr>
            <a:xfrm>
              <a:off x="1810817"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2" name="Google Shape;2422;p35"/>
            <p:cNvSpPr/>
            <p:nvPr/>
          </p:nvSpPr>
          <p:spPr>
            <a:xfrm>
              <a:off x="2466275" y="5670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3" name="Google Shape;2423;p35"/>
            <p:cNvSpPr/>
            <p:nvPr/>
          </p:nvSpPr>
          <p:spPr>
            <a:xfrm>
              <a:off x="3450233"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4" name="Google Shape;2424;p35"/>
            <p:cNvSpPr/>
            <p:nvPr/>
          </p:nvSpPr>
          <p:spPr>
            <a:xfrm>
              <a:off x="4105692" y="5670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5" name="Google Shape;2425;p35"/>
            <p:cNvSpPr/>
            <p:nvPr/>
          </p:nvSpPr>
          <p:spPr>
            <a:xfrm>
              <a:off x="5248050" y="56702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6" name="Google Shape;2426;p35"/>
            <p:cNvSpPr/>
            <p:nvPr/>
          </p:nvSpPr>
          <p:spPr>
            <a:xfrm>
              <a:off x="6396708" y="5670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7" name="Google Shape;2427;p35"/>
            <p:cNvSpPr/>
            <p:nvPr/>
          </p:nvSpPr>
          <p:spPr>
            <a:xfrm>
              <a:off x="7200667"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8" name="Google Shape;2428;p35"/>
            <p:cNvSpPr/>
            <p:nvPr/>
          </p:nvSpPr>
          <p:spPr>
            <a:xfrm>
              <a:off x="7856125" y="56702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9" name="Google Shape;2429;p35"/>
            <p:cNvSpPr/>
            <p:nvPr/>
          </p:nvSpPr>
          <p:spPr>
            <a:xfrm>
              <a:off x="75719" y="8383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0" name="Google Shape;2430;p35"/>
            <p:cNvSpPr/>
            <p:nvPr/>
          </p:nvSpPr>
          <p:spPr>
            <a:xfrm>
              <a:off x="731677" y="838350"/>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1" name="Google Shape;2431;p35"/>
            <p:cNvSpPr/>
            <p:nvPr/>
          </p:nvSpPr>
          <p:spPr>
            <a:xfrm>
              <a:off x="1874534"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2" name="Google Shape;2432;p35"/>
            <p:cNvSpPr/>
            <p:nvPr/>
          </p:nvSpPr>
          <p:spPr>
            <a:xfrm>
              <a:off x="2678992"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3" name="Google Shape;2433;p35"/>
            <p:cNvSpPr/>
            <p:nvPr/>
          </p:nvSpPr>
          <p:spPr>
            <a:xfrm>
              <a:off x="3483449" y="8383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4" name="Google Shape;2434;p35"/>
            <p:cNvSpPr/>
            <p:nvPr/>
          </p:nvSpPr>
          <p:spPr>
            <a:xfrm>
              <a:off x="4632607" y="8383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5" name="Google Shape;2435;p35"/>
            <p:cNvSpPr/>
            <p:nvPr/>
          </p:nvSpPr>
          <p:spPr>
            <a:xfrm>
              <a:off x="5698965" y="83835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6" name="Google Shape;2436;p35"/>
            <p:cNvSpPr/>
            <p:nvPr/>
          </p:nvSpPr>
          <p:spPr>
            <a:xfrm>
              <a:off x="6434122" y="83835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7" name="Google Shape;2437;p35"/>
            <p:cNvSpPr/>
            <p:nvPr/>
          </p:nvSpPr>
          <p:spPr>
            <a:xfrm>
              <a:off x="7302180"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8" name="Google Shape;2438;p35"/>
            <p:cNvSpPr/>
            <p:nvPr/>
          </p:nvSpPr>
          <p:spPr>
            <a:xfrm>
              <a:off x="8106638" y="8383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9" name="Google Shape;2439;p35"/>
            <p:cNvSpPr/>
            <p:nvPr/>
          </p:nvSpPr>
          <p:spPr>
            <a:xfrm>
              <a:off x="75700" y="11096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0" name="Google Shape;2440;p35"/>
            <p:cNvSpPr/>
            <p:nvPr/>
          </p:nvSpPr>
          <p:spPr>
            <a:xfrm>
              <a:off x="1036058" y="11096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1" name="Google Shape;2441;p35"/>
            <p:cNvSpPr/>
            <p:nvPr/>
          </p:nvSpPr>
          <p:spPr>
            <a:xfrm>
              <a:off x="1816417" y="11096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2" name="Google Shape;2442;p35"/>
            <p:cNvSpPr/>
            <p:nvPr/>
          </p:nvSpPr>
          <p:spPr>
            <a:xfrm>
              <a:off x="2997275"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3" name="Google Shape;2443;p35"/>
            <p:cNvSpPr/>
            <p:nvPr/>
          </p:nvSpPr>
          <p:spPr>
            <a:xfrm>
              <a:off x="3904233" y="11096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4" name="Google Shape;2444;p35"/>
            <p:cNvSpPr/>
            <p:nvPr/>
          </p:nvSpPr>
          <p:spPr>
            <a:xfrm>
              <a:off x="4536092"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5" name="Google Shape;2445;p35"/>
            <p:cNvSpPr/>
            <p:nvPr/>
          </p:nvSpPr>
          <p:spPr>
            <a:xfrm>
              <a:off x="5443050"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6" name="Google Shape;2446;p35"/>
            <p:cNvSpPr/>
            <p:nvPr/>
          </p:nvSpPr>
          <p:spPr>
            <a:xfrm>
              <a:off x="6350008"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7" name="Google Shape;2447;p35"/>
            <p:cNvSpPr/>
            <p:nvPr/>
          </p:nvSpPr>
          <p:spPr>
            <a:xfrm>
              <a:off x="7256967" y="11096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8" name="Google Shape;2448;p35"/>
            <p:cNvSpPr/>
            <p:nvPr/>
          </p:nvSpPr>
          <p:spPr>
            <a:xfrm>
              <a:off x="8437825" y="11096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9" name="Google Shape;2449;p35"/>
            <p:cNvSpPr/>
            <p:nvPr/>
          </p:nvSpPr>
          <p:spPr>
            <a:xfrm>
              <a:off x="75713" y="13810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0" name="Google Shape;2450;p35"/>
            <p:cNvSpPr/>
            <p:nvPr/>
          </p:nvSpPr>
          <p:spPr>
            <a:xfrm>
              <a:off x="1218438" y="13810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1" name="Google Shape;2451;p35"/>
            <p:cNvSpPr/>
            <p:nvPr/>
          </p:nvSpPr>
          <p:spPr>
            <a:xfrm>
              <a:off x="1867963" y="13810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2" name="Google Shape;2452;p35"/>
            <p:cNvSpPr/>
            <p:nvPr/>
          </p:nvSpPr>
          <p:spPr>
            <a:xfrm>
              <a:off x="2517488" y="13810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3" name="Google Shape;2453;p35"/>
            <p:cNvSpPr/>
            <p:nvPr/>
          </p:nvSpPr>
          <p:spPr>
            <a:xfrm>
              <a:off x="3716013" y="13810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4" name="Google Shape;2454;p35"/>
            <p:cNvSpPr/>
            <p:nvPr/>
          </p:nvSpPr>
          <p:spPr>
            <a:xfrm>
              <a:off x="4640638" y="138100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5" name="Google Shape;2455;p35"/>
            <p:cNvSpPr/>
            <p:nvPr/>
          </p:nvSpPr>
          <p:spPr>
            <a:xfrm>
              <a:off x="5248463" y="13810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6" name="Google Shape;2456;p35"/>
            <p:cNvSpPr/>
            <p:nvPr/>
          </p:nvSpPr>
          <p:spPr>
            <a:xfrm>
              <a:off x="6446988" y="13810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7" name="Google Shape;2457;p35"/>
            <p:cNvSpPr/>
            <p:nvPr/>
          </p:nvSpPr>
          <p:spPr>
            <a:xfrm>
              <a:off x="7245013" y="13810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8" name="Google Shape;2458;p35"/>
            <p:cNvSpPr/>
            <p:nvPr/>
          </p:nvSpPr>
          <p:spPr>
            <a:xfrm>
              <a:off x="8106638" y="13810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9" name="Google Shape;2459;p35"/>
            <p:cNvSpPr/>
            <p:nvPr/>
          </p:nvSpPr>
          <p:spPr>
            <a:xfrm>
              <a:off x="75550" y="16523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0" name="Google Shape;2460;p35"/>
            <p:cNvSpPr/>
            <p:nvPr/>
          </p:nvSpPr>
          <p:spPr>
            <a:xfrm>
              <a:off x="928875" y="16523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1" name="Google Shape;2461;p35"/>
            <p:cNvSpPr/>
            <p:nvPr/>
          </p:nvSpPr>
          <p:spPr>
            <a:xfrm>
              <a:off x="1980500" y="16523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2" name="Google Shape;2462;p35"/>
            <p:cNvSpPr/>
            <p:nvPr/>
          </p:nvSpPr>
          <p:spPr>
            <a:xfrm>
              <a:off x="2770225" y="16523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3" name="Google Shape;2463;p35"/>
            <p:cNvSpPr/>
            <p:nvPr/>
          </p:nvSpPr>
          <p:spPr>
            <a:xfrm>
              <a:off x="3739950" y="16523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4" name="Google Shape;2464;p35"/>
            <p:cNvSpPr/>
            <p:nvPr/>
          </p:nvSpPr>
          <p:spPr>
            <a:xfrm>
              <a:off x="4593275" y="16523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5" name="Google Shape;2465;p35"/>
            <p:cNvSpPr/>
            <p:nvPr/>
          </p:nvSpPr>
          <p:spPr>
            <a:xfrm>
              <a:off x="5509600" y="165232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6" name="Google Shape;2466;p35"/>
            <p:cNvSpPr/>
            <p:nvPr/>
          </p:nvSpPr>
          <p:spPr>
            <a:xfrm>
              <a:off x="6109125" y="165232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7" name="Google Shape;2467;p35"/>
            <p:cNvSpPr/>
            <p:nvPr/>
          </p:nvSpPr>
          <p:spPr>
            <a:xfrm>
              <a:off x="7299350" y="165232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8" name="Google Shape;2468;p35"/>
            <p:cNvSpPr/>
            <p:nvPr/>
          </p:nvSpPr>
          <p:spPr>
            <a:xfrm>
              <a:off x="8601475" y="1652325"/>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9" name="Google Shape;2469;p35"/>
            <p:cNvSpPr/>
            <p:nvPr/>
          </p:nvSpPr>
          <p:spPr>
            <a:xfrm>
              <a:off x="75869" y="19236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0" name="Google Shape;2470;p35"/>
            <p:cNvSpPr/>
            <p:nvPr/>
          </p:nvSpPr>
          <p:spPr>
            <a:xfrm>
              <a:off x="747094" y="1923650"/>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1" name="Google Shape;2471;p35"/>
            <p:cNvSpPr/>
            <p:nvPr/>
          </p:nvSpPr>
          <p:spPr>
            <a:xfrm>
              <a:off x="1905219" y="19236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2" name="Google Shape;2472;p35"/>
            <p:cNvSpPr/>
            <p:nvPr/>
          </p:nvSpPr>
          <p:spPr>
            <a:xfrm>
              <a:off x="2904944" y="19236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3" name="Google Shape;2473;p35"/>
            <p:cNvSpPr/>
            <p:nvPr/>
          </p:nvSpPr>
          <p:spPr>
            <a:xfrm>
              <a:off x="4125170" y="192365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4" name="Google Shape;2474;p35"/>
            <p:cNvSpPr/>
            <p:nvPr/>
          </p:nvSpPr>
          <p:spPr>
            <a:xfrm>
              <a:off x="4754695" y="1923650"/>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5" name="Google Shape;2475;p35"/>
            <p:cNvSpPr/>
            <p:nvPr/>
          </p:nvSpPr>
          <p:spPr>
            <a:xfrm>
              <a:off x="5179320" y="19236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6" name="Google Shape;2476;p35"/>
            <p:cNvSpPr/>
            <p:nvPr/>
          </p:nvSpPr>
          <p:spPr>
            <a:xfrm>
              <a:off x="6399545" y="1923650"/>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7" name="Google Shape;2477;p35"/>
            <p:cNvSpPr/>
            <p:nvPr/>
          </p:nvSpPr>
          <p:spPr>
            <a:xfrm>
              <a:off x="6986170" y="1923650"/>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8" name="Google Shape;2478;p35"/>
            <p:cNvSpPr/>
            <p:nvPr/>
          </p:nvSpPr>
          <p:spPr>
            <a:xfrm>
              <a:off x="8517195" y="19236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9" name="Google Shape;2479;p35"/>
            <p:cNvSpPr/>
            <p:nvPr/>
          </p:nvSpPr>
          <p:spPr>
            <a:xfrm>
              <a:off x="75850" y="21949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0" name="Google Shape;2480;p35"/>
            <p:cNvSpPr/>
            <p:nvPr/>
          </p:nvSpPr>
          <p:spPr>
            <a:xfrm>
              <a:off x="1206608" y="21949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1" name="Google Shape;2481;p35"/>
            <p:cNvSpPr/>
            <p:nvPr/>
          </p:nvSpPr>
          <p:spPr>
            <a:xfrm>
              <a:off x="1844167" y="21949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2" name="Google Shape;2482;p35"/>
            <p:cNvSpPr/>
            <p:nvPr/>
          </p:nvSpPr>
          <p:spPr>
            <a:xfrm>
              <a:off x="2481725" y="21949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3" name="Google Shape;2483;p35"/>
            <p:cNvSpPr/>
            <p:nvPr/>
          </p:nvSpPr>
          <p:spPr>
            <a:xfrm>
              <a:off x="3267783" y="21949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4" name="Google Shape;2484;p35"/>
            <p:cNvSpPr/>
            <p:nvPr/>
          </p:nvSpPr>
          <p:spPr>
            <a:xfrm>
              <a:off x="4053842" y="219497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5" name="Google Shape;2485;p35"/>
            <p:cNvSpPr/>
            <p:nvPr/>
          </p:nvSpPr>
          <p:spPr>
            <a:xfrm>
              <a:off x="5178300" y="21949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6" name="Google Shape;2486;p35"/>
            <p:cNvSpPr/>
            <p:nvPr/>
          </p:nvSpPr>
          <p:spPr>
            <a:xfrm>
              <a:off x="6027958" y="2194975"/>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7" name="Google Shape;2487;p35"/>
            <p:cNvSpPr/>
            <p:nvPr/>
          </p:nvSpPr>
          <p:spPr>
            <a:xfrm>
              <a:off x="7525317" y="21949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8" name="Google Shape;2488;p35"/>
            <p:cNvSpPr/>
            <p:nvPr/>
          </p:nvSpPr>
          <p:spPr>
            <a:xfrm>
              <a:off x="8437975" y="21949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9" name="Google Shape;2489;p35"/>
            <p:cNvSpPr/>
            <p:nvPr/>
          </p:nvSpPr>
          <p:spPr>
            <a:xfrm>
              <a:off x="75871" y="24663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0" name="Google Shape;2490;p35"/>
            <p:cNvSpPr/>
            <p:nvPr/>
          </p:nvSpPr>
          <p:spPr>
            <a:xfrm>
              <a:off x="865030" y="246630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1" name="Google Shape;2491;p35"/>
            <p:cNvSpPr/>
            <p:nvPr/>
          </p:nvSpPr>
          <p:spPr>
            <a:xfrm>
              <a:off x="1834188"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2" name="Google Shape;2492;p35"/>
            <p:cNvSpPr/>
            <p:nvPr/>
          </p:nvSpPr>
          <p:spPr>
            <a:xfrm>
              <a:off x="2474846" y="24663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3" name="Google Shape;2493;p35"/>
            <p:cNvSpPr/>
            <p:nvPr/>
          </p:nvSpPr>
          <p:spPr>
            <a:xfrm>
              <a:off x="3664505" y="24663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4" name="Google Shape;2494;p35"/>
            <p:cNvSpPr/>
            <p:nvPr/>
          </p:nvSpPr>
          <p:spPr>
            <a:xfrm>
              <a:off x="4517263"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5" name="Google Shape;2495;p35"/>
            <p:cNvSpPr/>
            <p:nvPr/>
          </p:nvSpPr>
          <p:spPr>
            <a:xfrm>
              <a:off x="5157922" y="24663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6" name="Google Shape;2496;p35"/>
            <p:cNvSpPr/>
            <p:nvPr/>
          </p:nvSpPr>
          <p:spPr>
            <a:xfrm>
              <a:off x="6347580"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7" name="Google Shape;2497;p35"/>
            <p:cNvSpPr/>
            <p:nvPr/>
          </p:nvSpPr>
          <p:spPr>
            <a:xfrm>
              <a:off x="6988238" y="246630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8" name="Google Shape;2498;p35"/>
            <p:cNvSpPr/>
            <p:nvPr/>
          </p:nvSpPr>
          <p:spPr>
            <a:xfrm>
              <a:off x="8368697" y="24663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9" name="Google Shape;2499;p35"/>
            <p:cNvSpPr/>
            <p:nvPr/>
          </p:nvSpPr>
          <p:spPr>
            <a:xfrm>
              <a:off x="75850" y="27376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0" name="Google Shape;2500;p35"/>
            <p:cNvSpPr/>
            <p:nvPr/>
          </p:nvSpPr>
          <p:spPr>
            <a:xfrm>
              <a:off x="946642"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1" name="Google Shape;2501;p35"/>
            <p:cNvSpPr/>
            <p:nvPr/>
          </p:nvSpPr>
          <p:spPr>
            <a:xfrm>
              <a:off x="2015733" y="2737625"/>
              <a:ext cx="418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2" name="Google Shape;2502;p35"/>
            <p:cNvSpPr/>
            <p:nvPr/>
          </p:nvSpPr>
          <p:spPr>
            <a:xfrm>
              <a:off x="2541225" y="2737625"/>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3" name="Google Shape;2503;p35"/>
            <p:cNvSpPr/>
            <p:nvPr/>
          </p:nvSpPr>
          <p:spPr>
            <a:xfrm>
              <a:off x="3115317" y="2737625"/>
              <a:ext cx="1133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4" name="Google Shape;2504;p35"/>
            <p:cNvSpPr/>
            <p:nvPr/>
          </p:nvSpPr>
          <p:spPr>
            <a:xfrm>
              <a:off x="4355708"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5" name="Google Shape;2505;p35"/>
            <p:cNvSpPr/>
            <p:nvPr/>
          </p:nvSpPr>
          <p:spPr>
            <a:xfrm>
              <a:off x="5424800" y="27376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6" name="Google Shape;2506;p35"/>
            <p:cNvSpPr/>
            <p:nvPr/>
          </p:nvSpPr>
          <p:spPr>
            <a:xfrm>
              <a:off x="6358592" y="2737625"/>
              <a:ext cx="9030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7" name="Google Shape;2507;p35"/>
            <p:cNvSpPr/>
            <p:nvPr/>
          </p:nvSpPr>
          <p:spPr>
            <a:xfrm>
              <a:off x="7368883" y="273762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8" name="Google Shape;2508;p35"/>
            <p:cNvSpPr/>
            <p:nvPr/>
          </p:nvSpPr>
          <p:spPr>
            <a:xfrm>
              <a:off x="8106775"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9" name="Google Shape;2509;p35"/>
            <p:cNvSpPr/>
            <p:nvPr/>
          </p:nvSpPr>
          <p:spPr>
            <a:xfrm>
              <a:off x="75878" y="300895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0" name="Google Shape;2510;p35"/>
            <p:cNvSpPr/>
            <p:nvPr/>
          </p:nvSpPr>
          <p:spPr>
            <a:xfrm>
              <a:off x="1458002" y="3008950"/>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1" name="Google Shape;2511;p35"/>
            <p:cNvSpPr/>
            <p:nvPr/>
          </p:nvSpPr>
          <p:spPr>
            <a:xfrm>
              <a:off x="1853726"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2" name="Google Shape;2512;p35"/>
            <p:cNvSpPr/>
            <p:nvPr/>
          </p:nvSpPr>
          <p:spPr>
            <a:xfrm>
              <a:off x="2496050" y="30089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3" name="Google Shape;2513;p35"/>
            <p:cNvSpPr/>
            <p:nvPr/>
          </p:nvSpPr>
          <p:spPr>
            <a:xfrm>
              <a:off x="3466875" y="30089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4" name="Google Shape;2514;p35"/>
            <p:cNvSpPr/>
            <p:nvPr/>
          </p:nvSpPr>
          <p:spPr>
            <a:xfrm>
              <a:off x="4602399"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5" name="Google Shape;2515;p35"/>
            <p:cNvSpPr/>
            <p:nvPr/>
          </p:nvSpPr>
          <p:spPr>
            <a:xfrm>
              <a:off x="5244723"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6" name="Google Shape;2516;p35"/>
            <p:cNvSpPr/>
            <p:nvPr/>
          </p:nvSpPr>
          <p:spPr>
            <a:xfrm>
              <a:off x="5887047" y="300895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7" name="Google Shape;2517;p35"/>
            <p:cNvSpPr/>
            <p:nvPr/>
          </p:nvSpPr>
          <p:spPr>
            <a:xfrm>
              <a:off x="7269171" y="30089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8" name="Google Shape;2518;p35"/>
            <p:cNvSpPr/>
            <p:nvPr/>
          </p:nvSpPr>
          <p:spPr>
            <a:xfrm>
              <a:off x="8460495" y="30089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9" name="Google Shape;2519;p35"/>
            <p:cNvSpPr/>
            <p:nvPr/>
          </p:nvSpPr>
          <p:spPr>
            <a:xfrm>
              <a:off x="75550" y="32802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0" name="Google Shape;2520;p35"/>
            <p:cNvSpPr/>
            <p:nvPr/>
          </p:nvSpPr>
          <p:spPr>
            <a:xfrm>
              <a:off x="1207008"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1" name="Google Shape;2521;p35"/>
            <p:cNvSpPr/>
            <p:nvPr/>
          </p:nvSpPr>
          <p:spPr>
            <a:xfrm>
              <a:off x="2057367"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2" name="Google Shape;2522;p35"/>
            <p:cNvSpPr/>
            <p:nvPr/>
          </p:nvSpPr>
          <p:spPr>
            <a:xfrm>
              <a:off x="2907725" y="32802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3" name="Google Shape;2523;p35"/>
            <p:cNvSpPr/>
            <p:nvPr/>
          </p:nvSpPr>
          <p:spPr>
            <a:xfrm>
              <a:off x="3821083" y="32802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4" name="Google Shape;2524;p35"/>
            <p:cNvSpPr/>
            <p:nvPr/>
          </p:nvSpPr>
          <p:spPr>
            <a:xfrm>
              <a:off x="4538542" y="328027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5" name="Google Shape;2525;p35"/>
            <p:cNvSpPr/>
            <p:nvPr/>
          </p:nvSpPr>
          <p:spPr>
            <a:xfrm>
              <a:off x="5837700" y="3280275"/>
              <a:ext cx="418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6" name="Google Shape;2526;p35"/>
            <p:cNvSpPr/>
            <p:nvPr/>
          </p:nvSpPr>
          <p:spPr>
            <a:xfrm>
              <a:off x="6342758" y="32802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7" name="Google Shape;2527;p35"/>
            <p:cNvSpPr/>
            <p:nvPr/>
          </p:nvSpPr>
          <p:spPr>
            <a:xfrm>
              <a:off x="7256117"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8" name="Google Shape;2528;p35"/>
            <p:cNvSpPr/>
            <p:nvPr/>
          </p:nvSpPr>
          <p:spPr>
            <a:xfrm>
              <a:off x="8106475" y="328027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9" name="Google Shape;2529;p35"/>
            <p:cNvSpPr/>
            <p:nvPr/>
          </p:nvSpPr>
          <p:spPr>
            <a:xfrm>
              <a:off x="75875" y="35516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0" name="Google Shape;2530;p35"/>
            <p:cNvSpPr/>
            <p:nvPr/>
          </p:nvSpPr>
          <p:spPr>
            <a:xfrm>
              <a:off x="875466" y="355160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1" name="Google Shape;2531;p35"/>
            <p:cNvSpPr/>
            <p:nvPr/>
          </p:nvSpPr>
          <p:spPr>
            <a:xfrm>
              <a:off x="1855056" y="35516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2" name="Google Shape;2532;p35"/>
            <p:cNvSpPr/>
            <p:nvPr/>
          </p:nvSpPr>
          <p:spPr>
            <a:xfrm>
              <a:off x="2506146" y="355160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3" name="Google Shape;2533;p35"/>
            <p:cNvSpPr/>
            <p:nvPr/>
          </p:nvSpPr>
          <p:spPr>
            <a:xfrm>
              <a:off x="3236436" y="35516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4" name="Google Shape;2534;p35"/>
            <p:cNvSpPr/>
            <p:nvPr/>
          </p:nvSpPr>
          <p:spPr>
            <a:xfrm>
              <a:off x="4380727" y="35516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5" name="Google Shape;2535;p35"/>
            <p:cNvSpPr/>
            <p:nvPr/>
          </p:nvSpPr>
          <p:spPr>
            <a:xfrm>
              <a:off x="5180317" y="35516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6" name="Google Shape;2536;p35"/>
            <p:cNvSpPr/>
            <p:nvPr/>
          </p:nvSpPr>
          <p:spPr>
            <a:xfrm>
              <a:off x="6380407" y="35516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7" name="Google Shape;2537;p35"/>
            <p:cNvSpPr/>
            <p:nvPr/>
          </p:nvSpPr>
          <p:spPr>
            <a:xfrm>
              <a:off x="7243597" y="35516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8" name="Google Shape;2538;p35"/>
            <p:cNvSpPr/>
            <p:nvPr/>
          </p:nvSpPr>
          <p:spPr>
            <a:xfrm>
              <a:off x="8106788" y="35516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9" name="Google Shape;2539;p35"/>
            <p:cNvSpPr/>
            <p:nvPr/>
          </p:nvSpPr>
          <p:spPr>
            <a:xfrm>
              <a:off x="75850" y="382292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0" name="Google Shape;2540;p35"/>
            <p:cNvSpPr/>
            <p:nvPr/>
          </p:nvSpPr>
          <p:spPr>
            <a:xfrm>
              <a:off x="1205542" y="38229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1" name="Google Shape;2541;p35"/>
            <p:cNvSpPr/>
            <p:nvPr/>
          </p:nvSpPr>
          <p:spPr>
            <a:xfrm>
              <a:off x="2054133" y="3822925"/>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2" name="Google Shape;2542;p35"/>
            <p:cNvSpPr/>
            <p:nvPr/>
          </p:nvSpPr>
          <p:spPr>
            <a:xfrm>
              <a:off x="2444025" y="382292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3" name="Google Shape;2543;p35"/>
            <p:cNvSpPr/>
            <p:nvPr/>
          </p:nvSpPr>
          <p:spPr>
            <a:xfrm>
              <a:off x="3159717" y="3822925"/>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4" name="Google Shape;2544;p35"/>
            <p:cNvSpPr/>
            <p:nvPr/>
          </p:nvSpPr>
          <p:spPr>
            <a:xfrm>
              <a:off x="4536008" y="38229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5" name="Google Shape;2545;p35"/>
            <p:cNvSpPr/>
            <p:nvPr/>
          </p:nvSpPr>
          <p:spPr>
            <a:xfrm>
              <a:off x="5172500" y="382292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6" name="Google Shape;2546;p35"/>
            <p:cNvSpPr/>
            <p:nvPr/>
          </p:nvSpPr>
          <p:spPr>
            <a:xfrm>
              <a:off x="5767292" y="38229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7" name="Google Shape;2547;p35"/>
            <p:cNvSpPr/>
            <p:nvPr/>
          </p:nvSpPr>
          <p:spPr>
            <a:xfrm>
              <a:off x="6890683" y="3822925"/>
              <a:ext cx="1484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8" name="Google Shape;2548;p35"/>
            <p:cNvSpPr/>
            <p:nvPr/>
          </p:nvSpPr>
          <p:spPr>
            <a:xfrm>
              <a:off x="8460475" y="3822925"/>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9" name="Google Shape;2549;p35"/>
            <p:cNvSpPr/>
            <p:nvPr/>
          </p:nvSpPr>
          <p:spPr>
            <a:xfrm>
              <a:off x="75870" y="40942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0" name="Google Shape;2550;p35"/>
            <p:cNvSpPr/>
            <p:nvPr/>
          </p:nvSpPr>
          <p:spPr>
            <a:xfrm>
              <a:off x="775428" y="40942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1" name="Google Shape;2551;p35"/>
            <p:cNvSpPr/>
            <p:nvPr/>
          </p:nvSpPr>
          <p:spPr>
            <a:xfrm>
              <a:off x="1828686" y="40942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2" name="Google Shape;2552;p35"/>
            <p:cNvSpPr/>
            <p:nvPr/>
          </p:nvSpPr>
          <p:spPr>
            <a:xfrm>
              <a:off x="2471545" y="40942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3" name="Google Shape;2553;p35"/>
            <p:cNvSpPr/>
            <p:nvPr/>
          </p:nvSpPr>
          <p:spPr>
            <a:xfrm>
              <a:off x="3442903" y="40942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4" name="Google Shape;2554;p35"/>
            <p:cNvSpPr/>
            <p:nvPr/>
          </p:nvSpPr>
          <p:spPr>
            <a:xfrm>
              <a:off x="4578962" y="40942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5" name="Google Shape;2555;p35"/>
            <p:cNvSpPr/>
            <p:nvPr/>
          </p:nvSpPr>
          <p:spPr>
            <a:xfrm>
              <a:off x="5221820" y="40942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6" name="Google Shape;2556;p35"/>
            <p:cNvSpPr/>
            <p:nvPr/>
          </p:nvSpPr>
          <p:spPr>
            <a:xfrm>
              <a:off x="6413679" y="409425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7" name="Google Shape;2557;p35"/>
            <p:cNvSpPr/>
            <p:nvPr/>
          </p:nvSpPr>
          <p:spPr>
            <a:xfrm>
              <a:off x="7268637" y="40942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8" name="Google Shape;2558;p35"/>
            <p:cNvSpPr/>
            <p:nvPr/>
          </p:nvSpPr>
          <p:spPr>
            <a:xfrm>
              <a:off x="8460495" y="40942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9" name="Google Shape;2559;p35"/>
            <p:cNvSpPr/>
            <p:nvPr/>
          </p:nvSpPr>
          <p:spPr>
            <a:xfrm>
              <a:off x="75850" y="43655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0" name="Google Shape;2560;p35"/>
            <p:cNvSpPr/>
            <p:nvPr/>
          </p:nvSpPr>
          <p:spPr>
            <a:xfrm>
              <a:off x="933675" y="43655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1" name="Google Shape;2561;p35"/>
            <p:cNvSpPr/>
            <p:nvPr/>
          </p:nvSpPr>
          <p:spPr>
            <a:xfrm>
              <a:off x="1854500" y="43655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2" name="Google Shape;2562;p35"/>
            <p:cNvSpPr/>
            <p:nvPr/>
          </p:nvSpPr>
          <p:spPr>
            <a:xfrm>
              <a:off x="2500225" y="43655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3" name="Google Shape;2563;p35"/>
            <p:cNvSpPr/>
            <p:nvPr/>
          </p:nvSpPr>
          <p:spPr>
            <a:xfrm>
              <a:off x="3474450" y="436557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4" name="Google Shape;2564;p35"/>
            <p:cNvSpPr/>
            <p:nvPr/>
          </p:nvSpPr>
          <p:spPr>
            <a:xfrm>
              <a:off x="4078475" y="4365575"/>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5" name="Google Shape;2565;p35"/>
            <p:cNvSpPr/>
            <p:nvPr/>
          </p:nvSpPr>
          <p:spPr>
            <a:xfrm>
              <a:off x="5584000" y="43655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6" name="Google Shape;2566;p35"/>
            <p:cNvSpPr/>
            <p:nvPr/>
          </p:nvSpPr>
          <p:spPr>
            <a:xfrm>
              <a:off x="6378225" y="43655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7" name="Google Shape;2567;p35"/>
            <p:cNvSpPr/>
            <p:nvPr/>
          </p:nvSpPr>
          <p:spPr>
            <a:xfrm>
              <a:off x="7236050" y="436557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8" name="Google Shape;2568;p35"/>
            <p:cNvSpPr/>
            <p:nvPr/>
          </p:nvSpPr>
          <p:spPr>
            <a:xfrm>
              <a:off x="8368675" y="43655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9" name="Google Shape;2569;p35"/>
            <p:cNvSpPr/>
            <p:nvPr/>
          </p:nvSpPr>
          <p:spPr>
            <a:xfrm>
              <a:off x="75863" y="46369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0" name="Google Shape;2570;p35"/>
            <p:cNvSpPr/>
            <p:nvPr/>
          </p:nvSpPr>
          <p:spPr>
            <a:xfrm>
              <a:off x="1217421"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1" name="Google Shape;2571;p35"/>
            <p:cNvSpPr/>
            <p:nvPr/>
          </p:nvSpPr>
          <p:spPr>
            <a:xfrm>
              <a:off x="2077879" y="463690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2" name="Google Shape;2572;p35"/>
            <p:cNvSpPr/>
            <p:nvPr/>
          </p:nvSpPr>
          <p:spPr>
            <a:xfrm>
              <a:off x="2684538" y="46369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3" name="Google Shape;2573;p35"/>
            <p:cNvSpPr/>
            <p:nvPr/>
          </p:nvSpPr>
          <p:spPr>
            <a:xfrm>
              <a:off x="3743296" y="46369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4" name="Google Shape;2574;p35"/>
            <p:cNvSpPr/>
            <p:nvPr/>
          </p:nvSpPr>
          <p:spPr>
            <a:xfrm>
              <a:off x="4540154" y="46369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5" name="Google Shape;2575;p35"/>
            <p:cNvSpPr/>
            <p:nvPr/>
          </p:nvSpPr>
          <p:spPr>
            <a:xfrm>
              <a:off x="5188513" y="46369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6" name="Google Shape;2576;p35"/>
            <p:cNvSpPr/>
            <p:nvPr/>
          </p:nvSpPr>
          <p:spPr>
            <a:xfrm>
              <a:off x="6385871"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7" name="Google Shape;2577;p35"/>
            <p:cNvSpPr/>
            <p:nvPr/>
          </p:nvSpPr>
          <p:spPr>
            <a:xfrm>
              <a:off x="7246329"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8" name="Google Shape;2578;p35"/>
            <p:cNvSpPr/>
            <p:nvPr/>
          </p:nvSpPr>
          <p:spPr>
            <a:xfrm>
              <a:off x="8106788" y="46369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9" name="Google Shape;2579;p35"/>
            <p:cNvSpPr/>
            <p:nvPr/>
          </p:nvSpPr>
          <p:spPr>
            <a:xfrm>
              <a:off x="75625" y="49082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0" name="Google Shape;2580;p35"/>
            <p:cNvSpPr/>
            <p:nvPr/>
          </p:nvSpPr>
          <p:spPr>
            <a:xfrm>
              <a:off x="1009417" y="49082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1" name="Google Shape;2581;p35"/>
            <p:cNvSpPr/>
            <p:nvPr/>
          </p:nvSpPr>
          <p:spPr>
            <a:xfrm>
              <a:off x="1668108" y="4908225"/>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2" name="Google Shape;2582;p35"/>
            <p:cNvSpPr/>
            <p:nvPr/>
          </p:nvSpPr>
          <p:spPr>
            <a:xfrm>
              <a:off x="2383500" y="4908225"/>
              <a:ext cx="1133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3" name="Google Shape;2583;p35"/>
            <p:cNvSpPr/>
            <p:nvPr/>
          </p:nvSpPr>
          <p:spPr>
            <a:xfrm>
              <a:off x="3623892" y="49082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4" name="Google Shape;2584;p35"/>
            <p:cNvSpPr/>
            <p:nvPr/>
          </p:nvSpPr>
          <p:spPr>
            <a:xfrm>
              <a:off x="4494683" y="49082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5" name="Google Shape;2585;p35"/>
            <p:cNvSpPr/>
            <p:nvPr/>
          </p:nvSpPr>
          <p:spPr>
            <a:xfrm>
              <a:off x="5481875" y="49082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6" name="Google Shape;2586;p35"/>
            <p:cNvSpPr/>
            <p:nvPr/>
          </p:nvSpPr>
          <p:spPr>
            <a:xfrm>
              <a:off x="6627467" y="49082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7" name="Google Shape;2587;p35"/>
            <p:cNvSpPr/>
            <p:nvPr/>
          </p:nvSpPr>
          <p:spPr>
            <a:xfrm>
              <a:off x="7434658" y="49082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8" name="Google Shape;2588;p35"/>
            <p:cNvSpPr/>
            <p:nvPr/>
          </p:nvSpPr>
          <p:spPr>
            <a:xfrm>
              <a:off x="8368450" y="49082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E0EDBA">
                <a:alpha val="79215"/>
              </a:srgbClr>
            </a:gs>
            <a:gs pos="100000">
              <a:srgbClr val="DE87F1">
                <a:alpha val="39607"/>
              </a:srgbClr>
            </a:gs>
          </a:gsLst>
          <a:lin ang="13500032" scaled="0"/>
        </a:gradFill>
        <a:effectLst/>
      </p:bgPr>
    </p:bg>
    <p:spTree>
      <p:nvGrpSpPr>
        <p:cNvPr id="2592" name="Shape 2592"/>
        <p:cNvGrpSpPr/>
        <p:nvPr/>
      </p:nvGrpSpPr>
      <p:grpSpPr>
        <a:xfrm>
          <a:off x="0" y="0"/>
          <a:ext cx="0" cy="0"/>
          <a:chOff x="0" y="0"/>
          <a:chExt cx="0" cy="0"/>
        </a:xfrm>
      </p:grpSpPr>
      <p:sp>
        <p:nvSpPr>
          <p:cNvPr id="2593" name="Google Shape;2593;p36"/>
          <p:cNvSpPr txBox="1"/>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000000"/>
                </a:solidFill>
              </a:rPr>
              <a:t>Gradient Backgrounds</a:t>
            </a:r>
            <a:endParaRPr>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CB2D3E"/>
            </a:gs>
            <a:gs pos="100000">
              <a:srgbClr val="EF473A"/>
            </a:gs>
          </a:gsLst>
          <a:lin ang="5400012" scaled="0"/>
        </a:gradFill>
        <a:effectLst/>
      </p:bgPr>
    </p:bg>
    <p:spTree>
      <p:nvGrpSpPr>
        <p:cNvPr id="2597" name="Shape 2597"/>
        <p:cNvGrpSpPr/>
        <p:nvPr/>
      </p:nvGrpSpPr>
      <p:grpSpPr>
        <a:xfrm>
          <a:off x="0" y="0"/>
          <a:ext cx="0" cy="0"/>
          <a:chOff x="0" y="0"/>
          <a:chExt cx="0" cy="0"/>
        </a:xfrm>
      </p:grpSpPr>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12C2E9"/>
            </a:gs>
            <a:gs pos="50000">
              <a:srgbClr val="C471ED"/>
            </a:gs>
            <a:gs pos="100000">
              <a:srgbClr val="F64F59"/>
            </a:gs>
          </a:gsLst>
          <a:lin ang="0" scaled="0"/>
        </a:gradFill>
        <a:effectLst/>
      </p:bgPr>
    </p:bg>
    <p:spTree>
      <p:nvGrpSpPr>
        <p:cNvPr id="2601" name="Shape 2601"/>
        <p:cNvGrpSpPr/>
        <p:nvPr/>
      </p:nvGrpSpPr>
      <p:grpSpPr>
        <a:xfrm>
          <a:off x="0" y="0"/>
          <a:ext cx="0" cy="0"/>
          <a:chOff x="0" y="0"/>
          <a:chExt cx="0" cy="0"/>
        </a:xfrm>
      </p:grpSpPr>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A8C0FF"/>
            </a:gs>
            <a:gs pos="100000">
              <a:srgbClr val="3F2B96"/>
            </a:gs>
          </a:gsLst>
          <a:lin ang="0" scaled="0"/>
        </a:gradFill>
        <a:effectLst/>
      </p:bgPr>
    </p:bg>
    <p:spTree>
      <p:nvGrpSpPr>
        <p:cNvPr id="2605" name="Shape 2605"/>
        <p:cNvGrpSpPr/>
        <p:nvPr/>
      </p:nvGrpSpPr>
      <p:grpSpPr>
        <a:xfrm>
          <a:off x="0" y="0"/>
          <a:ext cx="0" cy="0"/>
          <a:chOff x="0" y="0"/>
          <a:chExt cx="0" cy="0"/>
        </a:xfrm>
      </p:grpSpPr>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C9DAF8"/>
            </a:gs>
            <a:gs pos="100000">
              <a:srgbClr val="DE87F1"/>
            </a:gs>
          </a:gsLst>
          <a:lin ang="13500032" scaled="0"/>
        </a:gradFill>
        <a:effectLst/>
      </p:bgPr>
    </p:bg>
    <p:spTree>
      <p:nvGrpSpPr>
        <p:cNvPr id="2609" name="Shape 2609"/>
        <p:cNvGrpSpPr/>
        <p:nvPr/>
      </p:nvGrpSpPr>
      <p:grpSpPr>
        <a:xfrm>
          <a:off x="0" y="0"/>
          <a:ext cx="0" cy="0"/>
          <a:chOff x="0" y="0"/>
          <a:chExt cx="0" cy="0"/>
        </a:xfrm>
      </p:grpSpPr>
      <p:sp>
        <p:nvSpPr>
          <p:cNvPr id="2610" name="Google Shape;2610;p40"/>
          <p:cNvSpPr txBox="1"/>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rPr>
              <a:t>Community Contributions</a:t>
            </a:r>
            <a:endParaRPr>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614" name="Shape 2614"/>
        <p:cNvGrpSpPr/>
        <p:nvPr/>
      </p:nvGrpSpPr>
      <p:grpSpPr>
        <a:xfrm>
          <a:off x="0" y="0"/>
          <a:ext cx="0" cy="0"/>
          <a:chOff x="0" y="0"/>
          <a:chExt cx="0" cy="0"/>
        </a:xfrm>
      </p:grpSpPr>
      <p:grpSp>
        <p:nvGrpSpPr>
          <p:cNvPr id="2615" name="Google Shape;2615;p41"/>
          <p:cNvGrpSpPr/>
          <p:nvPr/>
        </p:nvGrpSpPr>
        <p:grpSpPr>
          <a:xfrm>
            <a:off x="1677893" y="1917852"/>
            <a:ext cx="1768767" cy="1771332"/>
            <a:chOff x="5448325" y="610550"/>
            <a:chExt cx="2742700" cy="2742000"/>
          </a:xfrm>
        </p:grpSpPr>
        <p:sp>
          <p:nvSpPr>
            <p:cNvPr id="2616" name="Google Shape;2616;p41"/>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7" name="Google Shape;2617;p41"/>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8" name="Google Shape;2618;p41"/>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9" name="Google Shape;2619;p41"/>
            <p:cNvSpPr/>
            <p:nvPr/>
          </p:nvSpPr>
          <p:spPr>
            <a:xfrm>
              <a:off x="6270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0" name="Google Shape;2620;p41"/>
            <p:cNvSpPr/>
            <p:nvPr/>
          </p:nvSpPr>
          <p:spPr>
            <a:xfrm>
              <a:off x="6545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1" name="Google Shape;2621;p41"/>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2" name="Google Shape;2622;p41"/>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3" name="Google Shape;2623;p41"/>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4" name="Google Shape;2624;p41"/>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5" name="Google Shape;2625;p41"/>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6" name="Google Shape;2626;p41"/>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7" name="Google Shape;2627;p41"/>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8" name="Google Shape;2628;p41"/>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9" name="Google Shape;2629;p41"/>
            <p:cNvSpPr/>
            <p:nvPr/>
          </p:nvSpPr>
          <p:spPr>
            <a:xfrm>
              <a:off x="6270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0" name="Google Shape;2630;p41"/>
            <p:cNvSpPr/>
            <p:nvPr/>
          </p:nvSpPr>
          <p:spPr>
            <a:xfrm>
              <a:off x="6545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1" name="Google Shape;2631;p41"/>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2" name="Google Shape;2632;p41"/>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3" name="Google Shape;2633;p41"/>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4" name="Google Shape;2634;p41"/>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5" name="Google Shape;2635;p41"/>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6" name="Google Shape;2636;p41"/>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7" name="Google Shape;2637;p41"/>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8" name="Google Shape;2638;p41"/>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9" name="Google Shape;2639;p41"/>
            <p:cNvSpPr/>
            <p:nvPr/>
          </p:nvSpPr>
          <p:spPr>
            <a:xfrm>
              <a:off x="6271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0" name="Google Shape;2640;p41"/>
            <p:cNvSpPr/>
            <p:nvPr/>
          </p:nvSpPr>
          <p:spPr>
            <a:xfrm>
              <a:off x="6545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1" name="Google Shape;2641;p41"/>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2" name="Google Shape;2642;p41"/>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3" name="Google Shape;2643;p41"/>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4" name="Google Shape;2644;p41"/>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5" name="Google Shape;2645;p41"/>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6" name="Google Shape;2646;p41"/>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7" name="Google Shape;2647;p41"/>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8" name="Google Shape;2648;p41"/>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9" name="Google Shape;2649;p41"/>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0" name="Google Shape;2650;p41"/>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1" name="Google Shape;2651;p41"/>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2" name="Google Shape;2652;p41"/>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3" name="Google Shape;2653;p41"/>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4" name="Google Shape;2654;p41"/>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5" name="Google Shape;2655;p41"/>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6" name="Google Shape;2656;p41"/>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7" name="Google Shape;2657;p41"/>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8" name="Google Shape;2658;p41"/>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9" name="Google Shape;2659;p41"/>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0" name="Google Shape;2660;p41"/>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1" name="Google Shape;2661;p41"/>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2" name="Google Shape;2662;p41"/>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3" name="Google Shape;2663;p41"/>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4" name="Google Shape;2664;p41"/>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5" name="Google Shape;2665;p41"/>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6" name="Google Shape;2666;p41"/>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7" name="Google Shape;2667;p41"/>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8" name="Google Shape;2668;p41"/>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9" name="Google Shape;2669;p41"/>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0" name="Google Shape;2670;p41"/>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1" name="Google Shape;2671;p41"/>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2" name="Google Shape;2672;p41"/>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3" name="Google Shape;2673;p41"/>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4" name="Google Shape;2674;p41"/>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5" name="Google Shape;2675;p41"/>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6" name="Google Shape;2676;p41"/>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7" name="Google Shape;2677;p41"/>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8" name="Google Shape;2678;p41"/>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9" name="Google Shape;2679;p41"/>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0" name="Google Shape;2680;p41"/>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1" name="Google Shape;2681;p41"/>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2" name="Google Shape;2682;p41"/>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3" name="Google Shape;2683;p41"/>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4" name="Google Shape;2684;p41"/>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5" name="Google Shape;2685;p41"/>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6" name="Google Shape;2686;p41"/>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7" name="Google Shape;2687;p41"/>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8" name="Google Shape;2688;p41"/>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9" name="Google Shape;2689;p41"/>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0" name="Google Shape;2690;p41"/>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1" name="Google Shape;2691;p41"/>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2" name="Google Shape;2692;p41"/>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3" name="Google Shape;2693;p41"/>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4" name="Google Shape;2694;p41"/>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5" name="Google Shape;2695;p41"/>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6" name="Google Shape;2696;p41"/>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7" name="Google Shape;2697;p41"/>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8" name="Google Shape;2698;p41"/>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9" name="Google Shape;2699;p41"/>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0" name="Google Shape;2700;p41"/>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1" name="Google Shape;2701;p41"/>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2" name="Google Shape;2702;p41"/>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3" name="Google Shape;2703;p41"/>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4" name="Google Shape;2704;p41"/>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5" name="Google Shape;2705;p41"/>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6" name="Google Shape;2706;p41"/>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7" name="Google Shape;2707;p41"/>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8" name="Google Shape;2708;p41"/>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9" name="Google Shape;2709;p41"/>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0" name="Google Shape;2710;p41"/>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1" name="Google Shape;2711;p41"/>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2" name="Google Shape;2712;p41"/>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3" name="Google Shape;2713;p41"/>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4" name="Google Shape;2714;p41"/>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5" name="Google Shape;2715;p41"/>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16" name="Google Shape;2716;p41"/>
          <p:cNvGrpSpPr/>
          <p:nvPr/>
        </p:nvGrpSpPr>
        <p:grpSpPr>
          <a:xfrm>
            <a:off x="1120231" y="1152499"/>
            <a:ext cx="530946" cy="531400"/>
            <a:chOff x="5448325" y="610550"/>
            <a:chExt cx="823300" cy="822600"/>
          </a:xfrm>
        </p:grpSpPr>
        <p:sp>
          <p:nvSpPr>
            <p:cNvPr id="2717" name="Google Shape;2717;p41"/>
            <p:cNvSpPr/>
            <p:nvPr/>
          </p:nvSpPr>
          <p:spPr>
            <a:xfrm>
              <a:off x="54483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8" name="Google Shape;2718;p41"/>
            <p:cNvSpPr/>
            <p:nvPr/>
          </p:nvSpPr>
          <p:spPr>
            <a:xfrm>
              <a:off x="57225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9" name="Google Shape;2719;p41"/>
            <p:cNvSpPr/>
            <p:nvPr/>
          </p:nvSpPr>
          <p:spPr>
            <a:xfrm>
              <a:off x="59967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0" name="Google Shape;2720;p41"/>
            <p:cNvSpPr/>
            <p:nvPr/>
          </p:nvSpPr>
          <p:spPr>
            <a:xfrm>
              <a:off x="54483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1" name="Google Shape;2721;p41"/>
            <p:cNvSpPr/>
            <p:nvPr/>
          </p:nvSpPr>
          <p:spPr>
            <a:xfrm>
              <a:off x="57225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2" name="Google Shape;2722;p41"/>
            <p:cNvSpPr/>
            <p:nvPr/>
          </p:nvSpPr>
          <p:spPr>
            <a:xfrm>
              <a:off x="59967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3" name="Google Shape;2723;p41"/>
            <p:cNvSpPr/>
            <p:nvPr/>
          </p:nvSpPr>
          <p:spPr>
            <a:xfrm>
              <a:off x="54490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4" name="Google Shape;2724;p41"/>
            <p:cNvSpPr/>
            <p:nvPr/>
          </p:nvSpPr>
          <p:spPr>
            <a:xfrm>
              <a:off x="57232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5" name="Google Shape;2725;p41"/>
            <p:cNvSpPr/>
            <p:nvPr/>
          </p:nvSpPr>
          <p:spPr>
            <a:xfrm>
              <a:off x="59974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726" name="Google Shape;2726;p41"/>
          <p:cNvCxnSpPr/>
          <p:nvPr/>
        </p:nvCxnSpPr>
        <p:spPr>
          <a:xfrm>
            <a:off x="1655875" y="1684200"/>
            <a:ext cx="534900" cy="610200"/>
          </a:xfrm>
          <a:prstGeom prst="straightConnector1">
            <a:avLst/>
          </a:prstGeom>
          <a:noFill/>
          <a:ln w="9525" cap="flat" cmpd="sng">
            <a:solidFill>
              <a:schemeClr val="dk2"/>
            </a:solidFill>
            <a:prstDash val="dash"/>
            <a:round/>
            <a:headEnd type="none" w="med" len="med"/>
            <a:tailEnd type="none" w="med" len="med"/>
          </a:ln>
        </p:spPr>
      </p:cxnSp>
      <p:cxnSp>
        <p:nvCxnSpPr>
          <p:cNvPr id="2727" name="Google Shape;2727;p41"/>
          <p:cNvCxnSpPr/>
          <p:nvPr/>
        </p:nvCxnSpPr>
        <p:spPr>
          <a:xfrm>
            <a:off x="1120231" y="1683899"/>
            <a:ext cx="562200" cy="609900"/>
          </a:xfrm>
          <a:prstGeom prst="straightConnector1">
            <a:avLst/>
          </a:prstGeom>
          <a:noFill/>
          <a:ln w="9525" cap="flat" cmpd="sng">
            <a:solidFill>
              <a:schemeClr val="dk2"/>
            </a:solidFill>
            <a:prstDash val="dash"/>
            <a:round/>
            <a:headEnd type="none" w="med" len="med"/>
            <a:tailEnd type="none" w="med" len="med"/>
          </a:ln>
        </p:spPr>
      </p:cxnSp>
      <p:cxnSp>
        <p:nvCxnSpPr>
          <p:cNvPr id="2728" name="Google Shape;2728;p41"/>
          <p:cNvCxnSpPr/>
          <p:nvPr/>
        </p:nvCxnSpPr>
        <p:spPr>
          <a:xfrm>
            <a:off x="1659200" y="1146475"/>
            <a:ext cx="555300" cy="618900"/>
          </a:xfrm>
          <a:prstGeom prst="straightConnector1">
            <a:avLst/>
          </a:prstGeom>
          <a:noFill/>
          <a:ln w="9525" cap="flat" cmpd="sng">
            <a:solidFill>
              <a:schemeClr val="dk2"/>
            </a:solidFill>
            <a:prstDash val="dash"/>
            <a:round/>
            <a:headEnd type="none" w="med" len="med"/>
            <a:tailEnd type="none" w="med" len="med"/>
          </a:ln>
        </p:spPr>
      </p:cxnSp>
      <p:grpSp>
        <p:nvGrpSpPr>
          <p:cNvPr id="2729" name="Google Shape;2729;p41"/>
          <p:cNvGrpSpPr/>
          <p:nvPr/>
        </p:nvGrpSpPr>
        <p:grpSpPr>
          <a:xfrm>
            <a:off x="5553569" y="3258415"/>
            <a:ext cx="1768767" cy="1735686"/>
            <a:chOff x="5448325" y="610550"/>
            <a:chExt cx="2742700" cy="2742000"/>
          </a:xfrm>
        </p:grpSpPr>
        <p:sp>
          <p:nvSpPr>
            <p:cNvPr id="2730" name="Google Shape;2730;p41"/>
            <p:cNvSpPr/>
            <p:nvPr/>
          </p:nvSpPr>
          <p:spPr>
            <a:xfrm>
              <a:off x="5448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1" name="Google Shape;2731;p41"/>
            <p:cNvSpPr/>
            <p:nvPr/>
          </p:nvSpPr>
          <p:spPr>
            <a:xfrm>
              <a:off x="5722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2" name="Google Shape;2732;p41"/>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3" name="Google Shape;2733;p41"/>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4" name="Google Shape;2734;p41"/>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5" name="Google Shape;2735;p41"/>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6" name="Google Shape;2736;p41"/>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7" name="Google Shape;2737;p41"/>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8" name="Google Shape;2738;p41"/>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9" name="Google Shape;2739;p41"/>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0" name="Google Shape;2740;p41"/>
            <p:cNvSpPr/>
            <p:nvPr/>
          </p:nvSpPr>
          <p:spPr>
            <a:xfrm>
              <a:off x="5448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1" name="Google Shape;2741;p41"/>
            <p:cNvSpPr/>
            <p:nvPr/>
          </p:nvSpPr>
          <p:spPr>
            <a:xfrm>
              <a:off x="5722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2" name="Google Shape;2742;p41"/>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3" name="Google Shape;2743;p41"/>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4" name="Google Shape;2744;p41"/>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5" name="Google Shape;2745;p41"/>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6" name="Google Shape;2746;p41"/>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7" name="Google Shape;2747;p41"/>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8" name="Google Shape;2748;p41"/>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9" name="Google Shape;2749;p41"/>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0" name="Google Shape;2750;p41"/>
            <p:cNvSpPr/>
            <p:nvPr/>
          </p:nvSpPr>
          <p:spPr>
            <a:xfrm>
              <a:off x="5449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1" name="Google Shape;2751;p41"/>
            <p:cNvSpPr/>
            <p:nvPr/>
          </p:nvSpPr>
          <p:spPr>
            <a:xfrm>
              <a:off x="5723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2" name="Google Shape;2752;p41"/>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3" name="Google Shape;2753;p41"/>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4" name="Google Shape;2754;p41"/>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5" name="Google Shape;2755;p41"/>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6" name="Google Shape;2756;p41"/>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7" name="Google Shape;2757;p41"/>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8" name="Google Shape;2758;p41"/>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9" name="Google Shape;2759;p41"/>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0" name="Google Shape;2760;p41"/>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1" name="Google Shape;2761;p41"/>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2" name="Google Shape;2762;p41"/>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3" name="Google Shape;2763;p41"/>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4" name="Google Shape;2764;p41"/>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5" name="Google Shape;2765;p41"/>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6" name="Google Shape;2766;p41"/>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7" name="Google Shape;2767;p41"/>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8" name="Google Shape;2768;p41"/>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9" name="Google Shape;2769;p41"/>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0" name="Google Shape;2770;p41"/>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1" name="Google Shape;2771;p41"/>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2" name="Google Shape;2772;p41"/>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3" name="Google Shape;2773;p41"/>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4" name="Google Shape;2774;p41"/>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5" name="Google Shape;2775;p41"/>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6" name="Google Shape;2776;p41"/>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7" name="Google Shape;2777;p41"/>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8" name="Google Shape;2778;p41"/>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9" name="Google Shape;2779;p41"/>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0" name="Google Shape;2780;p41"/>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1" name="Google Shape;2781;p41"/>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2" name="Google Shape;2782;p41"/>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3" name="Google Shape;2783;p41"/>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4" name="Google Shape;2784;p41"/>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5" name="Google Shape;2785;p41"/>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6" name="Google Shape;2786;p41"/>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7" name="Google Shape;2787;p41"/>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8" name="Google Shape;2788;p41"/>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9" name="Google Shape;2789;p41"/>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0" name="Google Shape;2790;p41"/>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1" name="Google Shape;2791;p41"/>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2" name="Google Shape;2792;p41"/>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3" name="Google Shape;2793;p41"/>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4" name="Google Shape;2794;p41"/>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5" name="Google Shape;2795;p41"/>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6" name="Google Shape;2796;p41"/>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7" name="Google Shape;2797;p41"/>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8" name="Google Shape;2798;p41"/>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9" name="Google Shape;2799;p41"/>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0" name="Google Shape;2800;p41"/>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1" name="Google Shape;2801;p41"/>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2" name="Google Shape;2802;p41"/>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3" name="Google Shape;2803;p41"/>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4" name="Google Shape;2804;p41"/>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5" name="Google Shape;2805;p41"/>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6" name="Google Shape;2806;p41"/>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7" name="Google Shape;2807;p41"/>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8" name="Google Shape;2808;p41"/>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9" name="Google Shape;2809;p41"/>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0" name="Google Shape;2810;p41"/>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1" name="Google Shape;2811;p41"/>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2" name="Google Shape;2812;p41"/>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3" name="Google Shape;2813;p41"/>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4" name="Google Shape;2814;p41"/>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5" name="Google Shape;2815;p41"/>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6" name="Google Shape;2816;p41"/>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7" name="Google Shape;2817;p41"/>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8" name="Google Shape;2818;p41"/>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9" name="Google Shape;2819;p41"/>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0" name="Google Shape;2820;p41"/>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1" name="Google Shape;2821;p41"/>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2" name="Google Shape;2822;p41"/>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3" name="Google Shape;2823;p41"/>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4" name="Google Shape;2824;p41"/>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5" name="Google Shape;2825;p41"/>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6" name="Google Shape;2826;p41"/>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7" name="Google Shape;2827;p41"/>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8" name="Google Shape;2828;p41"/>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9" name="Google Shape;2829;p41"/>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30" name="Google Shape;2830;p41"/>
          <p:cNvGrpSpPr/>
          <p:nvPr/>
        </p:nvGrpSpPr>
        <p:grpSpPr>
          <a:xfrm>
            <a:off x="5196705" y="2583251"/>
            <a:ext cx="530946" cy="520706"/>
            <a:chOff x="5448325" y="610550"/>
            <a:chExt cx="823300" cy="822600"/>
          </a:xfrm>
        </p:grpSpPr>
        <p:sp>
          <p:nvSpPr>
            <p:cNvPr id="2831" name="Google Shape;2831;p41"/>
            <p:cNvSpPr/>
            <p:nvPr/>
          </p:nvSpPr>
          <p:spPr>
            <a:xfrm>
              <a:off x="54483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2" name="Google Shape;2832;p41"/>
            <p:cNvSpPr/>
            <p:nvPr/>
          </p:nvSpPr>
          <p:spPr>
            <a:xfrm>
              <a:off x="57225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3" name="Google Shape;2833;p41"/>
            <p:cNvSpPr/>
            <p:nvPr/>
          </p:nvSpPr>
          <p:spPr>
            <a:xfrm>
              <a:off x="59967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4" name="Google Shape;2834;p41"/>
            <p:cNvSpPr/>
            <p:nvPr/>
          </p:nvSpPr>
          <p:spPr>
            <a:xfrm>
              <a:off x="54483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5" name="Google Shape;2835;p41"/>
            <p:cNvSpPr/>
            <p:nvPr/>
          </p:nvSpPr>
          <p:spPr>
            <a:xfrm>
              <a:off x="57225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6" name="Google Shape;2836;p41"/>
            <p:cNvSpPr/>
            <p:nvPr/>
          </p:nvSpPr>
          <p:spPr>
            <a:xfrm>
              <a:off x="59967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7" name="Google Shape;2837;p41"/>
            <p:cNvSpPr/>
            <p:nvPr/>
          </p:nvSpPr>
          <p:spPr>
            <a:xfrm>
              <a:off x="54490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8" name="Google Shape;2838;p41"/>
            <p:cNvSpPr/>
            <p:nvPr/>
          </p:nvSpPr>
          <p:spPr>
            <a:xfrm>
              <a:off x="57232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9" name="Google Shape;2839;p41"/>
            <p:cNvSpPr/>
            <p:nvPr/>
          </p:nvSpPr>
          <p:spPr>
            <a:xfrm>
              <a:off x="59974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840" name="Google Shape;2840;p41"/>
          <p:cNvCxnSpPr/>
          <p:nvPr/>
        </p:nvCxnSpPr>
        <p:spPr>
          <a:xfrm>
            <a:off x="5729375" y="3114375"/>
            <a:ext cx="689700" cy="662700"/>
          </a:xfrm>
          <a:prstGeom prst="straightConnector1">
            <a:avLst/>
          </a:prstGeom>
          <a:noFill/>
          <a:ln w="9525" cap="flat" cmpd="sng">
            <a:solidFill>
              <a:schemeClr val="dk2"/>
            </a:solidFill>
            <a:prstDash val="dash"/>
            <a:round/>
            <a:headEnd type="none" w="med" len="med"/>
            <a:tailEnd type="none" w="med" len="med"/>
          </a:ln>
        </p:spPr>
      </p:cxnSp>
      <p:cxnSp>
        <p:nvCxnSpPr>
          <p:cNvPr id="2841" name="Google Shape;2841;p41"/>
          <p:cNvCxnSpPr/>
          <p:nvPr/>
        </p:nvCxnSpPr>
        <p:spPr>
          <a:xfrm>
            <a:off x="5198350" y="3114375"/>
            <a:ext cx="694500" cy="658500"/>
          </a:xfrm>
          <a:prstGeom prst="straightConnector1">
            <a:avLst/>
          </a:prstGeom>
          <a:noFill/>
          <a:ln w="9525" cap="flat" cmpd="sng">
            <a:solidFill>
              <a:schemeClr val="dk2"/>
            </a:solidFill>
            <a:prstDash val="dash"/>
            <a:round/>
            <a:headEnd type="none" w="med" len="med"/>
            <a:tailEnd type="none" w="med" len="med"/>
          </a:ln>
        </p:spPr>
      </p:cxnSp>
      <p:cxnSp>
        <p:nvCxnSpPr>
          <p:cNvPr id="2842" name="Google Shape;2842;p41"/>
          <p:cNvCxnSpPr/>
          <p:nvPr/>
        </p:nvCxnSpPr>
        <p:spPr>
          <a:xfrm>
            <a:off x="5722775" y="2571750"/>
            <a:ext cx="702900" cy="667200"/>
          </a:xfrm>
          <a:prstGeom prst="straightConnector1">
            <a:avLst/>
          </a:prstGeom>
          <a:noFill/>
          <a:ln w="9525" cap="flat" cmpd="sng">
            <a:solidFill>
              <a:schemeClr val="dk2"/>
            </a:solidFill>
            <a:prstDash val="dash"/>
            <a:round/>
            <a:headEnd type="none" w="med" len="med"/>
            <a:tailEnd type="none" w="med" len="med"/>
          </a:ln>
        </p:spPr>
      </p:cxnSp>
      <p:grpSp>
        <p:nvGrpSpPr>
          <p:cNvPr id="2843" name="Google Shape;2843;p41"/>
          <p:cNvGrpSpPr/>
          <p:nvPr/>
        </p:nvGrpSpPr>
        <p:grpSpPr>
          <a:xfrm>
            <a:off x="5122078" y="161353"/>
            <a:ext cx="2200237" cy="2274977"/>
            <a:chOff x="5274478" y="161353"/>
            <a:chExt cx="2200237" cy="2274977"/>
          </a:xfrm>
        </p:grpSpPr>
        <p:grpSp>
          <p:nvGrpSpPr>
            <p:cNvPr id="2844" name="Google Shape;2844;p41"/>
            <p:cNvGrpSpPr/>
            <p:nvPr/>
          </p:nvGrpSpPr>
          <p:grpSpPr>
            <a:xfrm>
              <a:off x="5706772" y="743968"/>
              <a:ext cx="1767944" cy="1692362"/>
              <a:chOff x="5448325" y="610550"/>
              <a:chExt cx="2742700" cy="2742000"/>
            </a:xfrm>
          </p:grpSpPr>
          <p:sp>
            <p:nvSpPr>
              <p:cNvPr id="2845" name="Google Shape;2845;p41"/>
              <p:cNvSpPr/>
              <p:nvPr/>
            </p:nvSpPr>
            <p:spPr>
              <a:xfrm>
                <a:off x="5448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6" name="Google Shape;2846;p41"/>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7" name="Google Shape;2847;p41"/>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8" name="Google Shape;2848;p41"/>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9" name="Google Shape;2849;p41"/>
              <p:cNvSpPr/>
              <p:nvPr/>
            </p:nvSpPr>
            <p:spPr>
              <a:xfrm>
                <a:off x="6545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0" name="Google Shape;2850;p41"/>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1" name="Google Shape;2851;p41"/>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2" name="Google Shape;2852;p41"/>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3" name="Google Shape;2853;p41"/>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4" name="Google Shape;2854;p41"/>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5" name="Google Shape;2855;p41"/>
              <p:cNvSpPr/>
              <p:nvPr/>
            </p:nvSpPr>
            <p:spPr>
              <a:xfrm>
                <a:off x="5448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6" name="Google Shape;2856;p41"/>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7" name="Google Shape;2857;p41"/>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8" name="Google Shape;2858;p41"/>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9" name="Google Shape;2859;p41"/>
              <p:cNvSpPr/>
              <p:nvPr/>
            </p:nvSpPr>
            <p:spPr>
              <a:xfrm>
                <a:off x="6545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0" name="Google Shape;2860;p41"/>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1" name="Google Shape;2861;p41"/>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2" name="Google Shape;2862;p41"/>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3" name="Google Shape;2863;p41"/>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4" name="Google Shape;2864;p41"/>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5" name="Google Shape;2865;p41"/>
              <p:cNvSpPr/>
              <p:nvPr/>
            </p:nvSpPr>
            <p:spPr>
              <a:xfrm>
                <a:off x="5449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6" name="Google Shape;2866;p41"/>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7" name="Google Shape;2867;p41"/>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8" name="Google Shape;2868;p41"/>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9" name="Google Shape;2869;p41"/>
              <p:cNvSpPr/>
              <p:nvPr/>
            </p:nvSpPr>
            <p:spPr>
              <a:xfrm>
                <a:off x="6545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0" name="Google Shape;2870;p41"/>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1" name="Google Shape;2871;p41"/>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2" name="Google Shape;2872;p41"/>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3" name="Google Shape;2873;p41"/>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4" name="Google Shape;2874;p41"/>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5" name="Google Shape;2875;p41"/>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6" name="Google Shape;2876;p41"/>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7" name="Google Shape;2877;p41"/>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8" name="Google Shape;2878;p41"/>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9" name="Google Shape;2879;p41"/>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0" name="Google Shape;2880;p41"/>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1" name="Google Shape;2881;p41"/>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2" name="Google Shape;2882;p41"/>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3" name="Google Shape;2883;p41"/>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4" name="Google Shape;2884;p41"/>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5" name="Google Shape;2885;p41"/>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6" name="Google Shape;2886;p41"/>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7" name="Google Shape;2887;p41"/>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8" name="Google Shape;2888;p41"/>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9" name="Google Shape;2889;p41"/>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0" name="Google Shape;2890;p41"/>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1" name="Google Shape;2891;p41"/>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2" name="Google Shape;2892;p41"/>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3" name="Google Shape;2893;p41"/>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4" name="Google Shape;2894;p41"/>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5" name="Google Shape;2895;p41"/>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6" name="Google Shape;2896;p41"/>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7" name="Google Shape;2897;p41"/>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8" name="Google Shape;2898;p41"/>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9" name="Google Shape;2899;p41"/>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0" name="Google Shape;2900;p41"/>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1" name="Google Shape;2901;p41"/>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2" name="Google Shape;2902;p41"/>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3" name="Google Shape;2903;p41"/>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4" name="Google Shape;2904;p41"/>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5" name="Google Shape;2905;p41"/>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6" name="Google Shape;2906;p41"/>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7" name="Google Shape;2907;p41"/>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8" name="Google Shape;2908;p41"/>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9" name="Google Shape;2909;p41"/>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0" name="Google Shape;2910;p41"/>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1" name="Google Shape;2911;p41"/>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2" name="Google Shape;2912;p41"/>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3" name="Google Shape;2913;p41"/>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4" name="Google Shape;2914;p41"/>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5" name="Google Shape;2915;p41"/>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6" name="Google Shape;2916;p41"/>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7" name="Google Shape;2917;p41"/>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8" name="Google Shape;2918;p41"/>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9" name="Google Shape;2919;p41"/>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0" name="Google Shape;2920;p41"/>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1" name="Google Shape;2921;p41"/>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2" name="Google Shape;2922;p41"/>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3" name="Google Shape;2923;p41"/>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4" name="Google Shape;2924;p41"/>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5" name="Google Shape;2925;p41"/>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6" name="Google Shape;2926;p41"/>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7" name="Google Shape;2927;p41"/>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8" name="Google Shape;2928;p41"/>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9" name="Google Shape;2929;p41"/>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0" name="Google Shape;2930;p41"/>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1" name="Google Shape;2931;p41"/>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2" name="Google Shape;2932;p41"/>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3" name="Google Shape;2933;p41"/>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4" name="Google Shape;2934;p41"/>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5" name="Google Shape;2935;p41"/>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6" name="Google Shape;2936;p41"/>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7" name="Google Shape;2937;p41"/>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8" name="Google Shape;2938;p41"/>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9" name="Google Shape;2939;p41"/>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0" name="Google Shape;2940;p41"/>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1" name="Google Shape;2941;p41"/>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2" name="Google Shape;2942;p41"/>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3" name="Google Shape;2943;p41"/>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4" name="Google Shape;2944;p41"/>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45" name="Google Shape;2945;p41"/>
            <p:cNvGrpSpPr/>
            <p:nvPr/>
          </p:nvGrpSpPr>
          <p:grpSpPr>
            <a:xfrm>
              <a:off x="5274478" y="161353"/>
              <a:ext cx="530699" cy="507709"/>
              <a:chOff x="5448325" y="610550"/>
              <a:chExt cx="823300" cy="822600"/>
            </a:xfrm>
          </p:grpSpPr>
          <p:sp>
            <p:nvSpPr>
              <p:cNvPr id="2946" name="Google Shape;2946;p41"/>
              <p:cNvSpPr/>
              <p:nvPr/>
            </p:nvSpPr>
            <p:spPr>
              <a:xfrm>
                <a:off x="54483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7" name="Google Shape;2947;p41"/>
              <p:cNvSpPr/>
              <p:nvPr/>
            </p:nvSpPr>
            <p:spPr>
              <a:xfrm>
                <a:off x="57225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8" name="Google Shape;2948;p41"/>
              <p:cNvSpPr/>
              <p:nvPr/>
            </p:nvSpPr>
            <p:spPr>
              <a:xfrm>
                <a:off x="59967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9" name="Google Shape;2949;p41"/>
              <p:cNvSpPr/>
              <p:nvPr/>
            </p:nvSpPr>
            <p:spPr>
              <a:xfrm>
                <a:off x="54483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0" name="Google Shape;2950;p41"/>
              <p:cNvSpPr/>
              <p:nvPr/>
            </p:nvSpPr>
            <p:spPr>
              <a:xfrm>
                <a:off x="57225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1" name="Google Shape;2951;p41"/>
              <p:cNvSpPr/>
              <p:nvPr/>
            </p:nvSpPr>
            <p:spPr>
              <a:xfrm>
                <a:off x="59967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2" name="Google Shape;2952;p41"/>
              <p:cNvSpPr/>
              <p:nvPr/>
            </p:nvSpPr>
            <p:spPr>
              <a:xfrm>
                <a:off x="54490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3" name="Google Shape;2953;p41"/>
              <p:cNvSpPr/>
              <p:nvPr/>
            </p:nvSpPr>
            <p:spPr>
              <a:xfrm>
                <a:off x="57232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4" name="Google Shape;2954;p41"/>
              <p:cNvSpPr/>
              <p:nvPr/>
            </p:nvSpPr>
            <p:spPr>
              <a:xfrm>
                <a:off x="59974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955" name="Google Shape;2955;p41"/>
            <p:cNvCxnSpPr/>
            <p:nvPr/>
          </p:nvCxnSpPr>
          <p:spPr>
            <a:xfrm>
              <a:off x="5812625" y="669125"/>
              <a:ext cx="606000" cy="580800"/>
            </a:xfrm>
            <a:prstGeom prst="straightConnector1">
              <a:avLst/>
            </a:prstGeom>
            <a:noFill/>
            <a:ln w="9525" cap="flat" cmpd="sng">
              <a:solidFill>
                <a:schemeClr val="dk2"/>
              </a:solidFill>
              <a:prstDash val="dash"/>
              <a:round/>
              <a:headEnd type="none" w="med" len="med"/>
              <a:tailEnd type="none" w="med" len="med"/>
            </a:ln>
          </p:spPr>
        </p:cxnSp>
        <p:cxnSp>
          <p:nvCxnSpPr>
            <p:cNvPr id="2956" name="Google Shape;2956;p41"/>
            <p:cNvCxnSpPr/>
            <p:nvPr/>
          </p:nvCxnSpPr>
          <p:spPr>
            <a:xfrm>
              <a:off x="5281625" y="681050"/>
              <a:ext cx="609300" cy="564600"/>
            </a:xfrm>
            <a:prstGeom prst="straightConnector1">
              <a:avLst/>
            </a:prstGeom>
            <a:noFill/>
            <a:ln w="9525" cap="flat" cmpd="sng">
              <a:solidFill>
                <a:schemeClr val="dk2"/>
              </a:solidFill>
              <a:prstDash val="dash"/>
              <a:round/>
              <a:headEnd type="none" w="med" len="med"/>
              <a:tailEnd type="none" w="med" len="med"/>
            </a:ln>
          </p:spPr>
        </p:cxnSp>
        <p:cxnSp>
          <p:nvCxnSpPr>
            <p:cNvPr id="2957" name="Google Shape;2957;p41"/>
            <p:cNvCxnSpPr/>
            <p:nvPr/>
          </p:nvCxnSpPr>
          <p:spPr>
            <a:xfrm>
              <a:off x="5812625" y="166700"/>
              <a:ext cx="617400" cy="573900"/>
            </a:xfrm>
            <a:prstGeom prst="straightConnector1">
              <a:avLst/>
            </a:prstGeom>
            <a:noFill/>
            <a:ln w="9525" cap="flat" cmpd="sng">
              <a:solidFill>
                <a:schemeClr val="dk2"/>
              </a:solidFill>
              <a:prstDash val="dash"/>
              <a:round/>
              <a:headEnd type="none" w="med" len="med"/>
              <a:tailEnd type="none" w="med" len="med"/>
            </a:ln>
          </p:spPr>
        </p:cxnSp>
      </p:grpSp>
      <p:cxnSp>
        <p:nvCxnSpPr>
          <p:cNvPr id="2958" name="Google Shape;2958;p41"/>
          <p:cNvCxnSpPr/>
          <p:nvPr/>
        </p:nvCxnSpPr>
        <p:spPr>
          <a:xfrm rot="10800000" flipH="1">
            <a:off x="3446208" y="1505484"/>
            <a:ext cx="2108700" cy="1158000"/>
          </a:xfrm>
          <a:prstGeom prst="curvedConnector3">
            <a:avLst>
              <a:gd name="adj1" fmla="val 50000"/>
            </a:avLst>
          </a:prstGeom>
          <a:noFill/>
          <a:ln w="9525" cap="flat" cmpd="sng">
            <a:solidFill>
              <a:schemeClr val="dk2"/>
            </a:solidFill>
            <a:prstDash val="solid"/>
            <a:round/>
            <a:headEnd type="none" w="med" len="med"/>
            <a:tailEnd type="stealth" w="med" len="med"/>
          </a:ln>
        </p:spPr>
      </p:cxnSp>
      <p:cxnSp>
        <p:nvCxnSpPr>
          <p:cNvPr id="2959" name="Google Shape;2959;p41"/>
          <p:cNvCxnSpPr>
            <a:stCxn id="2675" idx="3"/>
            <a:endCxn id="2790" idx="1"/>
          </p:cNvCxnSpPr>
          <p:nvPr/>
        </p:nvCxnSpPr>
        <p:spPr>
          <a:xfrm>
            <a:off x="3446208" y="2892084"/>
            <a:ext cx="2107500" cy="1494600"/>
          </a:xfrm>
          <a:prstGeom prst="curvedConnector3">
            <a:avLst>
              <a:gd name="adj1" fmla="val 49997"/>
            </a:avLst>
          </a:prstGeom>
          <a:noFill/>
          <a:ln w="9525" cap="flat" cmpd="sng">
            <a:solidFill>
              <a:schemeClr val="dk2"/>
            </a:solidFill>
            <a:prstDash val="solid"/>
            <a:round/>
            <a:headEnd type="none" w="med" len="med"/>
            <a:tailEnd type="stealth" w="med" len="med"/>
          </a:ln>
        </p:spPr>
      </p:cxnSp>
      <p:sp>
        <p:nvSpPr>
          <p:cNvPr id="2960" name="Google Shape;2960;p41"/>
          <p:cNvSpPr txBox="1"/>
          <p:nvPr/>
        </p:nvSpPr>
        <p:spPr>
          <a:xfrm>
            <a:off x="4016913" y="1598300"/>
            <a:ext cx="534900" cy="2016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S=1</a:t>
            </a:r>
            <a:endParaRPr sz="1100">
              <a:latin typeface="Consolas" panose="020B0609020204030204"/>
              <a:ea typeface="Consolas" panose="020B0609020204030204"/>
              <a:cs typeface="Consolas" panose="020B0609020204030204"/>
              <a:sym typeface="Consolas" panose="020B0609020204030204"/>
            </a:endParaRPr>
          </a:p>
        </p:txBody>
      </p:sp>
      <p:sp>
        <p:nvSpPr>
          <p:cNvPr id="2961" name="Google Shape;2961;p41"/>
          <p:cNvSpPr txBox="1"/>
          <p:nvPr/>
        </p:nvSpPr>
        <p:spPr>
          <a:xfrm>
            <a:off x="4016925" y="3955250"/>
            <a:ext cx="534900" cy="2016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S=2</a:t>
            </a:r>
            <a:endParaRPr sz="1100">
              <a:latin typeface="Consolas" panose="020B0609020204030204"/>
              <a:ea typeface="Consolas" panose="020B0609020204030204"/>
              <a:cs typeface="Consolas" panose="020B0609020204030204"/>
              <a:sym typeface="Consolas" panose="020B0609020204030204"/>
            </a:endParaRPr>
          </a:p>
        </p:txBody>
      </p:sp>
      <p:sp>
        <p:nvSpPr>
          <p:cNvPr id="2962" name="Google Shape;2962;p41"/>
          <p:cNvSpPr txBox="1"/>
          <p:nvPr/>
        </p:nvSpPr>
        <p:spPr>
          <a:xfrm>
            <a:off x="324600" y="316975"/>
            <a:ext cx="1219200" cy="5208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Striding in CONV</a:t>
            </a:r>
            <a:endParaRPr sz="1200">
              <a:latin typeface="Consolas" panose="020B0609020204030204"/>
              <a:ea typeface="Consolas" panose="020B0609020204030204"/>
              <a:cs typeface="Consolas" panose="020B0609020204030204"/>
              <a:sym typeface="Consolas" panose="020B0609020204030204"/>
            </a:endParaRPr>
          </a:p>
        </p:txBody>
      </p:sp>
      <p:cxnSp>
        <p:nvCxnSpPr>
          <p:cNvPr id="2963" name="Google Shape;2963;p41"/>
          <p:cNvCxnSpPr/>
          <p:nvPr/>
        </p:nvCxnSpPr>
        <p:spPr>
          <a:xfrm>
            <a:off x="2079600" y="458850"/>
            <a:ext cx="1665300" cy="44400"/>
          </a:xfrm>
          <a:prstGeom prst="straightConnector1">
            <a:avLst/>
          </a:prstGeom>
          <a:noFill/>
          <a:ln w="19050" cap="flat" cmpd="sng">
            <a:solidFill>
              <a:schemeClr val="dk2"/>
            </a:solidFill>
            <a:prstDash val="solid"/>
            <a:round/>
            <a:headEnd type="triangle" w="med" len="med"/>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63" name="Shape 63"/>
        <p:cNvGrpSpPr/>
        <p:nvPr/>
      </p:nvGrpSpPr>
      <p:grpSpPr>
        <a:xfrm>
          <a:off x="0" y="0"/>
          <a:ext cx="0" cy="0"/>
          <a:chOff x="0" y="0"/>
          <a:chExt cx="0" cy="0"/>
        </a:xfrm>
      </p:grpSpPr>
      <p:sp>
        <p:nvSpPr>
          <p:cNvPr id="64" name="Google Shape;64;p15"/>
          <p:cNvSpPr/>
          <p:nvPr/>
        </p:nvSpPr>
        <p:spPr>
          <a:xfrm>
            <a:off x="831550" y="305125"/>
            <a:ext cx="3027300" cy="790800"/>
          </a:xfrm>
          <a:prstGeom prst="roundRect">
            <a:avLst>
              <a:gd name="adj" fmla="val 50000"/>
            </a:avLst>
          </a:prstGeom>
          <a:gradFill>
            <a:gsLst>
              <a:gs pos="0">
                <a:srgbClr val="DBD4EB"/>
              </a:gs>
              <a:gs pos="100000">
                <a:srgbClr val="9180BB"/>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15"/>
          <p:cNvSpPr/>
          <p:nvPr/>
        </p:nvSpPr>
        <p:spPr>
          <a:xfrm>
            <a:off x="4890125" y="378275"/>
            <a:ext cx="3027300" cy="790800"/>
          </a:xfrm>
          <a:prstGeom prst="roundRect">
            <a:avLst>
              <a:gd name="adj" fmla="val 50000"/>
            </a:avLst>
          </a:prstGeom>
          <a:gradFill>
            <a:gsLst>
              <a:gs pos="0">
                <a:srgbClr val="A8C0FF"/>
              </a:gs>
              <a:gs pos="100000">
                <a:srgbClr val="3F2B9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15"/>
          <p:cNvSpPr/>
          <p:nvPr/>
        </p:nvSpPr>
        <p:spPr>
          <a:xfrm>
            <a:off x="912025" y="1299075"/>
            <a:ext cx="3027300" cy="790800"/>
          </a:xfrm>
          <a:prstGeom prst="roundRect">
            <a:avLst>
              <a:gd name="adj" fmla="val 50000"/>
            </a:avLst>
          </a:prstGeom>
          <a:gradFill>
            <a:gsLst>
              <a:gs pos="0">
                <a:srgbClr val="D8EDBA">
                  <a:alpha val="57647"/>
                </a:srgbClr>
              </a:gs>
              <a:gs pos="100000">
                <a:srgbClr val="FE9696">
                  <a:alpha val="7372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15"/>
          <p:cNvSpPr/>
          <p:nvPr/>
        </p:nvSpPr>
        <p:spPr>
          <a:xfrm>
            <a:off x="912025" y="2219875"/>
            <a:ext cx="3136200" cy="790800"/>
          </a:xfrm>
          <a:prstGeom prst="roundRect">
            <a:avLst>
              <a:gd name="adj" fmla="val 50000"/>
            </a:avLst>
          </a:prstGeom>
          <a:gradFill>
            <a:gsLst>
              <a:gs pos="0">
                <a:srgbClr val="B6D7A8"/>
              </a:gs>
              <a:gs pos="64000">
                <a:srgbClr val="A4C2F4"/>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15"/>
          <p:cNvSpPr/>
          <p:nvPr/>
        </p:nvSpPr>
        <p:spPr>
          <a:xfrm>
            <a:off x="912025" y="3140675"/>
            <a:ext cx="3027300" cy="790800"/>
          </a:xfrm>
          <a:prstGeom prst="roundRect">
            <a:avLst>
              <a:gd name="adj" fmla="val 50000"/>
            </a:avLst>
          </a:prstGeom>
          <a:gradFill>
            <a:gsLst>
              <a:gs pos="0">
                <a:srgbClr val="E0EDBA">
                  <a:alpha val="79215"/>
                </a:srgbClr>
              </a:gs>
              <a:gs pos="100000">
                <a:srgbClr val="DE87F1">
                  <a:alpha val="4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15"/>
          <p:cNvSpPr/>
          <p:nvPr/>
        </p:nvSpPr>
        <p:spPr>
          <a:xfrm>
            <a:off x="912025" y="4061475"/>
            <a:ext cx="3027300" cy="790800"/>
          </a:xfrm>
          <a:prstGeom prst="roundRect">
            <a:avLst>
              <a:gd name="adj" fmla="val 50000"/>
            </a:avLst>
          </a:prstGeom>
          <a:gradFill>
            <a:gsLst>
              <a:gs pos="0">
                <a:srgbClr val="C9DAF8"/>
              </a:gs>
              <a:gs pos="100000">
                <a:srgbClr val="DE87F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15"/>
          <p:cNvSpPr/>
          <p:nvPr/>
        </p:nvSpPr>
        <p:spPr>
          <a:xfrm>
            <a:off x="4890125" y="1252975"/>
            <a:ext cx="3027300" cy="790800"/>
          </a:xfrm>
          <a:prstGeom prst="roundRect">
            <a:avLst>
              <a:gd name="adj" fmla="val 50000"/>
            </a:avLst>
          </a:prstGeom>
          <a:gradFill>
            <a:gsLst>
              <a:gs pos="0">
                <a:srgbClr val="E0EDBA">
                  <a:alpha val="29411"/>
                </a:srgbClr>
              </a:gs>
              <a:gs pos="100000">
                <a:srgbClr val="B6D7A8">
                  <a:alpha val="3098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15"/>
          <p:cNvSpPr/>
          <p:nvPr/>
        </p:nvSpPr>
        <p:spPr>
          <a:xfrm>
            <a:off x="4890125" y="2176350"/>
            <a:ext cx="3027300" cy="790800"/>
          </a:xfrm>
          <a:prstGeom prst="roundRect">
            <a:avLst>
              <a:gd name="adj" fmla="val 50000"/>
            </a:avLst>
          </a:prstGeom>
          <a:gradFill>
            <a:gsLst>
              <a:gs pos="0">
                <a:srgbClr val="E0EDBA">
                  <a:alpha val="70980"/>
                </a:srgbClr>
              </a:gs>
              <a:gs pos="100000">
                <a:srgbClr val="B6D7A8"/>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5"/>
          <p:cNvSpPr/>
          <p:nvPr/>
        </p:nvSpPr>
        <p:spPr>
          <a:xfrm>
            <a:off x="4890125" y="3140675"/>
            <a:ext cx="3027300" cy="7908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5"/>
          <p:cNvSpPr/>
          <p:nvPr/>
        </p:nvSpPr>
        <p:spPr>
          <a:xfrm>
            <a:off x="4890125" y="4061475"/>
            <a:ext cx="3027300" cy="790800"/>
          </a:xfrm>
          <a:prstGeom prst="roundRect">
            <a:avLst>
              <a:gd name="adj" fmla="val 50000"/>
            </a:avLst>
          </a:prstGeom>
          <a:gradFill>
            <a:gsLst>
              <a:gs pos="0">
                <a:srgbClr val="00FFFF"/>
              </a:gs>
              <a:gs pos="100000">
                <a:srgbClr val="B0DAF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967" name="Shape 2967"/>
        <p:cNvGrpSpPr/>
        <p:nvPr/>
      </p:nvGrpSpPr>
      <p:grpSpPr>
        <a:xfrm>
          <a:off x="0" y="0"/>
          <a:ext cx="0" cy="0"/>
          <a:chOff x="0" y="0"/>
          <a:chExt cx="0" cy="0"/>
        </a:xfrm>
      </p:grpSpPr>
      <p:grpSp>
        <p:nvGrpSpPr>
          <p:cNvPr id="2968" name="Google Shape;2968;p42"/>
          <p:cNvGrpSpPr/>
          <p:nvPr/>
        </p:nvGrpSpPr>
        <p:grpSpPr>
          <a:xfrm>
            <a:off x="173568" y="3159689"/>
            <a:ext cx="1768767" cy="1771332"/>
            <a:chOff x="5448325" y="610550"/>
            <a:chExt cx="2742700" cy="2742000"/>
          </a:xfrm>
        </p:grpSpPr>
        <p:sp>
          <p:nvSpPr>
            <p:cNvPr id="2969" name="Google Shape;2969;p42"/>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0" name="Google Shape;2970;p42"/>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1" name="Google Shape;2971;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2" name="Google Shape;2972;p42"/>
            <p:cNvSpPr/>
            <p:nvPr/>
          </p:nvSpPr>
          <p:spPr>
            <a:xfrm>
              <a:off x="6270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3" name="Google Shape;2973;p42"/>
            <p:cNvSpPr/>
            <p:nvPr/>
          </p:nvSpPr>
          <p:spPr>
            <a:xfrm>
              <a:off x="6545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4" name="Google Shape;2974;p42"/>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5" name="Google Shape;2975;p42"/>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6" name="Google Shape;2976;p42"/>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7" name="Google Shape;2977;p42"/>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8" name="Google Shape;2978;p42"/>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9" name="Google Shape;2979;p42"/>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0" name="Google Shape;2980;p42"/>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1" name="Google Shape;2981;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2" name="Google Shape;2982;p42"/>
            <p:cNvSpPr/>
            <p:nvPr/>
          </p:nvSpPr>
          <p:spPr>
            <a:xfrm>
              <a:off x="6270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3" name="Google Shape;2983;p42"/>
            <p:cNvSpPr/>
            <p:nvPr/>
          </p:nvSpPr>
          <p:spPr>
            <a:xfrm>
              <a:off x="6545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4" name="Google Shape;2984;p42"/>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5" name="Google Shape;2985;p42"/>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6" name="Google Shape;2986;p42"/>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7" name="Google Shape;2987;p42"/>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8" name="Google Shape;2988;p42"/>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9" name="Google Shape;2989;p42"/>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0" name="Google Shape;2990;p42"/>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1" name="Google Shape;2991;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2" name="Google Shape;2992;p42"/>
            <p:cNvSpPr/>
            <p:nvPr/>
          </p:nvSpPr>
          <p:spPr>
            <a:xfrm>
              <a:off x="6271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3" name="Google Shape;2993;p42"/>
            <p:cNvSpPr/>
            <p:nvPr/>
          </p:nvSpPr>
          <p:spPr>
            <a:xfrm>
              <a:off x="6545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4" name="Google Shape;2994;p42"/>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5" name="Google Shape;2995;p42"/>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6" name="Google Shape;2996;p42"/>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7" name="Google Shape;2997;p42"/>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8" name="Google Shape;2998;p42"/>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9" name="Google Shape;2999;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0" name="Google Shape;3000;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1" name="Google Shape;3001;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2" name="Google Shape;3002;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3" name="Google Shape;3003;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4" name="Google Shape;3004;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5" name="Google Shape;3005;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6" name="Google Shape;3006;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7" name="Google Shape;3007;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8" name="Google Shape;3008;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9" name="Google Shape;3009;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0" name="Google Shape;3010;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1" name="Google Shape;3011;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2" name="Google Shape;3012;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3" name="Google Shape;3013;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4" name="Google Shape;3014;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5" name="Google Shape;3015;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6" name="Google Shape;3016;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7" name="Google Shape;3017;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8" name="Google Shape;3018;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9" name="Google Shape;3019;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0" name="Google Shape;3020;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1" name="Google Shape;3021;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2" name="Google Shape;3022;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3" name="Google Shape;3023;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4" name="Google Shape;3024;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5" name="Google Shape;3025;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6" name="Google Shape;3026;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7" name="Google Shape;3027;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8" name="Google Shape;3028;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9" name="Google Shape;3029;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0" name="Google Shape;3030;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1" name="Google Shape;3031;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2" name="Google Shape;3032;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3" name="Google Shape;3033;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4" name="Google Shape;3034;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5" name="Google Shape;3035;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6" name="Google Shape;3036;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7" name="Google Shape;3037;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8" name="Google Shape;3038;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9" name="Google Shape;3039;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0" name="Google Shape;3040;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1" name="Google Shape;3041;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2" name="Google Shape;3042;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3" name="Google Shape;3043;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4" name="Google Shape;3044;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5" name="Google Shape;3045;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6" name="Google Shape;3046;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7" name="Google Shape;3047;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8" name="Google Shape;3048;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9" name="Google Shape;3049;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0" name="Google Shape;3050;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1" name="Google Shape;3051;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2" name="Google Shape;3052;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3" name="Google Shape;3053;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4" name="Google Shape;3054;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5" name="Google Shape;3055;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6" name="Google Shape;3056;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7" name="Google Shape;3057;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8" name="Google Shape;3058;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9" name="Google Shape;3059;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0" name="Google Shape;3060;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1" name="Google Shape;3061;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2" name="Google Shape;3062;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3" name="Google Shape;3063;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4" name="Google Shape;3064;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5" name="Google Shape;3065;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6" name="Google Shape;3066;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7" name="Google Shape;3067;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8" name="Google Shape;3068;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69" name="Google Shape;3069;p42"/>
          <p:cNvGrpSpPr/>
          <p:nvPr/>
        </p:nvGrpSpPr>
        <p:grpSpPr>
          <a:xfrm>
            <a:off x="2405607" y="2803328"/>
            <a:ext cx="1768767" cy="1735686"/>
            <a:chOff x="5448325" y="610550"/>
            <a:chExt cx="2742700" cy="2742000"/>
          </a:xfrm>
        </p:grpSpPr>
        <p:sp>
          <p:nvSpPr>
            <p:cNvPr id="3070" name="Google Shape;3070;p42"/>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1" name="Google Shape;3071;p42"/>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2" name="Google Shape;3072;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3" name="Google Shape;3073;p42"/>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4" name="Google Shape;3074;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5" name="Google Shape;3075;p42"/>
            <p:cNvSpPr/>
            <p:nvPr/>
          </p:nvSpPr>
          <p:spPr>
            <a:xfrm>
              <a:off x="6819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6" name="Google Shape;3076;p42"/>
            <p:cNvSpPr/>
            <p:nvPr/>
          </p:nvSpPr>
          <p:spPr>
            <a:xfrm>
              <a:off x="7093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7" name="Google Shape;3077;p42"/>
            <p:cNvSpPr/>
            <p:nvPr/>
          </p:nvSpPr>
          <p:spPr>
            <a:xfrm>
              <a:off x="7367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8" name="Google Shape;3078;p42"/>
            <p:cNvSpPr/>
            <p:nvPr/>
          </p:nvSpPr>
          <p:spPr>
            <a:xfrm>
              <a:off x="7641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9" name="Google Shape;3079;p42"/>
            <p:cNvSpPr/>
            <p:nvPr/>
          </p:nvSpPr>
          <p:spPr>
            <a:xfrm>
              <a:off x="7916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0" name="Google Shape;3080;p42"/>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1" name="Google Shape;3081;p42"/>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2" name="Google Shape;3082;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3" name="Google Shape;3083;p42"/>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4" name="Google Shape;3084;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5" name="Google Shape;3085;p42"/>
            <p:cNvSpPr/>
            <p:nvPr/>
          </p:nvSpPr>
          <p:spPr>
            <a:xfrm>
              <a:off x="6819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6" name="Google Shape;3086;p42"/>
            <p:cNvSpPr/>
            <p:nvPr/>
          </p:nvSpPr>
          <p:spPr>
            <a:xfrm>
              <a:off x="7093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7" name="Google Shape;3087;p42"/>
            <p:cNvSpPr/>
            <p:nvPr/>
          </p:nvSpPr>
          <p:spPr>
            <a:xfrm>
              <a:off x="7367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8" name="Google Shape;3088;p42"/>
            <p:cNvSpPr/>
            <p:nvPr/>
          </p:nvSpPr>
          <p:spPr>
            <a:xfrm>
              <a:off x="7641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9" name="Google Shape;3089;p42"/>
            <p:cNvSpPr/>
            <p:nvPr/>
          </p:nvSpPr>
          <p:spPr>
            <a:xfrm>
              <a:off x="7916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0" name="Google Shape;3090;p42"/>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1" name="Google Shape;3091;p42"/>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2" name="Google Shape;3092;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3" name="Google Shape;3093;p42"/>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4" name="Google Shape;3094;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5" name="Google Shape;3095;p42"/>
            <p:cNvSpPr/>
            <p:nvPr/>
          </p:nvSpPr>
          <p:spPr>
            <a:xfrm>
              <a:off x="6820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6" name="Google Shape;3096;p42"/>
            <p:cNvSpPr/>
            <p:nvPr/>
          </p:nvSpPr>
          <p:spPr>
            <a:xfrm>
              <a:off x="7094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7" name="Google Shape;3097;p42"/>
            <p:cNvSpPr/>
            <p:nvPr/>
          </p:nvSpPr>
          <p:spPr>
            <a:xfrm>
              <a:off x="7368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8" name="Google Shape;3098;p42"/>
            <p:cNvSpPr/>
            <p:nvPr/>
          </p:nvSpPr>
          <p:spPr>
            <a:xfrm>
              <a:off x="7642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9" name="Google Shape;3099;p42"/>
            <p:cNvSpPr/>
            <p:nvPr/>
          </p:nvSpPr>
          <p:spPr>
            <a:xfrm>
              <a:off x="7916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0" name="Google Shape;3100;p42"/>
            <p:cNvSpPr/>
            <p:nvPr/>
          </p:nvSpPr>
          <p:spPr>
            <a:xfrm>
              <a:off x="5449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1" name="Google Shape;3101;p42"/>
            <p:cNvSpPr/>
            <p:nvPr/>
          </p:nvSpPr>
          <p:spPr>
            <a:xfrm>
              <a:off x="5723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2" name="Google Shape;3102;p42"/>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3" name="Google Shape;3103;p42"/>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4" name="Google Shape;3104;p42"/>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5" name="Google Shape;3105;p42"/>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6" name="Google Shape;3106;p42"/>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7" name="Google Shape;3107;p42"/>
            <p:cNvSpPr/>
            <p:nvPr/>
          </p:nvSpPr>
          <p:spPr>
            <a:xfrm>
              <a:off x="7368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8" name="Google Shape;3108;p42"/>
            <p:cNvSpPr/>
            <p:nvPr/>
          </p:nvSpPr>
          <p:spPr>
            <a:xfrm>
              <a:off x="7642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9" name="Google Shape;3109;p42"/>
            <p:cNvSpPr/>
            <p:nvPr/>
          </p:nvSpPr>
          <p:spPr>
            <a:xfrm>
              <a:off x="7916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0" name="Google Shape;3110;p42"/>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1" name="Google Shape;3111;p42"/>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2" name="Google Shape;3112;p42"/>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3" name="Google Shape;3113;p42"/>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4" name="Google Shape;3114;p42"/>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5" name="Google Shape;3115;p42"/>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6" name="Google Shape;3116;p42"/>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7" name="Google Shape;3117;p42"/>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8" name="Google Shape;3118;p42"/>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9" name="Google Shape;3119;p42"/>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0" name="Google Shape;3120;p42"/>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1" name="Google Shape;3121;p42"/>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2" name="Google Shape;3122;p42"/>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3" name="Google Shape;3123;p42"/>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4" name="Google Shape;3124;p42"/>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5" name="Google Shape;3125;p42"/>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6" name="Google Shape;3126;p42"/>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7" name="Google Shape;3127;p42"/>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8" name="Google Shape;3128;p42"/>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9" name="Google Shape;3129;p42"/>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0" name="Google Shape;3130;p42"/>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1" name="Google Shape;3131;p42"/>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2" name="Google Shape;3132;p42"/>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3" name="Google Shape;3133;p42"/>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4" name="Google Shape;3134;p42"/>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5" name="Google Shape;3135;p42"/>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6" name="Google Shape;3136;p42"/>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7" name="Google Shape;3137;p42"/>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8" name="Google Shape;3138;p42"/>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9" name="Google Shape;3139;p42"/>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0" name="Google Shape;3140;p42"/>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1" name="Google Shape;3141;p42"/>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2" name="Google Shape;3142;p42"/>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3" name="Google Shape;3143;p42"/>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4" name="Google Shape;3144;p42"/>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5" name="Google Shape;3145;p42"/>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6" name="Google Shape;3146;p42"/>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7" name="Google Shape;3147;p42"/>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8" name="Google Shape;3148;p42"/>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9" name="Google Shape;3149;p42"/>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0" name="Google Shape;3150;p42"/>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1" name="Google Shape;3151;p42"/>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2" name="Google Shape;3152;p42"/>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3" name="Google Shape;3153;p42"/>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4" name="Google Shape;3154;p42"/>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5" name="Google Shape;3155;p42"/>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6" name="Google Shape;3156;p42"/>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7" name="Google Shape;3157;p42"/>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8" name="Google Shape;3158;p42"/>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9" name="Google Shape;3159;p42"/>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0" name="Google Shape;3160;p42"/>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1" name="Google Shape;3161;p42"/>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2" name="Google Shape;3162;p42"/>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3" name="Google Shape;3163;p42"/>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4" name="Google Shape;3164;p42"/>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5" name="Google Shape;3165;p42"/>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6" name="Google Shape;3166;p42"/>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7" name="Google Shape;3167;p42"/>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8" name="Google Shape;3168;p42"/>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9" name="Google Shape;3169;p42"/>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70" name="Google Shape;3170;p42"/>
          <p:cNvGrpSpPr/>
          <p:nvPr/>
        </p:nvGrpSpPr>
        <p:grpSpPr>
          <a:xfrm>
            <a:off x="7590118" y="2701664"/>
            <a:ext cx="176700" cy="177000"/>
            <a:chOff x="3832268" y="4133839"/>
            <a:chExt cx="176700" cy="177000"/>
          </a:xfrm>
        </p:grpSpPr>
        <p:sp>
          <p:nvSpPr>
            <p:cNvPr id="3171" name="Google Shape;3171;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2" name="Google Shape;3172;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173" name="Google Shape;3173;p42"/>
          <p:cNvSpPr/>
          <p:nvPr/>
        </p:nvSpPr>
        <p:spPr>
          <a:xfrm>
            <a:off x="-546731" y="1041785"/>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4" name="Google Shape;3174;p42"/>
          <p:cNvSpPr/>
          <p:nvPr/>
        </p:nvSpPr>
        <p:spPr>
          <a:xfrm>
            <a:off x="7926993" y="34264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5" name="Google Shape;3175;p42"/>
          <p:cNvSpPr/>
          <p:nvPr/>
        </p:nvSpPr>
        <p:spPr>
          <a:xfrm>
            <a:off x="8232475" y="312785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76" name="Google Shape;3176;p42"/>
          <p:cNvGrpSpPr/>
          <p:nvPr/>
        </p:nvGrpSpPr>
        <p:grpSpPr>
          <a:xfrm>
            <a:off x="7766818" y="950176"/>
            <a:ext cx="3537517" cy="2480032"/>
            <a:chOff x="2106868" y="2103489"/>
            <a:chExt cx="3537517" cy="2480032"/>
          </a:xfrm>
        </p:grpSpPr>
        <p:grpSp>
          <p:nvGrpSpPr>
            <p:cNvPr id="3177" name="Google Shape;3177;p42"/>
            <p:cNvGrpSpPr/>
            <p:nvPr/>
          </p:nvGrpSpPr>
          <p:grpSpPr>
            <a:xfrm>
              <a:off x="2106980" y="2103489"/>
              <a:ext cx="3537292" cy="1239932"/>
              <a:chOff x="4053293" y="687139"/>
              <a:chExt cx="3537292" cy="1239932"/>
            </a:xfrm>
          </p:grpSpPr>
          <p:grpSp>
            <p:nvGrpSpPr>
              <p:cNvPr id="3178" name="Google Shape;3178;p42"/>
              <p:cNvGrpSpPr/>
              <p:nvPr/>
            </p:nvGrpSpPr>
            <p:grpSpPr>
              <a:xfrm>
                <a:off x="4053293" y="687139"/>
                <a:ext cx="1768767" cy="1239932"/>
                <a:chOff x="5448325" y="1433150"/>
                <a:chExt cx="2742700" cy="1919400"/>
              </a:xfrm>
            </p:grpSpPr>
            <p:sp>
              <p:nvSpPr>
                <p:cNvPr id="3179" name="Google Shape;3179;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0" name="Google Shape;3180;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1" name="Google Shape;3181;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2" name="Google Shape;3182;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3" name="Google Shape;3183;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4" name="Google Shape;3184;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5" name="Google Shape;3185;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6" name="Google Shape;3186;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7" name="Google Shape;3187;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8" name="Google Shape;3188;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9" name="Google Shape;3189;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0" name="Google Shape;3190;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1" name="Google Shape;3191;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2" name="Google Shape;3192;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3" name="Google Shape;3193;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4" name="Google Shape;3194;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5" name="Google Shape;3195;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6" name="Google Shape;3196;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7" name="Google Shape;3197;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8" name="Google Shape;3198;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9" name="Google Shape;3199;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0" name="Google Shape;3200;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1" name="Google Shape;3201;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2" name="Google Shape;3202;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3" name="Google Shape;3203;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4" name="Google Shape;3204;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5" name="Google Shape;3205;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6" name="Google Shape;3206;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7" name="Google Shape;3207;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8" name="Google Shape;3208;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9" name="Google Shape;3209;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0" name="Google Shape;3210;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1" name="Google Shape;3211;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2" name="Google Shape;3212;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3" name="Google Shape;3213;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4" name="Google Shape;3214;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5" name="Google Shape;3215;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6" name="Google Shape;3216;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7" name="Google Shape;3217;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8" name="Google Shape;3218;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9" name="Google Shape;3219;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0" name="Google Shape;3220;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1" name="Google Shape;3221;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2" name="Google Shape;3222;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3" name="Google Shape;3223;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4" name="Google Shape;3224;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5" name="Google Shape;3225;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6" name="Google Shape;3226;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7" name="Google Shape;3227;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8" name="Google Shape;3228;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9" name="Google Shape;3229;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0" name="Google Shape;3230;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1" name="Google Shape;3231;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2" name="Google Shape;3232;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3" name="Google Shape;3233;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4" name="Google Shape;3234;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5" name="Google Shape;3235;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6" name="Google Shape;3236;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7" name="Google Shape;3237;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8" name="Google Shape;3238;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9" name="Google Shape;3239;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0" name="Google Shape;3240;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1" name="Google Shape;3241;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3" name="Google Shape;3243;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4" name="Google Shape;3244;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5" name="Google Shape;3245;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6" name="Google Shape;3246;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7" name="Google Shape;3247;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8" name="Google Shape;3248;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49" name="Google Shape;3249;p42"/>
              <p:cNvGrpSpPr/>
              <p:nvPr/>
            </p:nvGrpSpPr>
            <p:grpSpPr>
              <a:xfrm>
                <a:off x="5821818" y="687139"/>
                <a:ext cx="1768767" cy="1239932"/>
                <a:chOff x="5448325" y="1433150"/>
                <a:chExt cx="2742700" cy="1919400"/>
              </a:xfrm>
            </p:grpSpPr>
            <p:sp>
              <p:nvSpPr>
                <p:cNvPr id="3250" name="Google Shape;3250;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1" name="Google Shape;3251;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2" name="Google Shape;3252;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3" name="Google Shape;3253;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4" name="Google Shape;3254;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5" name="Google Shape;3255;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6" name="Google Shape;3256;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7" name="Google Shape;3257;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8" name="Google Shape;3258;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9" name="Google Shape;3259;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0" name="Google Shape;3260;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1" name="Google Shape;3261;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2" name="Google Shape;3262;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3" name="Google Shape;3263;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4" name="Google Shape;3264;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5" name="Google Shape;3265;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6" name="Google Shape;3266;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7" name="Google Shape;3267;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8" name="Google Shape;3268;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9" name="Google Shape;3269;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0" name="Google Shape;3270;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1" name="Google Shape;3271;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2" name="Google Shape;3272;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3" name="Google Shape;3273;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4" name="Google Shape;3274;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5" name="Google Shape;3275;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6" name="Google Shape;3276;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7" name="Google Shape;3277;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8" name="Google Shape;3278;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9" name="Google Shape;3279;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0" name="Google Shape;3280;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1" name="Google Shape;3281;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2" name="Google Shape;3282;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3" name="Google Shape;3283;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4" name="Google Shape;3284;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5" name="Google Shape;3285;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6" name="Google Shape;3286;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7" name="Google Shape;3287;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8" name="Google Shape;3288;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9" name="Google Shape;3289;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0" name="Google Shape;3290;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1" name="Google Shape;3291;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2" name="Google Shape;3292;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3" name="Google Shape;3293;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4" name="Google Shape;3294;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5" name="Google Shape;3295;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6" name="Google Shape;3296;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7" name="Google Shape;3297;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8" name="Google Shape;3298;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9" name="Google Shape;3299;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0" name="Google Shape;3300;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1" name="Google Shape;3301;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2" name="Google Shape;3302;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3" name="Google Shape;3303;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4" name="Google Shape;3304;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5" name="Google Shape;3305;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6" name="Google Shape;3306;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7" name="Google Shape;3307;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8" name="Google Shape;3308;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9" name="Google Shape;3309;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0" name="Google Shape;3310;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1" name="Google Shape;3311;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2" name="Google Shape;3312;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3" name="Google Shape;3313;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4" name="Google Shape;3314;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5" name="Google Shape;3315;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6" name="Google Shape;3316;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7" name="Google Shape;3317;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8" name="Google Shape;3318;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9" name="Google Shape;3319;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320" name="Google Shape;3320;p42"/>
            <p:cNvGrpSpPr/>
            <p:nvPr/>
          </p:nvGrpSpPr>
          <p:grpSpPr>
            <a:xfrm>
              <a:off x="2106868" y="3343589"/>
              <a:ext cx="3537517" cy="1239932"/>
              <a:chOff x="2636768" y="3167689"/>
              <a:chExt cx="3537517" cy="1239932"/>
            </a:xfrm>
          </p:grpSpPr>
          <p:grpSp>
            <p:nvGrpSpPr>
              <p:cNvPr id="3321" name="Google Shape;3321;p42"/>
              <p:cNvGrpSpPr/>
              <p:nvPr/>
            </p:nvGrpSpPr>
            <p:grpSpPr>
              <a:xfrm>
                <a:off x="2636768" y="3167689"/>
                <a:ext cx="1768767" cy="1239932"/>
                <a:chOff x="5448325" y="1433150"/>
                <a:chExt cx="2742700" cy="1919400"/>
              </a:xfrm>
            </p:grpSpPr>
            <p:sp>
              <p:nvSpPr>
                <p:cNvPr id="3322" name="Google Shape;3322;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3" name="Google Shape;3323;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4" name="Google Shape;3324;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5" name="Google Shape;3325;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6" name="Google Shape;3326;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7" name="Google Shape;3327;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8" name="Google Shape;3328;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9" name="Google Shape;3329;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0" name="Google Shape;3330;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1" name="Google Shape;3331;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2" name="Google Shape;3332;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3" name="Google Shape;3333;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4" name="Google Shape;3334;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5" name="Google Shape;3335;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6" name="Google Shape;3336;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7" name="Google Shape;3337;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8" name="Google Shape;3338;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9" name="Google Shape;3339;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0" name="Google Shape;3340;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1" name="Google Shape;3341;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2" name="Google Shape;3342;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3" name="Google Shape;3343;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4" name="Google Shape;3344;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5" name="Google Shape;3345;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6" name="Google Shape;3346;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7" name="Google Shape;3347;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8" name="Google Shape;3348;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9" name="Google Shape;3349;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0" name="Google Shape;3350;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1" name="Google Shape;3351;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2" name="Google Shape;3352;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3" name="Google Shape;3353;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4" name="Google Shape;3354;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5" name="Google Shape;3355;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6" name="Google Shape;3356;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7" name="Google Shape;3357;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8" name="Google Shape;3358;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9" name="Google Shape;3359;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0" name="Google Shape;3360;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1" name="Google Shape;3361;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2" name="Google Shape;3362;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3" name="Google Shape;3363;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4" name="Google Shape;3364;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5" name="Google Shape;3365;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6" name="Google Shape;3366;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7" name="Google Shape;3367;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8" name="Google Shape;3368;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9" name="Google Shape;3369;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0" name="Google Shape;3370;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1" name="Google Shape;3371;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2" name="Google Shape;3372;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3" name="Google Shape;3373;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4" name="Google Shape;3374;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5" name="Google Shape;3375;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6" name="Google Shape;3376;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7" name="Google Shape;3377;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8" name="Google Shape;3378;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9" name="Google Shape;3379;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0" name="Google Shape;3380;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1" name="Google Shape;3381;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2" name="Google Shape;3382;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3" name="Google Shape;3383;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4" name="Google Shape;3384;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5" name="Google Shape;3385;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6" name="Google Shape;3386;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7" name="Google Shape;3387;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8" name="Google Shape;3388;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9" name="Google Shape;3389;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0" name="Google Shape;3390;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1" name="Google Shape;3391;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92" name="Google Shape;3392;p42"/>
              <p:cNvGrpSpPr/>
              <p:nvPr/>
            </p:nvGrpSpPr>
            <p:grpSpPr>
              <a:xfrm>
                <a:off x="4405518" y="3167689"/>
                <a:ext cx="1768767" cy="1239932"/>
                <a:chOff x="5448325" y="1433150"/>
                <a:chExt cx="2742700" cy="1919400"/>
              </a:xfrm>
            </p:grpSpPr>
            <p:sp>
              <p:nvSpPr>
                <p:cNvPr id="3393" name="Google Shape;3393;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4" name="Google Shape;3394;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5" name="Google Shape;3395;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6" name="Google Shape;3396;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7" name="Google Shape;3397;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8" name="Google Shape;3398;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9" name="Google Shape;3399;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0" name="Google Shape;3400;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1" name="Google Shape;3401;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2" name="Google Shape;3402;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3" name="Google Shape;3403;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4" name="Google Shape;3404;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5" name="Google Shape;3405;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6" name="Google Shape;3406;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7" name="Google Shape;3407;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8" name="Google Shape;3408;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9" name="Google Shape;3409;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0" name="Google Shape;3410;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1" name="Google Shape;3411;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2" name="Google Shape;3412;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3" name="Google Shape;3413;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4" name="Google Shape;3414;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5" name="Google Shape;3415;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6" name="Google Shape;3416;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7" name="Google Shape;3417;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8" name="Google Shape;3418;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9" name="Google Shape;3419;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0" name="Google Shape;3420;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1" name="Google Shape;3421;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2" name="Google Shape;3422;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3" name="Google Shape;3423;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4" name="Google Shape;3424;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5" name="Google Shape;3425;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6" name="Google Shape;3426;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7" name="Google Shape;3427;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8" name="Google Shape;3428;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9" name="Google Shape;3429;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0" name="Google Shape;3430;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1" name="Google Shape;3431;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2" name="Google Shape;3432;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3" name="Google Shape;3433;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4" name="Google Shape;3434;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5" name="Google Shape;3435;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6" name="Google Shape;3436;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7" name="Google Shape;3437;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8" name="Google Shape;3438;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9" name="Google Shape;3439;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0" name="Google Shape;3440;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1" name="Google Shape;3441;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2" name="Google Shape;3442;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3" name="Google Shape;3443;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4" name="Google Shape;3444;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5" name="Google Shape;3445;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6" name="Google Shape;3446;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7" name="Google Shape;3447;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8" name="Google Shape;3448;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9" name="Google Shape;3449;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0" name="Google Shape;3450;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1" name="Google Shape;3451;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2" name="Google Shape;3452;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3" name="Google Shape;3453;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4" name="Google Shape;3454;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5" name="Google Shape;3455;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6" name="Google Shape;3456;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7" name="Google Shape;3457;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8" name="Google Shape;3458;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9" name="Google Shape;3459;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0" name="Google Shape;3460;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1" name="Google Shape;3461;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2" name="Google Shape;3462;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3463" name="Google Shape;3463;p42"/>
          <p:cNvGrpSpPr/>
          <p:nvPr/>
        </p:nvGrpSpPr>
        <p:grpSpPr>
          <a:xfrm>
            <a:off x="-7" y="-109736"/>
            <a:ext cx="3537517" cy="2480032"/>
            <a:chOff x="-7" y="-109736"/>
            <a:chExt cx="3537517" cy="2480032"/>
          </a:xfrm>
        </p:grpSpPr>
        <p:grpSp>
          <p:nvGrpSpPr>
            <p:cNvPr id="3464" name="Google Shape;3464;p42"/>
            <p:cNvGrpSpPr/>
            <p:nvPr/>
          </p:nvGrpSpPr>
          <p:grpSpPr>
            <a:xfrm>
              <a:off x="-7" y="-109736"/>
              <a:ext cx="3537517" cy="2480032"/>
              <a:chOff x="2106868" y="2103489"/>
              <a:chExt cx="3537517" cy="2480032"/>
            </a:xfrm>
          </p:grpSpPr>
          <p:grpSp>
            <p:nvGrpSpPr>
              <p:cNvPr id="3465" name="Google Shape;3465;p42"/>
              <p:cNvGrpSpPr/>
              <p:nvPr/>
            </p:nvGrpSpPr>
            <p:grpSpPr>
              <a:xfrm>
                <a:off x="2106980" y="2103489"/>
                <a:ext cx="3537292" cy="1239932"/>
                <a:chOff x="4053293" y="687139"/>
                <a:chExt cx="3537292" cy="1239932"/>
              </a:xfrm>
            </p:grpSpPr>
            <p:grpSp>
              <p:nvGrpSpPr>
                <p:cNvPr id="3466" name="Google Shape;3466;p42"/>
                <p:cNvGrpSpPr/>
                <p:nvPr/>
              </p:nvGrpSpPr>
              <p:grpSpPr>
                <a:xfrm>
                  <a:off x="4053293" y="687139"/>
                  <a:ext cx="1768767" cy="1239932"/>
                  <a:chOff x="5448325" y="1433150"/>
                  <a:chExt cx="2742700" cy="1919400"/>
                </a:xfrm>
              </p:grpSpPr>
              <p:sp>
                <p:nvSpPr>
                  <p:cNvPr id="3467" name="Google Shape;3467;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8" name="Google Shape;3468;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9" name="Google Shape;3469;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0" name="Google Shape;3470;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1" name="Google Shape;3471;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2" name="Google Shape;3472;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3" name="Google Shape;3473;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4" name="Google Shape;3474;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5" name="Google Shape;3475;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6" name="Google Shape;3476;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7" name="Google Shape;3477;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8" name="Google Shape;3478;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9" name="Google Shape;3479;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0" name="Google Shape;3480;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1" name="Google Shape;3481;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2" name="Google Shape;3482;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3" name="Google Shape;3483;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4" name="Google Shape;3484;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5" name="Google Shape;3485;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6" name="Google Shape;3486;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7" name="Google Shape;3487;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8" name="Google Shape;3488;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9" name="Google Shape;3489;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0" name="Google Shape;3490;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1" name="Google Shape;3491;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2" name="Google Shape;3492;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3" name="Google Shape;3493;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4" name="Google Shape;3494;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5" name="Google Shape;3495;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6" name="Google Shape;3496;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7" name="Google Shape;3497;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8" name="Google Shape;3498;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9" name="Google Shape;3499;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0" name="Google Shape;3500;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1" name="Google Shape;3501;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2" name="Google Shape;3502;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3" name="Google Shape;3503;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4" name="Google Shape;3504;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5" name="Google Shape;3505;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6" name="Google Shape;3506;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7" name="Google Shape;3507;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8" name="Google Shape;3508;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9" name="Google Shape;3509;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0" name="Google Shape;3510;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1" name="Google Shape;3511;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2" name="Google Shape;3512;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3" name="Google Shape;3513;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4" name="Google Shape;3514;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5" name="Google Shape;3515;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6" name="Google Shape;3516;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7" name="Google Shape;3517;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8" name="Google Shape;3518;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9" name="Google Shape;3519;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0" name="Google Shape;3520;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1" name="Google Shape;3521;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2" name="Google Shape;3522;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3" name="Google Shape;3523;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4" name="Google Shape;3524;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5" name="Google Shape;3525;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6" name="Google Shape;3526;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7" name="Google Shape;3527;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8" name="Google Shape;3528;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9" name="Google Shape;3529;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0" name="Google Shape;3530;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1" name="Google Shape;3531;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2" name="Google Shape;3532;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3" name="Google Shape;3533;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4" name="Google Shape;3534;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5" name="Google Shape;3535;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6" name="Google Shape;3536;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37" name="Google Shape;3537;p42"/>
                <p:cNvGrpSpPr/>
                <p:nvPr/>
              </p:nvGrpSpPr>
              <p:grpSpPr>
                <a:xfrm>
                  <a:off x="5821818" y="687139"/>
                  <a:ext cx="1768767" cy="1239932"/>
                  <a:chOff x="5448325" y="1433150"/>
                  <a:chExt cx="2742700" cy="1919400"/>
                </a:xfrm>
              </p:grpSpPr>
              <p:sp>
                <p:nvSpPr>
                  <p:cNvPr id="3538" name="Google Shape;3538;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9" name="Google Shape;3539;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0" name="Google Shape;3540;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1" name="Google Shape;3541;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2" name="Google Shape;3542;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3" name="Google Shape;3543;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4" name="Google Shape;3544;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5" name="Google Shape;3545;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6" name="Google Shape;3546;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7" name="Google Shape;3547;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8" name="Google Shape;3548;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9" name="Google Shape;3549;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0" name="Google Shape;3550;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1" name="Google Shape;3551;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2" name="Google Shape;3552;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3" name="Google Shape;3553;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4" name="Google Shape;3554;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5" name="Google Shape;3555;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6" name="Google Shape;3556;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7" name="Google Shape;3557;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8" name="Google Shape;3558;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9" name="Google Shape;3559;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0" name="Google Shape;3560;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1" name="Google Shape;3561;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2" name="Google Shape;3562;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3" name="Google Shape;3563;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4" name="Google Shape;3564;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5" name="Google Shape;3565;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6" name="Google Shape;3566;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7" name="Google Shape;3567;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8" name="Google Shape;3568;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9" name="Google Shape;3569;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0" name="Google Shape;3570;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1" name="Google Shape;3571;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2" name="Google Shape;3572;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3" name="Google Shape;3573;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4" name="Google Shape;3574;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5" name="Google Shape;3575;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6" name="Google Shape;3576;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7" name="Google Shape;3577;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8" name="Google Shape;3578;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9" name="Google Shape;3579;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0" name="Google Shape;3580;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1" name="Google Shape;3581;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2" name="Google Shape;3582;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3" name="Google Shape;3583;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4" name="Google Shape;3584;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5" name="Google Shape;3585;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6" name="Google Shape;3586;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7" name="Google Shape;3587;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8" name="Google Shape;3588;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9" name="Google Shape;3589;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0" name="Google Shape;3590;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1" name="Google Shape;3591;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2" name="Google Shape;3592;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3" name="Google Shape;3593;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4" name="Google Shape;3594;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5" name="Google Shape;3595;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6" name="Google Shape;3596;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7" name="Google Shape;3597;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8" name="Google Shape;3598;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9" name="Google Shape;3599;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0" name="Google Shape;3600;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1" name="Google Shape;3601;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2" name="Google Shape;3602;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3" name="Google Shape;3603;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4" name="Google Shape;3604;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5" name="Google Shape;3605;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6" name="Google Shape;3606;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7" name="Google Shape;3607;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608" name="Google Shape;3608;p42"/>
              <p:cNvGrpSpPr/>
              <p:nvPr/>
            </p:nvGrpSpPr>
            <p:grpSpPr>
              <a:xfrm>
                <a:off x="2106868" y="3343589"/>
                <a:ext cx="3537517" cy="1239932"/>
                <a:chOff x="2636768" y="3167689"/>
                <a:chExt cx="3537517" cy="1239932"/>
              </a:xfrm>
            </p:grpSpPr>
            <p:grpSp>
              <p:nvGrpSpPr>
                <p:cNvPr id="3609" name="Google Shape;3609;p42"/>
                <p:cNvGrpSpPr/>
                <p:nvPr/>
              </p:nvGrpSpPr>
              <p:grpSpPr>
                <a:xfrm>
                  <a:off x="2636768" y="3167689"/>
                  <a:ext cx="1768767" cy="1239932"/>
                  <a:chOff x="5448325" y="1433150"/>
                  <a:chExt cx="2742700" cy="1919400"/>
                </a:xfrm>
              </p:grpSpPr>
              <p:sp>
                <p:nvSpPr>
                  <p:cNvPr id="3610" name="Google Shape;3610;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1" name="Google Shape;3611;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2" name="Google Shape;3612;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3" name="Google Shape;3613;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4" name="Google Shape;3614;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5" name="Google Shape;3615;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6" name="Google Shape;3616;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7" name="Google Shape;3617;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8" name="Google Shape;3618;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9" name="Google Shape;3619;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0" name="Google Shape;3620;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1" name="Google Shape;3621;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2" name="Google Shape;3622;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3" name="Google Shape;3623;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4" name="Google Shape;3624;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5" name="Google Shape;3625;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6" name="Google Shape;3626;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7" name="Google Shape;3627;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8" name="Google Shape;3628;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9" name="Google Shape;3629;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0" name="Google Shape;3630;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1" name="Google Shape;3631;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2" name="Google Shape;3632;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3" name="Google Shape;3633;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4" name="Google Shape;3634;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5" name="Google Shape;3635;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6" name="Google Shape;3636;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7" name="Google Shape;3637;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8" name="Google Shape;3638;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9" name="Google Shape;3639;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0" name="Google Shape;3640;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1" name="Google Shape;3641;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2" name="Google Shape;3642;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3" name="Google Shape;3643;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4" name="Google Shape;3644;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5" name="Google Shape;3645;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6" name="Google Shape;3646;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7" name="Google Shape;3647;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8" name="Google Shape;3648;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9" name="Google Shape;3649;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0" name="Google Shape;3650;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1" name="Google Shape;3651;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2" name="Google Shape;3652;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3" name="Google Shape;3653;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4" name="Google Shape;3654;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5" name="Google Shape;3655;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6" name="Google Shape;3656;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7" name="Google Shape;3657;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8" name="Google Shape;3658;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9" name="Google Shape;3659;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0" name="Google Shape;3660;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1" name="Google Shape;3661;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2" name="Google Shape;3662;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3" name="Google Shape;3663;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4" name="Google Shape;3664;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5" name="Google Shape;3665;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6" name="Google Shape;3666;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7" name="Google Shape;3667;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8" name="Google Shape;3668;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9" name="Google Shape;3669;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0" name="Google Shape;3670;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1" name="Google Shape;3671;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2" name="Google Shape;3672;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3" name="Google Shape;3673;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4" name="Google Shape;3674;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5" name="Google Shape;3675;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6" name="Google Shape;3676;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7" name="Google Shape;3677;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8" name="Google Shape;3678;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9" name="Google Shape;3679;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80" name="Google Shape;3680;p42"/>
                <p:cNvGrpSpPr/>
                <p:nvPr/>
              </p:nvGrpSpPr>
              <p:grpSpPr>
                <a:xfrm>
                  <a:off x="4405518" y="3167689"/>
                  <a:ext cx="1768767" cy="1239932"/>
                  <a:chOff x="5448325" y="1433150"/>
                  <a:chExt cx="2742700" cy="1919400"/>
                </a:xfrm>
              </p:grpSpPr>
              <p:sp>
                <p:nvSpPr>
                  <p:cNvPr id="3681" name="Google Shape;3681;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2" name="Google Shape;3682;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3" name="Google Shape;3683;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4" name="Google Shape;3684;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5" name="Google Shape;3685;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6" name="Google Shape;3686;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7" name="Google Shape;3687;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8" name="Google Shape;3688;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9" name="Google Shape;3689;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0" name="Google Shape;3690;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1" name="Google Shape;3691;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2" name="Google Shape;3692;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3" name="Google Shape;3693;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4" name="Google Shape;3694;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5" name="Google Shape;3695;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6" name="Google Shape;3696;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7" name="Google Shape;3697;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8" name="Google Shape;3698;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9" name="Google Shape;3699;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0" name="Google Shape;3700;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1" name="Google Shape;3701;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2" name="Google Shape;3702;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3" name="Google Shape;3703;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4" name="Google Shape;3704;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5" name="Google Shape;3705;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6" name="Google Shape;3706;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7" name="Google Shape;3707;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8" name="Google Shape;3708;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9" name="Google Shape;3709;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0" name="Google Shape;3710;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1" name="Google Shape;3711;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2" name="Google Shape;3712;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3" name="Google Shape;3713;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4" name="Google Shape;3714;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5" name="Google Shape;3715;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6" name="Google Shape;3716;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7" name="Google Shape;3717;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8" name="Google Shape;3718;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9" name="Google Shape;3719;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0" name="Google Shape;3720;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1" name="Google Shape;3721;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2" name="Google Shape;3722;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3" name="Google Shape;3723;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4" name="Google Shape;3724;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5" name="Google Shape;3725;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6" name="Google Shape;3726;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7" name="Google Shape;3727;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8" name="Google Shape;3728;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9" name="Google Shape;3729;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0" name="Google Shape;3730;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1" name="Google Shape;3731;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2" name="Google Shape;3732;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3" name="Google Shape;3733;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4" name="Google Shape;3734;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5" name="Google Shape;3735;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6" name="Google Shape;3736;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7" name="Google Shape;3737;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8" name="Google Shape;3738;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9" name="Google Shape;3739;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0" name="Google Shape;3740;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1" name="Google Shape;3741;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2" name="Google Shape;3742;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3" name="Google Shape;3743;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4" name="Google Shape;3744;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5" name="Google Shape;3745;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6" name="Google Shape;3746;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7" name="Google Shape;3747;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8" name="Google Shape;3748;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9" name="Google Shape;3749;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0" name="Google Shape;3750;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3751" name="Google Shape;3751;p42"/>
            <p:cNvGrpSpPr/>
            <p:nvPr/>
          </p:nvGrpSpPr>
          <p:grpSpPr>
            <a:xfrm>
              <a:off x="1412225" y="948414"/>
              <a:ext cx="530093" cy="531450"/>
              <a:chOff x="1399900" y="1394664"/>
              <a:chExt cx="530093" cy="531450"/>
            </a:xfrm>
          </p:grpSpPr>
          <p:sp>
            <p:nvSpPr>
              <p:cNvPr id="3752" name="Google Shape;3752;p42"/>
              <p:cNvSpPr/>
              <p:nvPr/>
            </p:nvSpPr>
            <p:spPr>
              <a:xfrm>
                <a:off x="1399900" y="139467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3" name="Google Shape;3753;p42"/>
              <p:cNvSpPr/>
              <p:nvPr/>
            </p:nvSpPr>
            <p:spPr>
              <a:xfrm>
                <a:off x="15765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4" name="Google Shape;3754;p42"/>
              <p:cNvSpPr/>
              <p:nvPr/>
            </p:nvSpPr>
            <p:spPr>
              <a:xfrm>
                <a:off x="17532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5" name="Google Shape;3755;p42"/>
              <p:cNvSpPr/>
              <p:nvPr/>
            </p:nvSpPr>
            <p:spPr>
              <a:xfrm>
                <a:off x="1399900" y="157189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6" name="Google Shape;3756;p42"/>
              <p:cNvSpPr/>
              <p:nvPr/>
            </p:nvSpPr>
            <p:spPr>
              <a:xfrm>
                <a:off x="15765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7" name="Google Shape;3757;p42"/>
              <p:cNvSpPr/>
              <p:nvPr/>
            </p:nvSpPr>
            <p:spPr>
              <a:xfrm>
                <a:off x="17532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8" name="Google Shape;3758;p42"/>
              <p:cNvSpPr/>
              <p:nvPr/>
            </p:nvSpPr>
            <p:spPr>
              <a:xfrm>
                <a:off x="1399900" y="174882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9" name="Google Shape;3759;p42"/>
              <p:cNvSpPr/>
              <p:nvPr/>
            </p:nvSpPr>
            <p:spPr>
              <a:xfrm>
                <a:off x="1753293" y="1748827"/>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0" name="Google Shape;3760;p42"/>
              <p:cNvSpPr/>
              <p:nvPr/>
            </p:nvSpPr>
            <p:spPr>
              <a:xfrm>
                <a:off x="1576630" y="174911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1" name="Google Shape;3761;p42"/>
              <p:cNvSpPr/>
              <p:nvPr/>
            </p:nvSpPr>
            <p:spPr>
              <a:xfrm>
                <a:off x="1446238"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2" name="Google Shape;3762;p42"/>
              <p:cNvSpPr/>
              <p:nvPr/>
            </p:nvSpPr>
            <p:spPr>
              <a:xfrm>
                <a:off x="16229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3" name="Google Shape;3763;p42"/>
              <p:cNvSpPr/>
              <p:nvPr/>
            </p:nvSpPr>
            <p:spPr>
              <a:xfrm>
                <a:off x="17996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4" name="Google Shape;3764;p42"/>
              <p:cNvSpPr/>
              <p:nvPr/>
            </p:nvSpPr>
            <p:spPr>
              <a:xfrm>
                <a:off x="1446238" y="16182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5" name="Google Shape;3765;p42"/>
              <p:cNvSpPr/>
              <p:nvPr/>
            </p:nvSpPr>
            <p:spPr>
              <a:xfrm>
                <a:off x="144626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6" name="Google Shape;3766;p42"/>
              <p:cNvSpPr/>
              <p:nvPr/>
            </p:nvSpPr>
            <p:spPr>
              <a:xfrm>
                <a:off x="1622950" y="161840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7" name="Google Shape;3767;p42"/>
              <p:cNvSpPr/>
              <p:nvPr/>
            </p:nvSpPr>
            <p:spPr>
              <a:xfrm>
                <a:off x="1622950"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8" name="Google Shape;3768;p42"/>
              <p:cNvSpPr/>
              <p:nvPr/>
            </p:nvSpPr>
            <p:spPr>
              <a:xfrm>
                <a:off x="1799650" y="161825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9" name="Google Shape;3769;p42"/>
              <p:cNvSpPr/>
              <p:nvPr/>
            </p:nvSpPr>
            <p:spPr>
              <a:xfrm>
                <a:off x="179971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770" name="Google Shape;3770;p42"/>
          <p:cNvGrpSpPr/>
          <p:nvPr/>
        </p:nvGrpSpPr>
        <p:grpSpPr>
          <a:xfrm>
            <a:off x="5347988" y="4321077"/>
            <a:ext cx="530093" cy="531450"/>
            <a:chOff x="1399900" y="1394664"/>
            <a:chExt cx="530093" cy="531450"/>
          </a:xfrm>
        </p:grpSpPr>
        <p:sp>
          <p:nvSpPr>
            <p:cNvPr id="3771" name="Google Shape;3771;p42"/>
            <p:cNvSpPr/>
            <p:nvPr/>
          </p:nvSpPr>
          <p:spPr>
            <a:xfrm>
              <a:off x="1399900" y="139467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2" name="Google Shape;3772;p42"/>
            <p:cNvSpPr/>
            <p:nvPr/>
          </p:nvSpPr>
          <p:spPr>
            <a:xfrm>
              <a:off x="15765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3" name="Google Shape;3773;p42"/>
            <p:cNvSpPr/>
            <p:nvPr/>
          </p:nvSpPr>
          <p:spPr>
            <a:xfrm>
              <a:off x="17532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4" name="Google Shape;3774;p42"/>
            <p:cNvSpPr/>
            <p:nvPr/>
          </p:nvSpPr>
          <p:spPr>
            <a:xfrm>
              <a:off x="1399900" y="157189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5" name="Google Shape;3775;p42"/>
            <p:cNvSpPr/>
            <p:nvPr/>
          </p:nvSpPr>
          <p:spPr>
            <a:xfrm>
              <a:off x="15765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6" name="Google Shape;3776;p42"/>
            <p:cNvSpPr/>
            <p:nvPr/>
          </p:nvSpPr>
          <p:spPr>
            <a:xfrm>
              <a:off x="17532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7" name="Google Shape;3777;p42"/>
            <p:cNvSpPr/>
            <p:nvPr/>
          </p:nvSpPr>
          <p:spPr>
            <a:xfrm>
              <a:off x="1399900" y="174882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8" name="Google Shape;3778;p42"/>
            <p:cNvSpPr/>
            <p:nvPr/>
          </p:nvSpPr>
          <p:spPr>
            <a:xfrm>
              <a:off x="1753293" y="1748827"/>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9" name="Google Shape;3779;p42"/>
            <p:cNvSpPr/>
            <p:nvPr/>
          </p:nvSpPr>
          <p:spPr>
            <a:xfrm>
              <a:off x="1576630" y="174911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0" name="Google Shape;3780;p42"/>
            <p:cNvSpPr/>
            <p:nvPr/>
          </p:nvSpPr>
          <p:spPr>
            <a:xfrm>
              <a:off x="1446238"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1" name="Google Shape;3781;p42"/>
            <p:cNvSpPr/>
            <p:nvPr/>
          </p:nvSpPr>
          <p:spPr>
            <a:xfrm>
              <a:off x="16229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2" name="Google Shape;3782;p42"/>
            <p:cNvSpPr/>
            <p:nvPr/>
          </p:nvSpPr>
          <p:spPr>
            <a:xfrm>
              <a:off x="17996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3" name="Google Shape;3783;p42"/>
            <p:cNvSpPr/>
            <p:nvPr/>
          </p:nvSpPr>
          <p:spPr>
            <a:xfrm>
              <a:off x="1446238" y="16182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4" name="Google Shape;3784;p42"/>
            <p:cNvSpPr/>
            <p:nvPr/>
          </p:nvSpPr>
          <p:spPr>
            <a:xfrm>
              <a:off x="144626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5" name="Google Shape;3785;p42"/>
            <p:cNvSpPr/>
            <p:nvPr/>
          </p:nvSpPr>
          <p:spPr>
            <a:xfrm>
              <a:off x="1622950" y="161840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6" name="Google Shape;3786;p42"/>
            <p:cNvSpPr/>
            <p:nvPr/>
          </p:nvSpPr>
          <p:spPr>
            <a:xfrm>
              <a:off x="1622950"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7" name="Google Shape;3787;p42"/>
            <p:cNvSpPr/>
            <p:nvPr/>
          </p:nvSpPr>
          <p:spPr>
            <a:xfrm>
              <a:off x="1799650" y="161825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8" name="Google Shape;3788;p42"/>
            <p:cNvSpPr/>
            <p:nvPr/>
          </p:nvSpPr>
          <p:spPr>
            <a:xfrm>
              <a:off x="179971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89" name="Google Shape;3789;p42"/>
          <p:cNvGrpSpPr/>
          <p:nvPr/>
        </p:nvGrpSpPr>
        <p:grpSpPr>
          <a:xfrm rot="5400000">
            <a:off x="1556744" y="3956788"/>
            <a:ext cx="1237821" cy="177133"/>
            <a:chOff x="5449025" y="3078350"/>
            <a:chExt cx="1919400" cy="274200"/>
          </a:xfrm>
        </p:grpSpPr>
        <p:sp>
          <p:nvSpPr>
            <p:cNvPr id="3790" name="Google Shape;3790;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1" name="Google Shape;3791;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2" name="Google Shape;3792;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3" name="Google Shape;3793;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4" name="Google Shape;3794;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5" name="Google Shape;3795;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6" name="Google Shape;3796;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797" name="Google Shape;3797;p42"/>
          <p:cNvSpPr/>
          <p:nvPr/>
        </p:nvSpPr>
        <p:spPr>
          <a:xfrm>
            <a:off x="3014207" y="4498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8" name="Google Shape;3798;p42"/>
          <p:cNvSpPr/>
          <p:nvPr/>
        </p:nvSpPr>
        <p:spPr>
          <a:xfrm>
            <a:off x="4246470" y="2523601"/>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9" name="Google Shape;3799;p42"/>
          <p:cNvSpPr/>
          <p:nvPr/>
        </p:nvSpPr>
        <p:spPr>
          <a:xfrm>
            <a:off x="3293732" y="4675413"/>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0" name="Google Shape;3800;p42"/>
          <p:cNvSpPr/>
          <p:nvPr/>
        </p:nvSpPr>
        <p:spPr>
          <a:xfrm>
            <a:off x="3812270" y="25717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1" name="Google Shape;3801;p42"/>
          <p:cNvSpPr/>
          <p:nvPr/>
        </p:nvSpPr>
        <p:spPr>
          <a:xfrm>
            <a:off x="3537495" y="4241163"/>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802" name="Google Shape;3802;p42"/>
          <p:cNvGrpSpPr/>
          <p:nvPr/>
        </p:nvGrpSpPr>
        <p:grpSpPr>
          <a:xfrm>
            <a:off x="4315744" y="2854063"/>
            <a:ext cx="1237821" cy="1241133"/>
            <a:chOff x="2408969" y="2902913"/>
            <a:chExt cx="1237821" cy="1241133"/>
          </a:xfrm>
        </p:grpSpPr>
        <p:grpSp>
          <p:nvGrpSpPr>
            <p:cNvPr id="3803" name="Google Shape;3803;p42"/>
            <p:cNvGrpSpPr/>
            <p:nvPr/>
          </p:nvGrpSpPr>
          <p:grpSpPr>
            <a:xfrm>
              <a:off x="2408969" y="3258413"/>
              <a:ext cx="1237821" cy="177133"/>
              <a:chOff x="5449025" y="3078350"/>
              <a:chExt cx="1919400" cy="274200"/>
            </a:xfrm>
          </p:grpSpPr>
          <p:sp>
            <p:nvSpPr>
              <p:cNvPr id="3804" name="Google Shape;3804;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5" name="Google Shape;3805;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6" name="Google Shape;3806;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7" name="Google Shape;3807;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8" name="Google Shape;3808;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9" name="Google Shape;3809;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0" name="Google Shape;3810;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11" name="Google Shape;3811;p42"/>
            <p:cNvGrpSpPr/>
            <p:nvPr/>
          </p:nvGrpSpPr>
          <p:grpSpPr>
            <a:xfrm>
              <a:off x="2408969" y="3435538"/>
              <a:ext cx="1237821" cy="177133"/>
              <a:chOff x="5449025" y="3078350"/>
              <a:chExt cx="1919400" cy="274200"/>
            </a:xfrm>
          </p:grpSpPr>
          <p:sp>
            <p:nvSpPr>
              <p:cNvPr id="3812" name="Google Shape;3812;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3" name="Google Shape;3813;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4" name="Google Shape;3814;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5" name="Google Shape;3815;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6" name="Google Shape;3816;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7" name="Google Shape;3817;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8" name="Google Shape;3818;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19" name="Google Shape;3819;p42"/>
            <p:cNvGrpSpPr/>
            <p:nvPr/>
          </p:nvGrpSpPr>
          <p:grpSpPr>
            <a:xfrm>
              <a:off x="2408969" y="3612663"/>
              <a:ext cx="1237821" cy="177133"/>
              <a:chOff x="5449025" y="3078350"/>
              <a:chExt cx="1919400" cy="274200"/>
            </a:xfrm>
          </p:grpSpPr>
          <p:sp>
            <p:nvSpPr>
              <p:cNvPr id="3820" name="Google Shape;3820;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1" name="Google Shape;3821;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2" name="Google Shape;3822;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3" name="Google Shape;3823;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4" name="Google Shape;3824;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5" name="Google Shape;3825;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6" name="Google Shape;3826;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27" name="Google Shape;3827;p42"/>
            <p:cNvGrpSpPr/>
            <p:nvPr/>
          </p:nvGrpSpPr>
          <p:grpSpPr>
            <a:xfrm rot="5400000">
              <a:off x="2586094" y="3435538"/>
              <a:ext cx="1237821" cy="177133"/>
              <a:chOff x="5449025" y="3078350"/>
              <a:chExt cx="1919400" cy="274200"/>
            </a:xfrm>
          </p:grpSpPr>
          <p:sp>
            <p:nvSpPr>
              <p:cNvPr id="3828" name="Google Shape;3828;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9" name="Google Shape;3829;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0" name="Google Shape;3830;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1" name="Google Shape;3831;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2" name="Google Shape;3832;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3" name="Google Shape;3833;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4" name="Google Shape;3834;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35" name="Google Shape;3835;p42"/>
            <p:cNvGrpSpPr/>
            <p:nvPr/>
          </p:nvGrpSpPr>
          <p:grpSpPr>
            <a:xfrm rot="5400000">
              <a:off x="2408969" y="3435538"/>
              <a:ext cx="1237821" cy="177133"/>
              <a:chOff x="5449025" y="3078350"/>
              <a:chExt cx="1919400" cy="274200"/>
            </a:xfrm>
          </p:grpSpPr>
          <p:sp>
            <p:nvSpPr>
              <p:cNvPr id="3836" name="Google Shape;3836;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7" name="Google Shape;3837;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8" name="Google Shape;3838;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9" name="Google Shape;3839;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0" name="Google Shape;3840;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1" name="Google Shape;3841;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2" name="Google Shape;3842;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43" name="Google Shape;3843;p42"/>
            <p:cNvGrpSpPr/>
            <p:nvPr/>
          </p:nvGrpSpPr>
          <p:grpSpPr>
            <a:xfrm rot="5400000">
              <a:off x="2231844" y="3435538"/>
              <a:ext cx="1237821" cy="177133"/>
              <a:chOff x="5449025" y="3078350"/>
              <a:chExt cx="1919400" cy="274200"/>
            </a:xfrm>
          </p:grpSpPr>
          <p:sp>
            <p:nvSpPr>
              <p:cNvPr id="3844" name="Google Shape;3844;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5" name="Google Shape;3845;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6" name="Google Shape;3846;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7" name="Google Shape;3847;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8" name="Google Shape;3848;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9" name="Google Shape;3849;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0" name="Google Shape;3850;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51" name="Google Shape;3851;p42"/>
            <p:cNvGrpSpPr/>
            <p:nvPr/>
          </p:nvGrpSpPr>
          <p:grpSpPr>
            <a:xfrm>
              <a:off x="2408969" y="3081288"/>
              <a:ext cx="1237821" cy="177133"/>
              <a:chOff x="5449025" y="3078350"/>
              <a:chExt cx="1919400" cy="274200"/>
            </a:xfrm>
          </p:grpSpPr>
          <p:sp>
            <p:nvSpPr>
              <p:cNvPr id="3852" name="Google Shape;3852;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3" name="Google Shape;3853;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4" name="Google Shape;3854;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5" name="Google Shape;3855;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6" name="Google Shape;3856;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7" name="Google Shape;3857;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8" name="Google Shape;3858;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59" name="Google Shape;3859;p42"/>
            <p:cNvGrpSpPr/>
            <p:nvPr/>
          </p:nvGrpSpPr>
          <p:grpSpPr>
            <a:xfrm>
              <a:off x="2408969" y="2902913"/>
              <a:ext cx="1237821" cy="177133"/>
              <a:chOff x="5449025" y="3078350"/>
              <a:chExt cx="1919400" cy="274200"/>
            </a:xfrm>
          </p:grpSpPr>
          <p:sp>
            <p:nvSpPr>
              <p:cNvPr id="3860" name="Google Shape;3860;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1" name="Google Shape;3861;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2" name="Google Shape;3862;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3" name="Google Shape;3863;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4" name="Google Shape;3864;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5" name="Google Shape;3865;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6" name="Google Shape;3866;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67" name="Google Shape;3867;p42"/>
            <p:cNvGrpSpPr/>
            <p:nvPr/>
          </p:nvGrpSpPr>
          <p:grpSpPr>
            <a:xfrm>
              <a:off x="2408969" y="3789788"/>
              <a:ext cx="1237821" cy="177133"/>
              <a:chOff x="5449025" y="3078350"/>
              <a:chExt cx="1919400" cy="274200"/>
            </a:xfrm>
          </p:grpSpPr>
          <p:sp>
            <p:nvSpPr>
              <p:cNvPr id="3868" name="Google Shape;3868;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9" name="Google Shape;3869;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0" name="Google Shape;3870;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1" name="Google Shape;3871;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2" name="Google Shape;3872;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3" name="Google Shape;3873;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4" name="Google Shape;3874;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75" name="Google Shape;3875;p42"/>
            <p:cNvGrpSpPr/>
            <p:nvPr/>
          </p:nvGrpSpPr>
          <p:grpSpPr>
            <a:xfrm>
              <a:off x="2408969" y="3966913"/>
              <a:ext cx="1237821" cy="177133"/>
              <a:chOff x="5449025" y="3078350"/>
              <a:chExt cx="1919400" cy="274200"/>
            </a:xfrm>
          </p:grpSpPr>
          <p:sp>
            <p:nvSpPr>
              <p:cNvPr id="3876" name="Google Shape;3876;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7" name="Google Shape;3877;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8" name="Google Shape;3878;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9" name="Google Shape;3879;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0" name="Google Shape;3880;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1" name="Google Shape;3881;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2" name="Google Shape;3882;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83" name="Google Shape;3883;p42"/>
            <p:cNvGrpSpPr/>
            <p:nvPr/>
          </p:nvGrpSpPr>
          <p:grpSpPr>
            <a:xfrm>
              <a:off x="2585493" y="3080102"/>
              <a:ext cx="176700" cy="177000"/>
              <a:chOff x="3832268" y="4133839"/>
              <a:chExt cx="176700" cy="177000"/>
            </a:xfrm>
          </p:grpSpPr>
          <p:sp>
            <p:nvSpPr>
              <p:cNvPr id="3884" name="Google Shape;3884;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5" name="Google Shape;3885;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86" name="Google Shape;3886;p42"/>
            <p:cNvGrpSpPr/>
            <p:nvPr/>
          </p:nvGrpSpPr>
          <p:grpSpPr>
            <a:xfrm>
              <a:off x="2939530" y="3080102"/>
              <a:ext cx="176700" cy="177000"/>
              <a:chOff x="3832268" y="4133839"/>
              <a:chExt cx="176700" cy="177000"/>
            </a:xfrm>
          </p:grpSpPr>
          <p:sp>
            <p:nvSpPr>
              <p:cNvPr id="3887" name="Google Shape;3887;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8" name="Google Shape;3888;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89" name="Google Shape;3889;p42"/>
            <p:cNvGrpSpPr/>
            <p:nvPr/>
          </p:nvGrpSpPr>
          <p:grpSpPr>
            <a:xfrm>
              <a:off x="3293793" y="3080102"/>
              <a:ext cx="176700" cy="177000"/>
              <a:chOff x="3832268" y="4133839"/>
              <a:chExt cx="176700" cy="177000"/>
            </a:xfrm>
          </p:grpSpPr>
          <p:sp>
            <p:nvSpPr>
              <p:cNvPr id="3890" name="Google Shape;3890;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1" name="Google Shape;3891;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92" name="Google Shape;3892;p42"/>
            <p:cNvGrpSpPr/>
            <p:nvPr/>
          </p:nvGrpSpPr>
          <p:grpSpPr>
            <a:xfrm>
              <a:off x="2585493" y="3435602"/>
              <a:ext cx="176700" cy="177000"/>
              <a:chOff x="3832268" y="4133839"/>
              <a:chExt cx="176700" cy="177000"/>
            </a:xfrm>
          </p:grpSpPr>
          <p:sp>
            <p:nvSpPr>
              <p:cNvPr id="3893" name="Google Shape;3893;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4" name="Google Shape;3894;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95" name="Google Shape;3895;p42"/>
            <p:cNvGrpSpPr/>
            <p:nvPr/>
          </p:nvGrpSpPr>
          <p:grpSpPr>
            <a:xfrm>
              <a:off x="2939518" y="3434939"/>
              <a:ext cx="176700" cy="177000"/>
              <a:chOff x="3832268" y="4133839"/>
              <a:chExt cx="176700" cy="177000"/>
            </a:xfrm>
          </p:grpSpPr>
          <p:sp>
            <p:nvSpPr>
              <p:cNvPr id="3896" name="Google Shape;3896;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7" name="Google Shape;3897;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98" name="Google Shape;3898;p42"/>
            <p:cNvGrpSpPr/>
            <p:nvPr/>
          </p:nvGrpSpPr>
          <p:grpSpPr>
            <a:xfrm>
              <a:off x="3293568" y="3434939"/>
              <a:ext cx="176700" cy="177000"/>
              <a:chOff x="3832268" y="4133839"/>
              <a:chExt cx="176700" cy="177000"/>
            </a:xfrm>
          </p:grpSpPr>
          <p:sp>
            <p:nvSpPr>
              <p:cNvPr id="3899" name="Google Shape;3899;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0" name="Google Shape;3900;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01" name="Google Shape;3901;p42"/>
            <p:cNvGrpSpPr/>
            <p:nvPr/>
          </p:nvGrpSpPr>
          <p:grpSpPr>
            <a:xfrm>
              <a:off x="3293793" y="3790514"/>
              <a:ext cx="176700" cy="177000"/>
              <a:chOff x="3832268" y="4133839"/>
              <a:chExt cx="176700" cy="177000"/>
            </a:xfrm>
          </p:grpSpPr>
          <p:sp>
            <p:nvSpPr>
              <p:cNvPr id="3902" name="Google Shape;3902;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3" name="Google Shape;3903;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04" name="Google Shape;3904;p42"/>
            <p:cNvGrpSpPr/>
            <p:nvPr/>
          </p:nvGrpSpPr>
          <p:grpSpPr>
            <a:xfrm>
              <a:off x="2939518" y="3789789"/>
              <a:ext cx="176700" cy="177000"/>
              <a:chOff x="3832268" y="4133839"/>
              <a:chExt cx="176700" cy="177000"/>
            </a:xfrm>
          </p:grpSpPr>
          <p:sp>
            <p:nvSpPr>
              <p:cNvPr id="3905" name="Google Shape;3905;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6" name="Google Shape;3906;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07" name="Google Shape;3907;p42"/>
            <p:cNvGrpSpPr/>
            <p:nvPr/>
          </p:nvGrpSpPr>
          <p:grpSpPr>
            <a:xfrm>
              <a:off x="2585268" y="3789864"/>
              <a:ext cx="176700" cy="177000"/>
              <a:chOff x="3832268" y="4133839"/>
              <a:chExt cx="176700" cy="177000"/>
            </a:xfrm>
          </p:grpSpPr>
          <p:sp>
            <p:nvSpPr>
              <p:cNvPr id="3908" name="Google Shape;3908;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9" name="Google Shape;3909;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910" name="Google Shape;3910;p42"/>
          <p:cNvGrpSpPr/>
          <p:nvPr/>
        </p:nvGrpSpPr>
        <p:grpSpPr>
          <a:xfrm>
            <a:off x="3989093" y="-109749"/>
            <a:ext cx="3537517" cy="2480032"/>
            <a:chOff x="3989093" y="-109749"/>
            <a:chExt cx="3537517" cy="2480032"/>
          </a:xfrm>
        </p:grpSpPr>
        <p:grpSp>
          <p:nvGrpSpPr>
            <p:cNvPr id="3911" name="Google Shape;3911;p42"/>
            <p:cNvGrpSpPr/>
            <p:nvPr/>
          </p:nvGrpSpPr>
          <p:grpSpPr>
            <a:xfrm>
              <a:off x="3989093" y="-109749"/>
              <a:ext cx="3537517" cy="2480032"/>
              <a:chOff x="2106868" y="2103489"/>
              <a:chExt cx="3537517" cy="2480032"/>
            </a:xfrm>
          </p:grpSpPr>
          <p:grpSp>
            <p:nvGrpSpPr>
              <p:cNvPr id="3912" name="Google Shape;3912;p42"/>
              <p:cNvGrpSpPr/>
              <p:nvPr/>
            </p:nvGrpSpPr>
            <p:grpSpPr>
              <a:xfrm>
                <a:off x="2106980" y="2103489"/>
                <a:ext cx="3537292" cy="1239932"/>
                <a:chOff x="4053293" y="687139"/>
                <a:chExt cx="3537292" cy="1239932"/>
              </a:xfrm>
            </p:grpSpPr>
            <p:grpSp>
              <p:nvGrpSpPr>
                <p:cNvPr id="3913" name="Google Shape;3913;p42"/>
                <p:cNvGrpSpPr/>
                <p:nvPr/>
              </p:nvGrpSpPr>
              <p:grpSpPr>
                <a:xfrm>
                  <a:off x="4053293" y="687139"/>
                  <a:ext cx="1768767" cy="1239932"/>
                  <a:chOff x="5448325" y="1433150"/>
                  <a:chExt cx="2742700" cy="1919400"/>
                </a:xfrm>
              </p:grpSpPr>
              <p:sp>
                <p:nvSpPr>
                  <p:cNvPr id="3914" name="Google Shape;3914;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5" name="Google Shape;3915;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6" name="Google Shape;3916;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7" name="Google Shape;3917;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8" name="Google Shape;3918;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9" name="Google Shape;3919;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0" name="Google Shape;3920;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1" name="Google Shape;3921;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2" name="Google Shape;3922;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3" name="Google Shape;3923;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4" name="Google Shape;3924;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5" name="Google Shape;3925;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6" name="Google Shape;3926;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7" name="Google Shape;3927;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8" name="Google Shape;3928;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9" name="Google Shape;3929;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0" name="Google Shape;3930;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1" name="Google Shape;3931;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2" name="Google Shape;3932;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3" name="Google Shape;3933;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4" name="Google Shape;3934;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5" name="Google Shape;3935;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6" name="Google Shape;3936;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7" name="Google Shape;3937;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8" name="Google Shape;3938;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9" name="Google Shape;3939;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0" name="Google Shape;3940;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1" name="Google Shape;3941;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2" name="Google Shape;3942;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3" name="Google Shape;3943;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4" name="Google Shape;3944;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5" name="Google Shape;3945;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6" name="Google Shape;3946;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7" name="Google Shape;3947;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8" name="Google Shape;3948;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9" name="Google Shape;3949;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0" name="Google Shape;3950;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1" name="Google Shape;3951;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2" name="Google Shape;3952;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3" name="Google Shape;3953;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4" name="Google Shape;3954;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5" name="Google Shape;3955;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6" name="Google Shape;3956;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7" name="Google Shape;3957;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8" name="Google Shape;3958;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9" name="Google Shape;3959;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0" name="Google Shape;3960;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1" name="Google Shape;3961;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2" name="Google Shape;3962;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3" name="Google Shape;3963;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4" name="Google Shape;3964;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5" name="Google Shape;3965;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6" name="Google Shape;3966;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7" name="Google Shape;3967;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8" name="Google Shape;3968;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9" name="Google Shape;3969;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0" name="Google Shape;3970;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1" name="Google Shape;3971;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2" name="Google Shape;3972;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3" name="Google Shape;3973;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4" name="Google Shape;3974;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5" name="Google Shape;3975;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6" name="Google Shape;3976;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7" name="Google Shape;3977;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8" name="Google Shape;3978;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9" name="Google Shape;3979;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0" name="Google Shape;3980;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1" name="Google Shape;3981;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2" name="Google Shape;3982;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3" name="Google Shape;3983;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84" name="Google Shape;3984;p42"/>
                <p:cNvGrpSpPr/>
                <p:nvPr/>
              </p:nvGrpSpPr>
              <p:grpSpPr>
                <a:xfrm>
                  <a:off x="5821818" y="687139"/>
                  <a:ext cx="1768767" cy="1239932"/>
                  <a:chOff x="5448325" y="1433150"/>
                  <a:chExt cx="2742700" cy="1919400"/>
                </a:xfrm>
              </p:grpSpPr>
              <p:sp>
                <p:nvSpPr>
                  <p:cNvPr id="3985" name="Google Shape;3985;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6" name="Google Shape;3986;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7" name="Google Shape;3987;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8" name="Google Shape;3988;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9" name="Google Shape;3989;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0" name="Google Shape;3990;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1" name="Google Shape;3991;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2" name="Google Shape;3992;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3" name="Google Shape;3993;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4" name="Google Shape;3994;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5" name="Google Shape;3995;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6" name="Google Shape;3996;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7" name="Google Shape;3997;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8" name="Google Shape;3998;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9" name="Google Shape;3999;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0" name="Google Shape;4000;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1" name="Google Shape;4001;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2" name="Google Shape;4002;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3" name="Google Shape;4003;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4" name="Google Shape;4004;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5" name="Google Shape;4005;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6" name="Google Shape;4006;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7" name="Google Shape;4007;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8" name="Google Shape;4008;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9" name="Google Shape;4009;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0" name="Google Shape;4010;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1" name="Google Shape;4011;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2" name="Google Shape;4012;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3" name="Google Shape;4013;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4" name="Google Shape;4014;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5" name="Google Shape;4015;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6" name="Google Shape;4016;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7" name="Google Shape;4017;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8" name="Google Shape;4018;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9" name="Google Shape;4019;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0" name="Google Shape;4020;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1" name="Google Shape;4021;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2" name="Google Shape;4022;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3" name="Google Shape;4023;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4" name="Google Shape;4024;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5" name="Google Shape;4025;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6" name="Google Shape;4026;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7" name="Google Shape;4027;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8" name="Google Shape;4028;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9" name="Google Shape;4029;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0" name="Google Shape;4030;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1" name="Google Shape;4031;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2" name="Google Shape;4032;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3" name="Google Shape;4033;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4" name="Google Shape;4034;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5" name="Google Shape;4035;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6" name="Google Shape;4036;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7" name="Google Shape;4037;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8" name="Google Shape;4038;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9" name="Google Shape;4039;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0" name="Google Shape;4040;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1" name="Google Shape;4041;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2" name="Google Shape;4042;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3" name="Google Shape;4043;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4" name="Google Shape;4044;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5" name="Google Shape;4045;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6" name="Google Shape;4046;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7" name="Google Shape;4047;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8" name="Google Shape;4048;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9" name="Google Shape;4049;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0" name="Google Shape;4050;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1" name="Google Shape;4051;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2" name="Google Shape;4052;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3" name="Google Shape;4053;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4" name="Google Shape;4054;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055" name="Google Shape;4055;p42"/>
              <p:cNvGrpSpPr/>
              <p:nvPr/>
            </p:nvGrpSpPr>
            <p:grpSpPr>
              <a:xfrm>
                <a:off x="2106868" y="3343589"/>
                <a:ext cx="3537517" cy="1239932"/>
                <a:chOff x="2636768" y="3167689"/>
                <a:chExt cx="3537517" cy="1239932"/>
              </a:xfrm>
            </p:grpSpPr>
            <p:grpSp>
              <p:nvGrpSpPr>
                <p:cNvPr id="4056" name="Google Shape;4056;p42"/>
                <p:cNvGrpSpPr/>
                <p:nvPr/>
              </p:nvGrpSpPr>
              <p:grpSpPr>
                <a:xfrm>
                  <a:off x="2636768" y="3167689"/>
                  <a:ext cx="1768767" cy="1239932"/>
                  <a:chOff x="5448325" y="1433150"/>
                  <a:chExt cx="2742700" cy="1919400"/>
                </a:xfrm>
              </p:grpSpPr>
              <p:sp>
                <p:nvSpPr>
                  <p:cNvPr id="4057" name="Google Shape;4057;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8" name="Google Shape;4058;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9" name="Google Shape;4059;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0" name="Google Shape;4060;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1" name="Google Shape;4061;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2" name="Google Shape;4062;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3" name="Google Shape;4063;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4" name="Google Shape;4064;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5" name="Google Shape;4065;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6" name="Google Shape;4066;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7" name="Google Shape;4067;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8" name="Google Shape;4068;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9" name="Google Shape;4069;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0" name="Google Shape;4070;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1" name="Google Shape;4071;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2" name="Google Shape;4072;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3" name="Google Shape;4073;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4" name="Google Shape;4074;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5" name="Google Shape;4075;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6" name="Google Shape;4076;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7" name="Google Shape;4077;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8" name="Google Shape;4078;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9" name="Google Shape;4079;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0" name="Google Shape;4080;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1" name="Google Shape;4081;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2" name="Google Shape;4082;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3" name="Google Shape;4083;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4" name="Google Shape;4084;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5" name="Google Shape;4085;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6" name="Google Shape;4086;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7" name="Google Shape;4087;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8" name="Google Shape;4088;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9" name="Google Shape;4089;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0" name="Google Shape;4090;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1" name="Google Shape;4091;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2" name="Google Shape;4092;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3" name="Google Shape;4093;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4" name="Google Shape;4094;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5" name="Google Shape;4095;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6" name="Google Shape;4096;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7" name="Google Shape;4097;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8" name="Google Shape;4098;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9" name="Google Shape;4099;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0" name="Google Shape;4100;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1" name="Google Shape;4101;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2" name="Google Shape;4102;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3" name="Google Shape;4103;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4" name="Google Shape;4104;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5" name="Google Shape;4105;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6" name="Google Shape;4106;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7" name="Google Shape;4107;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8" name="Google Shape;4108;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9" name="Google Shape;4109;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0" name="Google Shape;4110;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1" name="Google Shape;4111;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2" name="Google Shape;4112;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3" name="Google Shape;4113;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4" name="Google Shape;4114;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5" name="Google Shape;4115;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6" name="Google Shape;4116;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7" name="Google Shape;4117;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8" name="Google Shape;4118;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9" name="Google Shape;4119;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0" name="Google Shape;4120;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1" name="Google Shape;4121;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2" name="Google Shape;4122;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3" name="Google Shape;4123;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4" name="Google Shape;4124;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5" name="Google Shape;4125;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6" name="Google Shape;4126;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27" name="Google Shape;4127;p42"/>
                <p:cNvGrpSpPr/>
                <p:nvPr/>
              </p:nvGrpSpPr>
              <p:grpSpPr>
                <a:xfrm>
                  <a:off x="4405518" y="3167689"/>
                  <a:ext cx="1768767" cy="1239932"/>
                  <a:chOff x="5448325" y="1433150"/>
                  <a:chExt cx="2742700" cy="1919400"/>
                </a:xfrm>
              </p:grpSpPr>
              <p:sp>
                <p:nvSpPr>
                  <p:cNvPr id="4128" name="Google Shape;4128;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9" name="Google Shape;4129;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0" name="Google Shape;4130;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1" name="Google Shape;4131;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2" name="Google Shape;4132;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3" name="Google Shape;4133;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4" name="Google Shape;4134;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5" name="Google Shape;4135;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6" name="Google Shape;4136;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7" name="Google Shape;4137;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8" name="Google Shape;4138;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9" name="Google Shape;4139;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0" name="Google Shape;4140;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1" name="Google Shape;4141;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2" name="Google Shape;4142;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3" name="Google Shape;4143;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4" name="Google Shape;4144;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5" name="Google Shape;4145;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6" name="Google Shape;4146;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7" name="Google Shape;4147;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8" name="Google Shape;4148;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9" name="Google Shape;4149;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0" name="Google Shape;4150;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1" name="Google Shape;4151;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2" name="Google Shape;4152;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3" name="Google Shape;4153;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4" name="Google Shape;4154;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5" name="Google Shape;4155;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6" name="Google Shape;4156;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7" name="Google Shape;4157;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8" name="Google Shape;4158;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9" name="Google Shape;4159;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0" name="Google Shape;4160;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1" name="Google Shape;4161;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2" name="Google Shape;4162;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3" name="Google Shape;4163;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4" name="Google Shape;4164;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5" name="Google Shape;4165;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6" name="Google Shape;4166;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7" name="Google Shape;4167;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8" name="Google Shape;4168;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9" name="Google Shape;4169;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0" name="Google Shape;4170;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1" name="Google Shape;4171;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2" name="Google Shape;4172;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3" name="Google Shape;4173;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4" name="Google Shape;4174;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5" name="Google Shape;4175;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6" name="Google Shape;4176;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7" name="Google Shape;4177;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8" name="Google Shape;4178;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9" name="Google Shape;4179;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0" name="Google Shape;4180;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1" name="Google Shape;4181;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2" name="Google Shape;4182;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3" name="Google Shape;4183;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4" name="Google Shape;4184;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5" name="Google Shape;4185;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6" name="Google Shape;4186;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7" name="Google Shape;4187;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8" name="Google Shape;4188;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9" name="Google Shape;4189;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0" name="Google Shape;4190;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1" name="Google Shape;4191;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2" name="Google Shape;4192;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3" name="Google Shape;4193;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4" name="Google Shape;4194;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5" name="Google Shape;4195;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6" name="Google Shape;4196;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7" name="Google Shape;4197;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4198" name="Google Shape;4198;p42"/>
            <p:cNvGrpSpPr/>
            <p:nvPr/>
          </p:nvGrpSpPr>
          <p:grpSpPr>
            <a:xfrm>
              <a:off x="5055357" y="596088"/>
              <a:ext cx="1237821" cy="1241000"/>
              <a:chOff x="2408969" y="2902913"/>
              <a:chExt cx="1237821" cy="1241000"/>
            </a:xfrm>
          </p:grpSpPr>
          <p:grpSp>
            <p:nvGrpSpPr>
              <p:cNvPr id="4199" name="Google Shape;4199;p42"/>
              <p:cNvGrpSpPr/>
              <p:nvPr/>
            </p:nvGrpSpPr>
            <p:grpSpPr>
              <a:xfrm>
                <a:off x="2408969" y="3258413"/>
                <a:ext cx="1237821" cy="177133"/>
                <a:chOff x="5449025" y="3078350"/>
                <a:chExt cx="1919400" cy="274200"/>
              </a:xfrm>
            </p:grpSpPr>
            <p:sp>
              <p:nvSpPr>
                <p:cNvPr id="4200" name="Google Shape;4200;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1" name="Google Shape;4201;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2" name="Google Shape;4202;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3" name="Google Shape;4203;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4" name="Google Shape;4204;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5" name="Google Shape;4205;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6" name="Google Shape;4206;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07" name="Google Shape;4207;p42"/>
              <p:cNvSpPr/>
              <p:nvPr/>
            </p:nvSpPr>
            <p:spPr>
              <a:xfrm>
                <a:off x="2408969" y="343553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8" name="Google Shape;4208;p42"/>
              <p:cNvSpPr/>
              <p:nvPr/>
            </p:nvSpPr>
            <p:spPr>
              <a:xfrm>
                <a:off x="2585801"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9" name="Google Shape;4209;p42"/>
              <p:cNvSpPr/>
              <p:nvPr/>
            </p:nvSpPr>
            <p:spPr>
              <a:xfrm>
                <a:off x="2762632"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0" name="Google Shape;4210;p42"/>
              <p:cNvSpPr/>
              <p:nvPr/>
            </p:nvSpPr>
            <p:spPr>
              <a:xfrm>
                <a:off x="2939464"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1" name="Google Shape;4211;p42"/>
              <p:cNvSpPr/>
              <p:nvPr/>
            </p:nvSpPr>
            <p:spPr>
              <a:xfrm>
                <a:off x="3116295"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2" name="Google Shape;4212;p42"/>
              <p:cNvSpPr/>
              <p:nvPr/>
            </p:nvSpPr>
            <p:spPr>
              <a:xfrm>
                <a:off x="3293127"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3" name="Google Shape;4213;p42"/>
              <p:cNvSpPr/>
              <p:nvPr/>
            </p:nvSpPr>
            <p:spPr>
              <a:xfrm>
                <a:off x="3469959" y="343553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14" name="Google Shape;4214;p42"/>
              <p:cNvGrpSpPr/>
              <p:nvPr/>
            </p:nvGrpSpPr>
            <p:grpSpPr>
              <a:xfrm>
                <a:off x="2408969" y="3612663"/>
                <a:ext cx="1237821" cy="177133"/>
                <a:chOff x="5449025" y="3078350"/>
                <a:chExt cx="1919400" cy="274200"/>
              </a:xfrm>
            </p:grpSpPr>
            <p:sp>
              <p:nvSpPr>
                <p:cNvPr id="4215" name="Google Shape;4215;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6" name="Google Shape;4216;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7" name="Google Shape;4217;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8" name="Google Shape;4218;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9" name="Google Shape;4219;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0" name="Google Shape;4220;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1" name="Google Shape;4221;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22" name="Google Shape;4222;p42"/>
              <p:cNvGrpSpPr/>
              <p:nvPr/>
            </p:nvGrpSpPr>
            <p:grpSpPr>
              <a:xfrm rot="5400000">
                <a:off x="2408969" y="3435538"/>
                <a:ext cx="1237821" cy="177133"/>
                <a:chOff x="5449025" y="3078350"/>
                <a:chExt cx="1919400" cy="274200"/>
              </a:xfrm>
            </p:grpSpPr>
            <p:sp>
              <p:nvSpPr>
                <p:cNvPr id="4223" name="Google Shape;4223;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4" name="Google Shape;4224;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5" name="Google Shape;4225;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6" name="Google Shape;4226;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7" name="Google Shape;4227;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8" name="Google Shape;4228;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9" name="Google Shape;4229;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30" name="Google Shape;4230;p42"/>
              <p:cNvSpPr/>
              <p:nvPr/>
            </p:nvSpPr>
            <p:spPr>
              <a:xfrm>
                <a:off x="2408969" y="30812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1" name="Google Shape;4231;p42"/>
              <p:cNvSpPr/>
              <p:nvPr/>
            </p:nvSpPr>
            <p:spPr>
              <a:xfrm>
                <a:off x="2585801" y="3081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2" name="Google Shape;4232;p42"/>
              <p:cNvSpPr/>
              <p:nvPr/>
            </p:nvSpPr>
            <p:spPr>
              <a:xfrm>
                <a:off x="2939464" y="3081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3" name="Google Shape;4233;p42"/>
              <p:cNvSpPr/>
              <p:nvPr/>
            </p:nvSpPr>
            <p:spPr>
              <a:xfrm>
                <a:off x="3293127" y="3081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4" name="Google Shape;4234;p42"/>
              <p:cNvSpPr/>
              <p:nvPr/>
            </p:nvSpPr>
            <p:spPr>
              <a:xfrm>
                <a:off x="3469959" y="30812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5" name="Google Shape;4235;p42"/>
              <p:cNvSpPr/>
              <p:nvPr/>
            </p:nvSpPr>
            <p:spPr>
              <a:xfrm>
                <a:off x="2408969"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6" name="Google Shape;4236;p42"/>
              <p:cNvSpPr/>
              <p:nvPr/>
            </p:nvSpPr>
            <p:spPr>
              <a:xfrm>
                <a:off x="2585801"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7" name="Google Shape;4237;p42"/>
              <p:cNvSpPr/>
              <p:nvPr/>
            </p:nvSpPr>
            <p:spPr>
              <a:xfrm>
                <a:off x="2939464"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8" name="Google Shape;4238;p42"/>
              <p:cNvSpPr/>
              <p:nvPr/>
            </p:nvSpPr>
            <p:spPr>
              <a:xfrm>
                <a:off x="3293127"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9" name="Google Shape;4239;p42"/>
              <p:cNvSpPr/>
              <p:nvPr/>
            </p:nvSpPr>
            <p:spPr>
              <a:xfrm>
                <a:off x="3469959"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0" name="Google Shape;4240;p42"/>
              <p:cNvSpPr/>
              <p:nvPr/>
            </p:nvSpPr>
            <p:spPr>
              <a:xfrm>
                <a:off x="2408969"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1" name="Google Shape;4241;p42"/>
              <p:cNvSpPr/>
              <p:nvPr/>
            </p:nvSpPr>
            <p:spPr>
              <a:xfrm>
                <a:off x="2585801"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2" name="Google Shape;4242;p42"/>
              <p:cNvSpPr/>
              <p:nvPr/>
            </p:nvSpPr>
            <p:spPr>
              <a:xfrm>
                <a:off x="2939464"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3" name="Google Shape;4243;p42"/>
              <p:cNvSpPr/>
              <p:nvPr/>
            </p:nvSpPr>
            <p:spPr>
              <a:xfrm>
                <a:off x="3293127"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4" name="Google Shape;4244;p42"/>
              <p:cNvSpPr/>
              <p:nvPr/>
            </p:nvSpPr>
            <p:spPr>
              <a:xfrm>
                <a:off x="3469959"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5" name="Google Shape;4245;p42"/>
              <p:cNvSpPr/>
              <p:nvPr/>
            </p:nvSpPr>
            <p:spPr>
              <a:xfrm>
                <a:off x="2408969"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6" name="Google Shape;4246;p42"/>
              <p:cNvSpPr/>
              <p:nvPr/>
            </p:nvSpPr>
            <p:spPr>
              <a:xfrm>
                <a:off x="2585801"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7" name="Google Shape;4247;p42"/>
              <p:cNvSpPr/>
              <p:nvPr/>
            </p:nvSpPr>
            <p:spPr>
              <a:xfrm>
                <a:off x="2762632" y="3966913"/>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8" name="Google Shape;4248;p42"/>
              <p:cNvSpPr/>
              <p:nvPr/>
            </p:nvSpPr>
            <p:spPr>
              <a:xfrm>
                <a:off x="2939464"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9" name="Google Shape;4249;p42"/>
              <p:cNvSpPr/>
              <p:nvPr/>
            </p:nvSpPr>
            <p:spPr>
              <a:xfrm>
                <a:off x="3293127"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0" name="Google Shape;4250;p42"/>
              <p:cNvSpPr/>
              <p:nvPr/>
            </p:nvSpPr>
            <p:spPr>
              <a:xfrm>
                <a:off x="3469959"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51" name="Google Shape;4251;p42"/>
              <p:cNvGrpSpPr/>
              <p:nvPr/>
            </p:nvGrpSpPr>
            <p:grpSpPr>
              <a:xfrm>
                <a:off x="2585493" y="3080102"/>
                <a:ext cx="176700" cy="177000"/>
                <a:chOff x="3832268" y="4133839"/>
                <a:chExt cx="176700" cy="177000"/>
              </a:xfrm>
            </p:grpSpPr>
            <p:sp>
              <p:nvSpPr>
                <p:cNvPr id="4252" name="Google Shape;4252;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3" name="Google Shape;4253;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54" name="Google Shape;4254;p42"/>
              <p:cNvGrpSpPr/>
              <p:nvPr/>
            </p:nvGrpSpPr>
            <p:grpSpPr>
              <a:xfrm>
                <a:off x="2939530" y="3080102"/>
                <a:ext cx="176700" cy="177000"/>
                <a:chOff x="3832268" y="4133839"/>
                <a:chExt cx="176700" cy="177000"/>
              </a:xfrm>
            </p:grpSpPr>
            <p:sp>
              <p:nvSpPr>
                <p:cNvPr id="4255" name="Google Shape;4255;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6" name="Google Shape;4256;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57" name="Google Shape;4257;p42"/>
              <p:cNvGrpSpPr/>
              <p:nvPr/>
            </p:nvGrpSpPr>
            <p:grpSpPr>
              <a:xfrm>
                <a:off x="3293793" y="3080102"/>
                <a:ext cx="176700" cy="177000"/>
                <a:chOff x="3832268" y="4133839"/>
                <a:chExt cx="176700" cy="177000"/>
              </a:xfrm>
            </p:grpSpPr>
            <p:sp>
              <p:nvSpPr>
                <p:cNvPr id="4258" name="Google Shape;4258;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9" name="Google Shape;4259;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60" name="Google Shape;4260;p42"/>
              <p:cNvGrpSpPr/>
              <p:nvPr/>
            </p:nvGrpSpPr>
            <p:grpSpPr>
              <a:xfrm>
                <a:off x="2585493" y="3435602"/>
                <a:ext cx="176700" cy="177000"/>
                <a:chOff x="3832268" y="4133839"/>
                <a:chExt cx="176700" cy="177000"/>
              </a:xfrm>
            </p:grpSpPr>
            <p:sp>
              <p:nvSpPr>
                <p:cNvPr id="4261" name="Google Shape;4261;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2" name="Google Shape;4262;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63" name="Google Shape;4263;p42"/>
              <p:cNvGrpSpPr/>
              <p:nvPr/>
            </p:nvGrpSpPr>
            <p:grpSpPr>
              <a:xfrm>
                <a:off x="2939518" y="3434939"/>
                <a:ext cx="176700" cy="177000"/>
                <a:chOff x="3832268" y="4133839"/>
                <a:chExt cx="176700" cy="177000"/>
              </a:xfrm>
            </p:grpSpPr>
            <p:sp>
              <p:nvSpPr>
                <p:cNvPr id="4264" name="Google Shape;4264;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5" name="Google Shape;4265;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66" name="Google Shape;4266;p42"/>
              <p:cNvGrpSpPr/>
              <p:nvPr/>
            </p:nvGrpSpPr>
            <p:grpSpPr>
              <a:xfrm>
                <a:off x="3293568" y="3434939"/>
                <a:ext cx="176700" cy="177000"/>
                <a:chOff x="3832268" y="4133839"/>
                <a:chExt cx="176700" cy="177000"/>
              </a:xfrm>
            </p:grpSpPr>
            <p:sp>
              <p:nvSpPr>
                <p:cNvPr id="4267" name="Google Shape;4267;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8" name="Google Shape;4268;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69" name="Google Shape;4269;p42"/>
              <p:cNvGrpSpPr/>
              <p:nvPr/>
            </p:nvGrpSpPr>
            <p:grpSpPr>
              <a:xfrm>
                <a:off x="3293793" y="3790514"/>
                <a:ext cx="176700" cy="177000"/>
                <a:chOff x="3832268" y="4133839"/>
                <a:chExt cx="176700" cy="177000"/>
              </a:xfrm>
            </p:grpSpPr>
            <p:sp>
              <p:nvSpPr>
                <p:cNvPr id="4270" name="Google Shape;4270;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1" name="Google Shape;4271;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72" name="Google Shape;4272;p42"/>
              <p:cNvGrpSpPr/>
              <p:nvPr/>
            </p:nvGrpSpPr>
            <p:grpSpPr>
              <a:xfrm>
                <a:off x="2939518" y="3789789"/>
                <a:ext cx="176700" cy="177000"/>
                <a:chOff x="3832268" y="4133839"/>
                <a:chExt cx="176700" cy="177000"/>
              </a:xfrm>
            </p:grpSpPr>
            <p:sp>
              <p:nvSpPr>
                <p:cNvPr id="4273" name="Google Shape;4273;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4" name="Google Shape;4274;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75" name="Google Shape;4275;p42"/>
              <p:cNvSpPr/>
              <p:nvPr/>
            </p:nvSpPr>
            <p:spPr>
              <a:xfrm>
                <a:off x="2585268" y="37898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6" name="Google Shape;4276;p42"/>
              <p:cNvSpPr/>
              <p:nvPr/>
            </p:nvSpPr>
            <p:spPr>
              <a:xfrm>
                <a:off x="2631625" y="3836363"/>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77" name="Google Shape;4277;p42"/>
              <p:cNvGrpSpPr/>
              <p:nvPr/>
            </p:nvGrpSpPr>
            <p:grpSpPr>
              <a:xfrm rot="5400000">
                <a:off x="2232132" y="3434876"/>
                <a:ext cx="1237821" cy="177133"/>
                <a:chOff x="5449025" y="3078350"/>
                <a:chExt cx="1919400" cy="274200"/>
              </a:xfrm>
            </p:grpSpPr>
            <p:sp>
              <p:nvSpPr>
                <p:cNvPr id="4278" name="Google Shape;4278;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9" name="Google Shape;4279;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0" name="Google Shape;4280;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1" name="Google Shape;4281;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2" name="Google Shape;4282;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3" name="Google Shape;4283;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4" name="Google Shape;4284;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85" name="Google Shape;4285;p42"/>
              <p:cNvGrpSpPr/>
              <p:nvPr/>
            </p:nvGrpSpPr>
            <p:grpSpPr>
              <a:xfrm rot="5400000">
                <a:off x="2585794" y="3435538"/>
                <a:ext cx="1237821" cy="177133"/>
                <a:chOff x="5449025" y="3078350"/>
                <a:chExt cx="1919400" cy="274200"/>
              </a:xfrm>
            </p:grpSpPr>
            <p:sp>
              <p:nvSpPr>
                <p:cNvPr id="4286" name="Google Shape;4286;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7" name="Google Shape;4287;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8" name="Google Shape;4288;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9" name="Google Shape;4289;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0" name="Google Shape;4290;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1" name="Google Shape;4291;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2" name="Google Shape;4292;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4293" name="Google Shape;4293;p42"/>
          <p:cNvGrpSpPr/>
          <p:nvPr/>
        </p:nvGrpSpPr>
        <p:grpSpPr>
          <a:xfrm>
            <a:off x="6210195" y="3715103"/>
            <a:ext cx="530946" cy="520706"/>
            <a:chOff x="5996725" y="610550"/>
            <a:chExt cx="823300" cy="822600"/>
          </a:xfrm>
        </p:grpSpPr>
        <p:sp>
          <p:nvSpPr>
            <p:cNvPr id="4294" name="Google Shape;4294;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5" name="Google Shape;4295;p42"/>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6" name="Google Shape;4296;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7" name="Google Shape;4297;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8" name="Google Shape;4298;p42"/>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9" name="Google Shape;4299;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0" name="Google Shape;4300;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1" name="Google Shape;4301;p42"/>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2" name="Google Shape;4302;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03" name="Google Shape;4303;p42"/>
          <p:cNvGrpSpPr/>
          <p:nvPr/>
        </p:nvGrpSpPr>
        <p:grpSpPr>
          <a:xfrm>
            <a:off x="5962045" y="2909503"/>
            <a:ext cx="177283" cy="520706"/>
            <a:chOff x="6545125" y="610550"/>
            <a:chExt cx="274900" cy="822600"/>
          </a:xfrm>
        </p:grpSpPr>
        <p:sp>
          <p:nvSpPr>
            <p:cNvPr id="4304" name="Google Shape;4304;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5" name="Google Shape;4305;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6" name="Google Shape;4306;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07" name="Google Shape;4307;p42"/>
          <p:cNvGrpSpPr/>
          <p:nvPr/>
        </p:nvGrpSpPr>
        <p:grpSpPr>
          <a:xfrm>
            <a:off x="1524957" y="3211840"/>
            <a:ext cx="1768767" cy="1735686"/>
            <a:chOff x="5448325" y="610550"/>
            <a:chExt cx="2742700" cy="2742000"/>
          </a:xfrm>
        </p:grpSpPr>
        <p:sp>
          <p:nvSpPr>
            <p:cNvPr id="4308" name="Google Shape;4308;p42"/>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9" name="Google Shape;4309;p42"/>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0" name="Google Shape;4310;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1" name="Google Shape;4311;p42"/>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2" name="Google Shape;4312;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3" name="Google Shape;4313;p42"/>
            <p:cNvSpPr/>
            <p:nvPr/>
          </p:nvSpPr>
          <p:spPr>
            <a:xfrm>
              <a:off x="6819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4" name="Google Shape;4314;p42"/>
            <p:cNvSpPr/>
            <p:nvPr/>
          </p:nvSpPr>
          <p:spPr>
            <a:xfrm>
              <a:off x="7093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5" name="Google Shape;4315;p42"/>
            <p:cNvSpPr/>
            <p:nvPr/>
          </p:nvSpPr>
          <p:spPr>
            <a:xfrm>
              <a:off x="7367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6" name="Google Shape;4316;p42"/>
            <p:cNvSpPr/>
            <p:nvPr/>
          </p:nvSpPr>
          <p:spPr>
            <a:xfrm>
              <a:off x="7641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7" name="Google Shape;4317;p42"/>
            <p:cNvSpPr/>
            <p:nvPr/>
          </p:nvSpPr>
          <p:spPr>
            <a:xfrm>
              <a:off x="7916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8" name="Google Shape;4318;p42"/>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9" name="Google Shape;4319;p42"/>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0" name="Google Shape;4320;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1" name="Google Shape;4321;p42"/>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2" name="Google Shape;4322;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3" name="Google Shape;4323;p42"/>
            <p:cNvSpPr/>
            <p:nvPr/>
          </p:nvSpPr>
          <p:spPr>
            <a:xfrm>
              <a:off x="6819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4" name="Google Shape;4324;p42"/>
            <p:cNvSpPr/>
            <p:nvPr/>
          </p:nvSpPr>
          <p:spPr>
            <a:xfrm>
              <a:off x="7093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5" name="Google Shape;4325;p42"/>
            <p:cNvSpPr/>
            <p:nvPr/>
          </p:nvSpPr>
          <p:spPr>
            <a:xfrm>
              <a:off x="7367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6" name="Google Shape;4326;p42"/>
            <p:cNvSpPr/>
            <p:nvPr/>
          </p:nvSpPr>
          <p:spPr>
            <a:xfrm>
              <a:off x="7641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7" name="Google Shape;4327;p42"/>
            <p:cNvSpPr/>
            <p:nvPr/>
          </p:nvSpPr>
          <p:spPr>
            <a:xfrm>
              <a:off x="7916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8" name="Google Shape;4328;p42"/>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9" name="Google Shape;4329;p42"/>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0" name="Google Shape;4330;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1" name="Google Shape;4331;p42"/>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2" name="Google Shape;4332;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3" name="Google Shape;4333;p42"/>
            <p:cNvSpPr/>
            <p:nvPr/>
          </p:nvSpPr>
          <p:spPr>
            <a:xfrm>
              <a:off x="6820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4" name="Google Shape;4334;p42"/>
            <p:cNvSpPr/>
            <p:nvPr/>
          </p:nvSpPr>
          <p:spPr>
            <a:xfrm>
              <a:off x="7094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5" name="Google Shape;4335;p42"/>
            <p:cNvSpPr/>
            <p:nvPr/>
          </p:nvSpPr>
          <p:spPr>
            <a:xfrm>
              <a:off x="7368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6" name="Google Shape;4336;p42"/>
            <p:cNvSpPr/>
            <p:nvPr/>
          </p:nvSpPr>
          <p:spPr>
            <a:xfrm>
              <a:off x="7642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7" name="Google Shape;4337;p42"/>
            <p:cNvSpPr/>
            <p:nvPr/>
          </p:nvSpPr>
          <p:spPr>
            <a:xfrm>
              <a:off x="7916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8" name="Google Shape;4338;p42"/>
            <p:cNvSpPr/>
            <p:nvPr/>
          </p:nvSpPr>
          <p:spPr>
            <a:xfrm>
              <a:off x="5449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9" name="Google Shape;4339;p42"/>
            <p:cNvSpPr/>
            <p:nvPr/>
          </p:nvSpPr>
          <p:spPr>
            <a:xfrm>
              <a:off x="5723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0" name="Google Shape;4340;p42"/>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1" name="Google Shape;4341;p42"/>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2" name="Google Shape;4342;p42"/>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3" name="Google Shape;4343;p42"/>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4" name="Google Shape;4344;p42"/>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5" name="Google Shape;4345;p42"/>
            <p:cNvSpPr/>
            <p:nvPr/>
          </p:nvSpPr>
          <p:spPr>
            <a:xfrm>
              <a:off x="7368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6" name="Google Shape;4346;p42"/>
            <p:cNvSpPr/>
            <p:nvPr/>
          </p:nvSpPr>
          <p:spPr>
            <a:xfrm>
              <a:off x="7642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7" name="Google Shape;4347;p42"/>
            <p:cNvSpPr/>
            <p:nvPr/>
          </p:nvSpPr>
          <p:spPr>
            <a:xfrm>
              <a:off x="7916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8" name="Google Shape;4348;p42"/>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9" name="Google Shape;4349;p42"/>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0" name="Google Shape;4350;p42"/>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1" name="Google Shape;4351;p42"/>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2" name="Google Shape;4352;p42"/>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3" name="Google Shape;4353;p42"/>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4" name="Google Shape;4354;p42"/>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5" name="Google Shape;4355;p42"/>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6" name="Google Shape;4356;p42"/>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7" name="Google Shape;4357;p42"/>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8" name="Google Shape;4358;p42"/>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9" name="Google Shape;4359;p42"/>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0" name="Google Shape;4360;p42"/>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1" name="Google Shape;4361;p42"/>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2" name="Google Shape;4362;p42"/>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3" name="Google Shape;4363;p42"/>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4" name="Google Shape;4364;p42"/>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5" name="Google Shape;4365;p42"/>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6" name="Google Shape;4366;p42"/>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7" name="Google Shape;4367;p42"/>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8" name="Google Shape;4368;p42"/>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9" name="Google Shape;4369;p42"/>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0" name="Google Shape;4370;p42"/>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1" name="Google Shape;4371;p42"/>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2" name="Google Shape;4372;p42"/>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3" name="Google Shape;4373;p42"/>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4" name="Google Shape;4374;p42"/>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5" name="Google Shape;4375;p42"/>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6" name="Google Shape;4376;p42"/>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7" name="Google Shape;4377;p42"/>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8" name="Google Shape;4378;p42"/>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9" name="Google Shape;4379;p42"/>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0" name="Google Shape;4380;p42"/>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1" name="Google Shape;4381;p42"/>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2" name="Google Shape;4382;p42"/>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3" name="Google Shape;4383;p42"/>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4" name="Google Shape;4384;p42"/>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5" name="Google Shape;4385;p42"/>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6" name="Google Shape;4386;p42"/>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7" name="Google Shape;4387;p42"/>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8" name="Google Shape;4388;p42"/>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9" name="Google Shape;4389;p42"/>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0" name="Google Shape;4390;p42"/>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1" name="Google Shape;4391;p42"/>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2" name="Google Shape;4392;p42"/>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3" name="Google Shape;4393;p42"/>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4" name="Google Shape;4394;p42"/>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5" name="Google Shape;4395;p42"/>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6" name="Google Shape;4396;p42"/>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7" name="Google Shape;4397;p42"/>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8" name="Google Shape;4398;p42"/>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9" name="Google Shape;4399;p42"/>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0" name="Google Shape;4400;p42"/>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1" name="Google Shape;4401;p42"/>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2" name="Google Shape;4402;p42"/>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3" name="Google Shape;4403;p42"/>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4" name="Google Shape;4404;p42"/>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5" name="Google Shape;4405;p42"/>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6" name="Google Shape;4406;p42"/>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7" name="Google Shape;4407;p42"/>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4411" name="Shape 4411"/>
        <p:cNvGrpSpPr/>
        <p:nvPr/>
      </p:nvGrpSpPr>
      <p:grpSpPr>
        <a:xfrm>
          <a:off x="0" y="0"/>
          <a:ext cx="0" cy="0"/>
          <a:chOff x="0" y="0"/>
          <a:chExt cx="0" cy="0"/>
        </a:xfrm>
      </p:grpSpPr>
      <p:grpSp>
        <p:nvGrpSpPr>
          <p:cNvPr id="4412" name="Google Shape;4412;p43"/>
          <p:cNvGrpSpPr/>
          <p:nvPr/>
        </p:nvGrpSpPr>
        <p:grpSpPr>
          <a:xfrm>
            <a:off x="2846400" y="1066273"/>
            <a:ext cx="3542649" cy="3010964"/>
            <a:chOff x="495951" y="152400"/>
            <a:chExt cx="3542649" cy="3010964"/>
          </a:xfrm>
        </p:grpSpPr>
        <p:grpSp>
          <p:nvGrpSpPr>
            <p:cNvPr id="4413" name="Google Shape;4413;p43"/>
            <p:cNvGrpSpPr/>
            <p:nvPr/>
          </p:nvGrpSpPr>
          <p:grpSpPr>
            <a:xfrm>
              <a:off x="495951" y="152400"/>
              <a:ext cx="3542649" cy="3010964"/>
              <a:chOff x="572151" y="1027636"/>
              <a:chExt cx="3542649" cy="3010964"/>
            </a:xfrm>
          </p:grpSpPr>
          <p:grpSp>
            <p:nvGrpSpPr>
              <p:cNvPr id="4414" name="Google Shape;4414;p43"/>
              <p:cNvGrpSpPr/>
              <p:nvPr/>
            </p:nvGrpSpPr>
            <p:grpSpPr>
              <a:xfrm>
                <a:off x="572151" y="1027636"/>
                <a:ext cx="3542649" cy="3010964"/>
                <a:chOff x="698254" y="1117901"/>
                <a:chExt cx="3542649" cy="3010964"/>
              </a:xfrm>
            </p:grpSpPr>
            <p:grpSp>
              <p:nvGrpSpPr>
                <p:cNvPr id="4415" name="Google Shape;4415;p43"/>
                <p:cNvGrpSpPr/>
                <p:nvPr/>
              </p:nvGrpSpPr>
              <p:grpSpPr>
                <a:xfrm>
                  <a:off x="700818" y="1117901"/>
                  <a:ext cx="3537517" cy="2480032"/>
                  <a:chOff x="2106868" y="2103489"/>
                  <a:chExt cx="3537517" cy="2480032"/>
                </a:xfrm>
              </p:grpSpPr>
              <p:grpSp>
                <p:nvGrpSpPr>
                  <p:cNvPr id="4416" name="Google Shape;4416;p43"/>
                  <p:cNvGrpSpPr/>
                  <p:nvPr/>
                </p:nvGrpSpPr>
                <p:grpSpPr>
                  <a:xfrm>
                    <a:off x="2106980" y="2103489"/>
                    <a:ext cx="3537292" cy="1239932"/>
                    <a:chOff x="4053293" y="687139"/>
                    <a:chExt cx="3537292" cy="1239932"/>
                  </a:xfrm>
                </p:grpSpPr>
                <p:grpSp>
                  <p:nvGrpSpPr>
                    <p:cNvPr id="4417" name="Google Shape;4417;p43"/>
                    <p:cNvGrpSpPr/>
                    <p:nvPr/>
                  </p:nvGrpSpPr>
                  <p:grpSpPr>
                    <a:xfrm>
                      <a:off x="4053293" y="687139"/>
                      <a:ext cx="1768767" cy="1239932"/>
                      <a:chOff x="5448325" y="1433150"/>
                      <a:chExt cx="2742700" cy="1919400"/>
                    </a:xfrm>
                  </p:grpSpPr>
                  <p:sp>
                    <p:nvSpPr>
                      <p:cNvPr id="4418" name="Google Shape;4418;p43"/>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9" name="Google Shape;4419;p43"/>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0" name="Google Shape;4420;p43"/>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1" name="Google Shape;4421;p43"/>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2" name="Google Shape;4422;p43"/>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3" name="Google Shape;4423;p43"/>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4" name="Google Shape;4424;p43"/>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5" name="Google Shape;4425;p43"/>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6" name="Google Shape;4426;p43"/>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7" name="Google Shape;4427;p43"/>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8" name="Google Shape;4428;p43"/>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9" name="Google Shape;4429;p43"/>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0" name="Google Shape;4430;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1" name="Google Shape;4431;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2" name="Google Shape;4432;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3" name="Google Shape;4433;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4" name="Google Shape;4434;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5" name="Google Shape;4435;p43"/>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6" name="Google Shape;4436;p43"/>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7" name="Google Shape;4437;p43"/>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8" name="Google Shape;4438;p43"/>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9" name="Google Shape;4439;p43"/>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0" name="Google Shape;4440;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1" name="Google Shape;4441;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2" name="Google Shape;4442;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3" name="Google Shape;4443;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4" name="Google Shape;4444;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5" name="Google Shape;4445;p43"/>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6" name="Google Shape;4446;p43"/>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7" name="Google Shape;4447;p43"/>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8" name="Google Shape;4448;p43"/>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9" name="Google Shape;4449;p43"/>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0" name="Google Shape;4450;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1" name="Google Shape;4451;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2" name="Google Shape;4452;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3" name="Google Shape;4453;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4" name="Google Shape;4454;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5" name="Google Shape;4455;p43"/>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6" name="Google Shape;4456;p43"/>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7" name="Google Shape;4457;p43"/>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8" name="Google Shape;4458;p43"/>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9" name="Google Shape;4459;p43"/>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0" name="Google Shape;4460;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1" name="Google Shape;4461;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2" name="Google Shape;4462;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3" name="Google Shape;4463;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4" name="Google Shape;4464;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5" name="Google Shape;4465;p43"/>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6" name="Google Shape;4466;p43"/>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7" name="Google Shape;4467;p43"/>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8" name="Google Shape;4468;p43"/>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9" name="Google Shape;4469;p43"/>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0" name="Google Shape;4470;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1" name="Google Shape;4471;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2" name="Google Shape;4472;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3" name="Google Shape;4473;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4" name="Google Shape;4474;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5" name="Google Shape;4475;p43"/>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6" name="Google Shape;4476;p43"/>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7" name="Google Shape;4477;p43"/>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8" name="Google Shape;4478;p43"/>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9" name="Google Shape;4479;p43"/>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0" name="Google Shape;4480;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1" name="Google Shape;4481;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2" name="Google Shape;4482;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3" name="Google Shape;4483;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4" name="Google Shape;4484;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5" name="Google Shape;4485;p43"/>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6" name="Google Shape;4486;p43"/>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7" name="Google Shape;4487;p43"/>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88" name="Google Shape;4488;p43"/>
                    <p:cNvGrpSpPr/>
                    <p:nvPr/>
                  </p:nvGrpSpPr>
                  <p:grpSpPr>
                    <a:xfrm>
                      <a:off x="5821818" y="687139"/>
                      <a:ext cx="1768767" cy="1239932"/>
                      <a:chOff x="5448325" y="1433150"/>
                      <a:chExt cx="2742700" cy="1919400"/>
                    </a:xfrm>
                  </p:grpSpPr>
                  <p:sp>
                    <p:nvSpPr>
                      <p:cNvPr id="4489" name="Google Shape;4489;p43"/>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0" name="Google Shape;4490;p43"/>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1" name="Google Shape;4491;p43"/>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2" name="Google Shape;4492;p43"/>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3" name="Google Shape;4493;p43"/>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4" name="Google Shape;4494;p43"/>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5" name="Google Shape;4495;p43"/>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6" name="Google Shape;4496;p43"/>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7" name="Google Shape;4497;p43"/>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8" name="Google Shape;4498;p43"/>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9" name="Google Shape;4499;p43"/>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0" name="Google Shape;4500;p43"/>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1" name="Google Shape;4501;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2" name="Google Shape;4502;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3" name="Google Shape;4503;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4" name="Google Shape;4504;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5" name="Google Shape;4505;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6" name="Google Shape;4506;p43"/>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7" name="Google Shape;4507;p43"/>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8" name="Google Shape;4508;p43"/>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9" name="Google Shape;4509;p43"/>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0" name="Google Shape;4510;p43"/>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1" name="Google Shape;4511;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2" name="Google Shape;4512;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3" name="Google Shape;4513;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4" name="Google Shape;4514;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5" name="Google Shape;4515;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6" name="Google Shape;4516;p43"/>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7" name="Google Shape;4517;p43"/>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8" name="Google Shape;4518;p43"/>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9" name="Google Shape;4519;p43"/>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0" name="Google Shape;4520;p43"/>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1" name="Google Shape;4521;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2" name="Google Shape;4522;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3" name="Google Shape;4523;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4" name="Google Shape;4524;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5" name="Google Shape;4525;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6" name="Google Shape;4526;p43"/>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7" name="Google Shape;4527;p43"/>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8" name="Google Shape;4528;p43"/>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9" name="Google Shape;4529;p43"/>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0" name="Google Shape;4530;p43"/>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1" name="Google Shape;4531;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2" name="Google Shape;4532;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3" name="Google Shape;4533;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4" name="Google Shape;4534;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5" name="Google Shape;4535;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6" name="Google Shape;4536;p43"/>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7" name="Google Shape;4537;p43"/>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8" name="Google Shape;4538;p43"/>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9" name="Google Shape;4539;p43"/>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0" name="Google Shape;4540;p43"/>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1" name="Google Shape;4541;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2" name="Google Shape;4542;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3" name="Google Shape;4543;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4" name="Google Shape;4544;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5" name="Google Shape;4545;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6" name="Google Shape;4546;p43"/>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7" name="Google Shape;4547;p43"/>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8" name="Google Shape;4548;p43"/>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9" name="Google Shape;4549;p43"/>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0" name="Google Shape;4550;p43"/>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1" name="Google Shape;4551;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2" name="Google Shape;4552;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3" name="Google Shape;4553;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4" name="Google Shape;4554;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5" name="Google Shape;4555;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6" name="Google Shape;4556;p43"/>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7" name="Google Shape;4557;p43"/>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8" name="Google Shape;4558;p43"/>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559" name="Google Shape;4559;p43"/>
                  <p:cNvGrpSpPr/>
                  <p:nvPr/>
                </p:nvGrpSpPr>
                <p:grpSpPr>
                  <a:xfrm>
                    <a:off x="2106868" y="3343589"/>
                    <a:ext cx="3537517" cy="1239932"/>
                    <a:chOff x="2636768" y="3167689"/>
                    <a:chExt cx="3537517" cy="1239932"/>
                  </a:xfrm>
                </p:grpSpPr>
                <p:grpSp>
                  <p:nvGrpSpPr>
                    <p:cNvPr id="4560" name="Google Shape;4560;p43"/>
                    <p:cNvGrpSpPr/>
                    <p:nvPr/>
                  </p:nvGrpSpPr>
                  <p:grpSpPr>
                    <a:xfrm>
                      <a:off x="2636768" y="3167689"/>
                      <a:ext cx="1768767" cy="1239932"/>
                      <a:chOff x="5448325" y="1433150"/>
                      <a:chExt cx="2742700" cy="1919400"/>
                    </a:xfrm>
                  </p:grpSpPr>
                  <p:sp>
                    <p:nvSpPr>
                      <p:cNvPr id="4561" name="Google Shape;4561;p43"/>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2" name="Google Shape;4562;p43"/>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3" name="Google Shape;4563;p43"/>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4" name="Google Shape;4564;p43"/>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5" name="Google Shape;4565;p43"/>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6" name="Google Shape;4566;p43"/>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7" name="Google Shape;4567;p43"/>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8" name="Google Shape;4568;p43"/>
                      <p:cNvSpPr/>
                      <p:nvPr/>
                    </p:nvSpPr>
                    <p:spPr>
                      <a:xfrm>
                        <a:off x="7368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9" name="Google Shape;4569;p43"/>
                      <p:cNvSpPr/>
                      <p:nvPr/>
                    </p:nvSpPr>
                    <p:spPr>
                      <a:xfrm>
                        <a:off x="7642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0" name="Google Shape;4570;p43"/>
                      <p:cNvSpPr/>
                      <p:nvPr/>
                    </p:nvSpPr>
                    <p:spPr>
                      <a:xfrm>
                        <a:off x="7916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1" name="Google Shape;4571;p43"/>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2" name="Google Shape;4572;p43"/>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3" name="Google Shape;4573;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4" name="Google Shape;4574;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5" name="Google Shape;4575;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6" name="Google Shape;4576;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7" name="Google Shape;4577;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8" name="Google Shape;4578;p43"/>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9" name="Google Shape;4579;p43"/>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0" name="Google Shape;4580;p43"/>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1" name="Google Shape;4581;p43"/>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2" name="Google Shape;4582;p43"/>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3" name="Google Shape;4583;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4" name="Google Shape;4584;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5" name="Google Shape;4585;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6" name="Google Shape;4586;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7" name="Google Shape;4587;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8" name="Google Shape;4588;p43"/>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9" name="Google Shape;4589;p43"/>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0" name="Google Shape;4590;p43"/>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1" name="Google Shape;4591;p43"/>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2" name="Google Shape;4592;p43"/>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3" name="Google Shape;4593;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4" name="Google Shape;4594;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5" name="Google Shape;4595;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6" name="Google Shape;4596;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7" name="Google Shape;4597;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8" name="Google Shape;4598;p43"/>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9" name="Google Shape;4599;p43"/>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0" name="Google Shape;4600;p43"/>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1" name="Google Shape;4601;p43"/>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2" name="Google Shape;4602;p43"/>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3" name="Google Shape;4603;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4" name="Google Shape;4604;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5" name="Google Shape;4605;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6" name="Google Shape;4606;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7" name="Google Shape;4607;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8" name="Google Shape;4608;p43"/>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9" name="Google Shape;4609;p43"/>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0" name="Google Shape;4610;p43"/>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1" name="Google Shape;4611;p43"/>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2" name="Google Shape;4612;p43"/>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3" name="Google Shape;4613;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4" name="Google Shape;4614;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5" name="Google Shape;4615;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6" name="Google Shape;4616;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7" name="Google Shape;4617;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8" name="Google Shape;4618;p43"/>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9" name="Google Shape;4619;p43"/>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0" name="Google Shape;4620;p43"/>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1" name="Google Shape;4621;p43"/>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2" name="Google Shape;4622;p43"/>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3" name="Google Shape;4623;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4" name="Google Shape;4624;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5" name="Google Shape;4625;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6" name="Google Shape;4626;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7" name="Google Shape;4627;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8" name="Google Shape;4628;p43"/>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9" name="Google Shape;4629;p43"/>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0" name="Google Shape;4630;p43"/>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31" name="Google Shape;4631;p43"/>
                    <p:cNvGrpSpPr/>
                    <p:nvPr/>
                  </p:nvGrpSpPr>
                  <p:grpSpPr>
                    <a:xfrm>
                      <a:off x="4405518" y="3167689"/>
                      <a:ext cx="1768767" cy="1239932"/>
                      <a:chOff x="5448325" y="1433150"/>
                      <a:chExt cx="2742700" cy="1919400"/>
                    </a:xfrm>
                  </p:grpSpPr>
                  <p:sp>
                    <p:nvSpPr>
                      <p:cNvPr id="4632" name="Google Shape;4632;p43"/>
                      <p:cNvSpPr/>
                      <p:nvPr/>
                    </p:nvSpPr>
                    <p:spPr>
                      <a:xfrm>
                        <a:off x="5449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3" name="Google Shape;4633;p43"/>
                      <p:cNvSpPr/>
                      <p:nvPr/>
                    </p:nvSpPr>
                    <p:spPr>
                      <a:xfrm>
                        <a:off x="5723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4" name="Google Shape;4634;p43"/>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5" name="Google Shape;4635;p43"/>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6" name="Google Shape;4636;p43"/>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7" name="Google Shape;4637;p43"/>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8" name="Google Shape;4638;p43"/>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9" name="Google Shape;4639;p43"/>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0" name="Google Shape;4640;p43"/>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1" name="Google Shape;4641;p43"/>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2" name="Google Shape;4642;p43"/>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3" name="Google Shape;4643;p43"/>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4" name="Google Shape;4644;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5" name="Google Shape;4645;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6" name="Google Shape;4646;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7" name="Google Shape;4647;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8" name="Google Shape;4648;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9" name="Google Shape;4649;p43"/>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0" name="Google Shape;4650;p43"/>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1" name="Google Shape;4651;p43"/>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2" name="Google Shape;4652;p43"/>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3" name="Google Shape;4653;p43"/>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4" name="Google Shape;4654;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5" name="Google Shape;4655;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6" name="Google Shape;4656;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7" name="Google Shape;4657;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8" name="Google Shape;4658;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9" name="Google Shape;4659;p43"/>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0" name="Google Shape;4660;p43"/>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1" name="Google Shape;4661;p43"/>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2" name="Google Shape;4662;p43"/>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3" name="Google Shape;4663;p43"/>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4" name="Google Shape;4664;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5" name="Google Shape;4665;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6" name="Google Shape;4666;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7" name="Google Shape;4667;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8" name="Google Shape;4668;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9" name="Google Shape;4669;p43"/>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0" name="Google Shape;4670;p43"/>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1" name="Google Shape;4671;p43"/>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2" name="Google Shape;4672;p43"/>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3" name="Google Shape;4673;p43"/>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4" name="Google Shape;4674;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5" name="Google Shape;4675;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6" name="Google Shape;4676;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7" name="Google Shape;4677;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8" name="Google Shape;4678;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9" name="Google Shape;4679;p43"/>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0" name="Google Shape;4680;p43"/>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1" name="Google Shape;4681;p43"/>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2" name="Google Shape;4682;p43"/>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3" name="Google Shape;4683;p43"/>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4" name="Google Shape;4684;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5" name="Google Shape;4685;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6" name="Google Shape;4686;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7" name="Google Shape;4687;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8" name="Google Shape;4688;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9" name="Google Shape;4689;p43"/>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0" name="Google Shape;4690;p43"/>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1" name="Google Shape;4691;p43"/>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2" name="Google Shape;4692;p43"/>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3" name="Google Shape;4693;p43"/>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4" name="Google Shape;4694;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5" name="Google Shape;4695;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6" name="Google Shape;4696;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7" name="Google Shape;4697;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8" name="Google Shape;4698;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9" name="Google Shape;4699;p43"/>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0" name="Google Shape;4700;p43"/>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1" name="Google Shape;4701;p43"/>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
              <p:nvSpPr>
                <p:cNvPr id="4702" name="Google Shape;4702;p43"/>
                <p:cNvSpPr/>
                <p:nvPr/>
              </p:nvSpPr>
              <p:spPr>
                <a:xfrm rot="5400000">
                  <a:off x="4063921"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3" name="Google Shape;4703;p43"/>
                <p:cNvSpPr/>
                <p:nvPr/>
              </p:nvSpPr>
              <p:spPr>
                <a:xfrm rot="5400000">
                  <a:off x="4063921"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4" name="Google Shape;4704;p43"/>
                <p:cNvSpPr/>
                <p:nvPr/>
              </p:nvSpPr>
              <p:spPr>
                <a:xfrm rot="5400000">
                  <a:off x="4063921"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5" name="Google Shape;4705;p43"/>
                <p:cNvSpPr/>
                <p:nvPr/>
              </p:nvSpPr>
              <p:spPr>
                <a:xfrm rot="5400000">
                  <a:off x="3886787"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6" name="Google Shape;4706;p43"/>
                <p:cNvSpPr/>
                <p:nvPr/>
              </p:nvSpPr>
              <p:spPr>
                <a:xfrm rot="5400000">
                  <a:off x="3886787"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7" name="Google Shape;4707;p43"/>
                <p:cNvSpPr/>
                <p:nvPr/>
              </p:nvSpPr>
              <p:spPr>
                <a:xfrm rot="5400000">
                  <a:off x="3886787"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8" name="Google Shape;4708;p43"/>
                <p:cNvSpPr/>
                <p:nvPr/>
              </p:nvSpPr>
              <p:spPr>
                <a:xfrm rot="5400000">
                  <a:off x="3709654" y="3597769"/>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9" name="Google Shape;4709;p43"/>
                <p:cNvSpPr/>
                <p:nvPr/>
              </p:nvSpPr>
              <p:spPr>
                <a:xfrm rot="5400000">
                  <a:off x="3709654" y="377460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0" name="Google Shape;4710;p43"/>
                <p:cNvSpPr/>
                <p:nvPr/>
              </p:nvSpPr>
              <p:spPr>
                <a:xfrm rot="5400000">
                  <a:off x="3709654"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1" name="Google Shape;4711;p43"/>
                <p:cNvSpPr/>
                <p:nvPr/>
              </p:nvSpPr>
              <p:spPr>
                <a:xfrm rot="5400000">
                  <a:off x="3532521"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2" name="Google Shape;4712;p43"/>
                <p:cNvSpPr/>
                <p:nvPr/>
              </p:nvSpPr>
              <p:spPr>
                <a:xfrm rot="5400000">
                  <a:off x="3532521"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3" name="Google Shape;4713;p43"/>
                <p:cNvSpPr/>
                <p:nvPr/>
              </p:nvSpPr>
              <p:spPr>
                <a:xfrm rot="5400000">
                  <a:off x="3532521"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4" name="Google Shape;4714;p43"/>
                <p:cNvSpPr/>
                <p:nvPr/>
              </p:nvSpPr>
              <p:spPr>
                <a:xfrm rot="5400000">
                  <a:off x="3355388"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5" name="Google Shape;4715;p43"/>
                <p:cNvSpPr/>
                <p:nvPr/>
              </p:nvSpPr>
              <p:spPr>
                <a:xfrm rot="5400000">
                  <a:off x="3355388"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6" name="Google Shape;4716;p43"/>
                <p:cNvSpPr/>
                <p:nvPr/>
              </p:nvSpPr>
              <p:spPr>
                <a:xfrm rot="5400000">
                  <a:off x="3355388"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7" name="Google Shape;4717;p43"/>
                <p:cNvSpPr/>
                <p:nvPr/>
              </p:nvSpPr>
              <p:spPr>
                <a:xfrm rot="5400000">
                  <a:off x="3178255"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8" name="Google Shape;4718;p43"/>
                <p:cNvSpPr/>
                <p:nvPr/>
              </p:nvSpPr>
              <p:spPr>
                <a:xfrm rot="5400000">
                  <a:off x="3178255"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9" name="Google Shape;4719;p43"/>
                <p:cNvSpPr/>
                <p:nvPr/>
              </p:nvSpPr>
              <p:spPr>
                <a:xfrm rot="5400000">
                  <a:off x="3178255"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0" name="Google Shape;4720;p43"/>
                <p:cNvSpPr/>
                <p:nvPr/>
              </p:nvSpPr>
              <p:spPr>
                <a:xfrm rot="5400000">
                  <a:off x="3001121"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1" name="Google Shape;4721;p43"/>
                <p:cNvSpPr/>
                <p:nvPr/>
              </p:nvSpPr>
              <p:spPr>
                <a:xfrm rot="5400000">
                  <a:off x="3001121"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2" name="Google Shape;4722;p43"/>
                <p:cNvSpPr/>
                <p:nvPr/>
              </p:nvSpPr>
              <p:spPr>
                <a:xfrm rot="5400000">
                  <a:off x="3001121"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3" name="Google Shape;4723;p43"/>
                <p:cNvSpPr/>
                <p:nvPr/>
              </p:nvSpPr>
              <p:spPr>
                <a:xfrm rot="5400000">
                  <a:off x="2823996"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4" name="Google Shape;4724;p43"/>
                <p:cNvSpPr/>
                <p:nvPr/>
              </p:nvSpPr>
              <p:spPr>
                <a:xfrm rot="5400000">
                  <a:off x="2823996"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5" name="Google Shape;4725;p43"/>
                <p:cNvSpPr/>
                <p:nvPr/>
              </p:nvSpPr>
              <p:spPr>
                <a:xfrm rot="5400000">
                  <a:off x="2823996"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6" name="Google Shape;4726;p43"/>
                <p:cNvSpPr/>
                <p:nvPr/>
              </p:nvSpPr>
              <p:spPr>
                <a:xfrm rot="5400000">
                  <a:off x="2646862"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7" name="Google Shape;4727;p43"/>
                <p:cNvSpPr/>
                <p:nvPr/>
              </p:nvSpPr>
              <p:spPr>
                <a:xfrm rot="5400000">
                  <a:off x="2646862"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8" name="Google Shape;4728;p43"/>
                <p:cNvSpPr/>
                <p:nvPr/>
              </p:nvSpPr>
              <p:spPr>
                <a:xfrm rot="5400000">
                  <a:off x="2646862"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9" name="Google Shape;4729;p43"/>
                <p:cNvSpPr/>
                <p:nvPr/>
              </p:nvSpPr>
              <p:spPr>
                <a:xfrm rot="5400000">
                  <a:off x="2469729"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0" name="Google Shape;4730;p43"/>
                <p:cNvSpPr/>
                <p:nvPr/>
              </p:nvSpPr>
              <p:spPr>
                <a:xfrm rot="5400000">
                  <a:off x="2469729"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1" name="Google Shape;4731;p43"/>
                <p:cNvSpPr/>
                <p:nvPr/>
              </p:nvSpPr>
              <p:spPr>
                <a:xfrm rot="5400000">
                  <a:off x="2469729"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2" name="Google Shape;4732;p43"/>
                <p:cNvSpPr/>
                <p:nvPr/>
              </p:nvSpPr>
              <p:spPr>
                <a:xfrm rot="5400000">
                  <a:off x="2292596"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3" name="Google Shape;4733;p43"/>
                <p:cNvSpPr/>
                <p:nvPr/>
              </p:nvSpPr>
              <p:spPr>
                <a:xfrm rot="5400000">
                  <a:off x="2292596"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4" name="Google Shape;4734;p43"/>
                <p:cNvSpPr/>
                <p:nvPr/>
              </p:nvSpPr>
              <p:spPr>
                <a:xfrm rot="5400000">
                  <a:off x="2292596"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5" name="Google Shape;4735;p43"/>
                <p:cNvSpPr/>
                <p:nvPr/>
              </p:nvSpPr>
              <p:spPr>
                <a:xfrm rot="5400000">
                  <a:off x="2115463"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6" name="Google Shape;4736;p43"/>
                <p:cNvSpPr/>
                <p:nvPr/>
              </p:nvSpPr>
              <p:spPr>
                <a:xfrm rot="5400000">
                  <a:off x="2115463"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7" name="Google Shape;4737;p43"/>
                <p:cNvSpPr/>
                <p:nvPr/>
              </p:nvSpPr>
              <p:spPr>
                <a:xfrm rot="5400000">
                  <a:off x="2115463"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8" name="Google Shape;4738;p43"/>
                <p:cNvSpPr/>
                <p:nvPr/>
              </p:nvSpPr>
              <p:spPr>
                <a:xfrm rot="5400000">
                  <a:off x="1938330"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9" name="Google Shape;4739;p43"/>
                <p:cNvSpPr/>
                <p:nvPr/>
              </p:nvSpPr>
              <p:spPr>
                <a:xfrm rot="5400000">
                  <a:off x="1938330"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0" name="Google Shape;4740;p43"/>
                <p:cNvSpPr/>
                <p:nvPr/>
              </p:nvSpPr>
              <p:spPr>
                <a:xfrm rot="5400000">
                  <a:off x="1938330"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1" name="Google Shape;4741;p43"/>
                <p:cNvSpPr/>
                <p:nvPr/>
              </p:nvSpPr>
              <p:spPr>
                <a:xfrm rot="5400000">
                  <a:off x="1761196"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2" name="Google Shape;4742;p43"/>
                <p:cNvSpPr/>
                <p:nvPr/>
              </p:nvSpPr>
              <p:spPr>
                <a:xfrm rot="5400000">
                  <a:off x="1761196"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3" name="Google Shape;4743;p43"/>
                <p:cNvSpPr/>
                <p:nvPr/>
              </p:nvSpPr>
              <p:spPr>
                <a:xfrm rot="5400000">
                  <a:off x="1761196"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4" name="Google Shape;4744;p43"/>
                <p:cNvSpPr/>
                <p:nvPr/>
              </p:nvSpPr>
              <p:spPr>
                <a:xfrm rot="5400000">
                  <a:off x="1584071"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5" name="Google Shape;4745;p43"/>
                <p:cNvSpPr/>
                <p:nvPr/>
              </p:nvSpPr>
              <p:spPr>
                <a:xfrm rot="5400000">
                  <a:off x="1584071"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6" name="Google Shape;4746;p43"/>
                <p:cNvSpPr/>
                <p:nvPr/>
              </p:nvSpPr>
              <p:spPr>
                <a:xfrm rot="5400000">
                  <a:off x="1584071"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7" name="Google Shape;4747;p43"/>
                <p:cNvSpPr/>
                <p:nvPr/>
              </p:nvSpPr>
              <p:spPr>
                <a:xfrm rot="5400000">
                  <a:off x="1406937"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8" name="Google Shape;4748;p43"/>
                <p:cNvSpPr/>
                <p:nvPr/>
              </p:nvSpPr>
              <p:spPr>
                <a:xfrm rot="5400000">
                  <a:off x="1406937"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9" name="Google Shape;4749;p43"/>
                <p:cNvSpPr/>
                <p:nvPr/>
              </p:nvSpPr>
              <p:spPr>
                <a:xfrm rot="5400000">
                  <a:off x="1406937"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0" name="Google Shape;4750;p43"/>
                <p:cNvSpPr/>
                <p:nvPr/>
              </p:nvSpPr>
              <p:spPr>
                <a:xfrm rot="5400000">
                  <a:off x="1229804"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1" name="Google Shape;4751;p43"/>
                <p:cNvSpPr/>
                <p:nvPr/>
              </p:nvSpPr>
              <p:spPr>
                <a:xfrm rot="5400000">
                  <a:off x="1229804"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2" name="Google Shape;4752;p43"/>
                <p:cNvSpPr/>
                <p:nvPr/>
              </p:nvSpPr>
              <p:spPr>
                <a:xfrm rot="5400000">
                  <a:off x="1229804"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3" name="Google Shape;4753;p43"/>
                <p:cNvSpPr/>
                <p:nvPr/>
              </p:nvSpPr>
              <p:spPr>
                <a:xfrm rot="5400000">
                  <a:off x="1052671"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4" name="Google Shape;4754;p43"/>
                <p:cNvSpPr/>
                <p:nvPr/>
              </p:nvSpPr>
              <p:spPr>
                <a:xfrm rot="5400000">
                  <a:off x="1052671"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5" name="Google Shape;4755;p43"/>
                <p:cNvSpPr/>
                <p:nvPr/>
              </p:nvSpPr>
              <p:spPr>
                <a:xfrm rot="5400000">
                  <a:off x="1052671"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6" name="Google Shape;4756;p43"/>
                <p:cNvSpPr/>
                <p:nvPr/>
              </p:nvSpPr>
              <p:spPr>
                <a:xfrm rot="5400000">
                  <a:off x="875538"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7" name="Google Shape;4757;p43"/>
                <p:cNvSpPr/>
                <p:nvPr/>
              </p:nvSpPr>
              <p:spPr>
                <a:xfrm rot="5400000">
                  <a:off x="875538"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8" name="Google Shape;4758;p43"/>
                <p:cNvSpPr/>
                <p:nvPr/>
              </p:nvSpPr>
              <p:spPr>
                <a:xfrm rot="5400000">
                  <a:off x="875538"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9" name="Google Shape;4759;p43"/>
                <p:cNvSpPr/>
                <p:nvPr/>
              </p:nvSpPr>
              <p:spPr>
                <a:xfrm rot="5400000">
                  <a:off x="698405"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0" name="Google Shape;4760;p43"/>
                <p:cNvSpPr/>
                <p:nvPr/>
              </p:nvSpPr>
              <p:spPr>
                <a:xfrm rot="5400000">
                  <a:off x="698405"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1" name="Google Shape;4761;p43"/>
                <p:cNvSpPr/>
                <p:nvPr/>
              </p:nvSpPr>
              <p:spPr>
                <a:xfrm rot="5400000">
                  <a:off x="698405"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62" name="Google Shape;4762;p43"/>
              <p:cNvGrpSpPr/>
              <p:nvPr/>
            </p:nvGrpSpPr>
            <p:grpSpPr>
              <a:xfrm>
                <a:off x="924550" y="1905000"/>
                <a:ext cx="2656850" cy="530815"/>
                <a:chOff x="6250728" y="1276394"/>
                <a:chExt cx="2656850" cy="530815"/>
              </a:xfrm>
            </p:grpSpPr>
            <p:sp>
              <p:nvSpPr>
                <p:cNvPr id="4763" name="Google Shape;4763;p43"/>
                <p:cNvSpPr/>
                <p:nvPr/>
              </p:nvSpPr>
              <p:spPr>
                <a:xfrm rot="5400000">
                  <a:off x="873072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4" name="Google Shape;4764;p43"/>
                <p:cNvSpPr/>
                <p:nvPr/>
              </p:nvSpPr>
              <p:spPr>
                <a:xfrm rot="5400000">
                  <a:off x="873072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5" name="Google Shape;4765;p43"/>
                <p:cNvSpPr/>
                <p:nvPr/>
              </p:nvSpPr>
              <p:spPr>
                <a:xfrm rot="5400000">
                  <a:off x="873072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6" name="Google Shape;4766;p43"/>
                <p:cNvSpPr/>
                <p:nvPr/>
              </p:nvSpPr>
              <p:spPr>
                <a:xfrm rot="5400000">
                  <a:off x="855359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7" name="Google Shape;4767;p43"/>
                <p:cNvSpPr/>
                <p:nvPr/>
              </p:nvSpPr>
              <p:spPr>
                <a:xfrm rot="5400000">
                  <a:off x="855359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8" name="Google Shape;4768;p43"/>
                <p:cNvSpPr/>
                <p:nvPr/>
              </p:nvSpPr>
              <p:spPr>
                <a:xfrm rot="5400000">
                  <a:off x="855359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9" name="Google Shape;4769;p43"/>
                <p:cNvSpPr/>
                <p:nvPr/>
              </p:nvSpPr>
              <p:spPr>
                <a:xfrm rot="5400000">
                  <a:off x="8376462"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0" name="Google Shape;4770;p43"/>
                <p:cNvSpPr/>
                <p:nvPr/>
              </p:nvSpPr>
              <p:spPr>
                <a:xfrm rot="5400000">
                  <a:off x="8376462"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1" name="Google Shape;4771;p43"/>
                <p:cNvSpPr/>
                <p:nvPr/>
              </p:nvSpPr>
              <p:spPr>
                <a:xfrm rot="5400000">
                  <a:off x="8376462"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2" name="Google Shape;4772;p43"/>
                <p:cNvSpPr/>
                <p:nvPr/>
              </p:nvSpPr>
              <p:spPr>
                <a:xfrm rot="5400000">
                  <a:off x="8199329"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3" name="Google Shape;4773;p43"/>
                <p:cNvSpPr/>
                <p:nvPr/>
              </p:nvSpPr>
              <p:spPr>
                <a:xfrm rot="5400000">
                  <a:off x="8199329"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4" name="Google Shape;4774;p43"/>
                <p:cNvSpPr/>
                <p:nvPr/>
              </p:nvSpPr>
              <p:spPr>
                <a:xfrm rot="5400000">
                  <a:off x="8199329"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5" name="Google Shape;4775;p43"/>
                <p:cNvSpPr/>
                <p:nvPr/>
              </p:nvSpPr>
              <p:spPr>
                <a:xfrm rot="5400000">
                  <a:off x="8022203"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6" name="Google Shape;4776;p43"/>
                <p:cNvSpPr/>
                <p:nvPr/>
              </p:nvSpPr>
              <p:spPr>
                <a:xfrm rot="5400000">
                  <a:off x="8022203"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7" name="Google Shape;4777;p43"/>
                <p:cNvSpPr/>
                <p:nvPr/>
              </p:nvSpPr>
              <p:spPr>
                <a:xfrm rot="5400000">
                  <a:off x="8022203"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8" name="Google Shape;4778;p43"/>
                <p:cNvSpPr/>
                <p:nvPr/>
              </p:nvSpPr>
              <p:spPr>
                <a:xfrm rot="5400000">
                  <a:off x="78450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9" name="Google Shape;4779;p43"/>
                <p:cNvSpPr/>
                <p:nvPr/>
              </p:nvSpPr>
              <p:spPr>
                <a:xfrm rot="5400000">
                  <a:off x="78450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0" name="Google Shape;4780;p43"/>
                <p:cNvSpPr/>
                <p:nvPr/>
              </p:nvSpPr>
              <p:spPr>
                <a:xfrm rot="5400000">
                  <a:off x="78450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1" name="Google Shape;4781;p43"/>
                <p:cNvSpPr/>
                <p:nvPr/>
              </p:nvSpPr>
              <p:spPr>
                <a:xfrm rot="5400000">
                  <a:off x="7667937"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2" name="Google Shape;4782;p43"/>
                <p:cNvSpPr/>
                <p:nvPr/>
              </p:nvSpPr>
              <p:spPr>
                <a:xfrm rot="5400000">
                  <a:off x="7667937"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3" name="Google Shape;4783;p43"/>
                <p:cNvSpPr/>
                <p:nvPr/>
              </p:nvSpPr>
              <p:spPr>
                <a:xfrm rot="5400000">
                  <a:off x="7667937"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4" name="Google Shape;4784;p43"/>
                <p:cNvSpPr/>
                <p:nvPr/>
              </p:nvSpPr>
              <p:spPr>
                <a:xfrm rot="5400000">
                  <a:off x="7490803"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5" name="Google Shape;4785;p43"/>
                <p:cNvSpPr/>
                <p:nvPr/>
              </p:nvSpPr>
              <p:spPr>
                <a:xfrm rot="5400000">
                  <a:off x="7490803"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6" name="Google Shape;4786;p43"/>
                <p:cNvSpPr/>
                <p:nvPr/>
              </p:nvSpPr>
              <p:spPr>
                <a:xfrm rot="5400000">
                  <a:off x="73136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7" name="Google Shape;4787;p43"/>
                <p:cNvSpPr/>
                <p:nvPr/>
              </p:nvSpPr>
              <p:spPr>
                <a:xfrm rot="5400000">
                  <a:off x="73136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8" name="Google Shape;4788;p43"/>
                <p:cNvSpPr/>
                <p:nvPr/>
              </p:nvSpPr>
              <p:spPr>
                <a:xfrm rot="5400000">
                  <a:off x="73136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9" name="Google Shape;4789;p43"/>
                <p:cNvSpPr/>
                <p:nvPr/>
              </p:nvSpPr>
              <p:spPr>
                <a:xfrm rot="5400000">
                  <a:off x="7136537"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0" name="Google Shape;4790;p43"/>
                <p:cNvSpPr/>
                <p:nvPr/>
              </p:nvSpPr>
              <p:spPr>
                <a:xfrm rot="5400000">
                  <a:off x="7136537"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1" name="Google Shape;4791;p43"/>
                <p:cNvSpPr/>
                <p:nvPr/>
              </p:nvSpPr>
              <p:spPr>
                <a:xfrm rot="5400000">
                  <a:off x="7136537"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2" name="Google Shape;4792;p43"/>
                <p:cNvSpPr/>
                <p:nvPr/>
              </p:nvSpPr>
              <p:spPr>
                <a:xfrm rot="5400000">
                  <a:off x="6959404"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3" name="Google Shape;4793;p43"/>
                <p:cNvSpPr/>
                <p:nvPr/>
              </p:nvSpPr>
              <p:spPr>
                <a:xfrm rot="5400000">
                  <a:off x="6959404"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4" name="Google Shape;4794;p43"/>
                <p:cNvSpPr/>
                <p:nvPr/>
              </p:nvSpPr>
              <p:spPr>
                <a:xfrm rot="5400000">
                  <a:off x="6959404"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5" name="Google Shape;4795;p43"/>
                <p:cNvSpPr/>
                <p:nvPr/>
              </p:nvSpPr>
              <p:spPr>
                <a:xfrm rot="5400000">
                  <a:off x="6782278"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6" name="Google Shape;4796;p43"/>
                <p:cNvSpPr/>
                <p:nvPr/>
              </p:nvSpPr>
              <p:spPr>
                <a:xfrm rot="5400000">
                  <a:off x="6782278"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7" name="Google Shape;4797;p43"/>
                <p:cNvSpPr/>
                <p:nvPr/>
              </p:nvSpPr>
              <p:spPr>
                <a:xfrm rot="5400000">
                  <a:off x="6782278"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8" name="Google Shape;4798;p43"/>
                <p:cNvSpPr/>
                <p:nvPr/>
              </p:nvSpPr>
              <p:spPr>
                <a:xfrm rot="5400000">
                  <a:off x="660514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9" name="Google Shape;4799;p43"/>
                <p:cNvSpPr/>
                <p:nvPr/>
              </p:nvSpPr>
              <p:spPr>
                <a:xfrm rot="5400000">
                  <a:off x="660514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0" name="Google Shape;4800;p43"/>
                <p:cNvSpPr/>
                <p:nvPr/>
              </p:nvSpPr>
              <p:spPr>
                <a:xfrm rot="5400000">
                  <a:off x="660514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1" name="Google Shape;4801;p43"/>
                <p:cNvSpPr/>
                <p:nvPr/>
              </p:nvSpPr>
              <p:spPr>
                <a:xfrm rot="5400000">
                  <a:off x="6428012"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2" name="Google Shape;4802;p43"/>
                <p:cNvSpPr/>
                <p:nvPr/>
              </p:nvSpPr>
              <p:spPr>
                <a:xfrm rot="5400000">
                  <a:off x="6428012"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3" name="Google Shape;4803;p43"/>
                <p:cNvSpPr/>
                <p:nvPr/>
              </p:nvSpPr>
              <p:spPr>
                <a:xfrm rot="5400000">
                  <a:off x="6428012"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4" name="Google Shape;4804;p43"/>
                <p:cNvSpPr/>
                <p:nvPr/>
              </p:nvSpPr>
              <p:spPr>
                <a:xfrm rot="5400000">
                  <a:off x="625087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5" name="Google Shape;4805;p43"/>
                <p:cNvSpPr/>
                <p:nvPr/>
              </p:nvSpPr>
              <p:spPr>
                <a:xfrm rot="5400000">
                  <a:off x="625087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6" name="Google Shape;4806;p43"/>
                <p:cNvSpPr/>
                <p:nvPr/>
              </p:nvSpPr>
              <p:spPr>
                <a:xfrm rot="5400000">
                  <a:off x="625087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7" name="Google Shape;4807;p43"/>
                <p:cNvSpPr/>
                <p:nvPr/>
              </p:nvSpPr>
              <p:spPr>
                <a:xfrm rot="5400000">
                  <a:off x="7490803"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808" name="Google Shape;4808;p43"/>
            <p:cNvGrpSpPr/>
            <p:nvPr/>
          </p:nvGrpSpPr>
          <p:grpSpPr>
            <a:xfrm>
              <a:off x="838200" y="1755185"/>
              <a:ext cx="2656850" cy="530815"/>
              <a:chOff x="6250728" y="1276394"/>
              <a:chExt cx="2656850" cy="530815"/>
            </a:xfrm>
          </p:grpSpPr>
          <p:sp>
            <p:nvSpPr>
              <p:cNvPr id="4809" name="Google Shape;4809;p43"/>
              <p:cNvSpPr/>
              <p:nvPr/>
            </p:nvSpPr>
            <p:spPr>
              <a:xfrm rot="5400000">
                <a:off x="873072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0" name="Google Shape;4810;p43"/>
              <p:cNvSpPr/>
              <p:nvPr/>
            </p:nvSpPr>
            <p:spPr>
              <a:xfrm rot="5400000">
                <a:off x="873072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1" name="Google Shape;4811;p43"/>
              <p:cNvSpPr/>
              <p:nvPr/>
            </p:nvSpPr>
            <p:spPr>
              <a:xfrm rot="5400000">
                <a:off x="873072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2" name="Google Shape;4812;p43"/>
              <p:cNvSpPr/>
              <p:nvPr/>
            </p:nvSpPr>
            <p:spPr>
              <a:xfrm rot="5400000">
                <a:off x="855359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3" name="Google Shape;4813;p43"/>
              <p:cNvSpPr/>
              <p:nvPr/>
            </p:nvSpPr>
            <p:spPr>
              <a:xfrm rot="5400000">
                <a:off x="855359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4" name="Google Shape;4814;p43"/>
              <p:cNvSpPr/>
              <p:nvPr/>
            </p:nvSpPr>
            <p:spPr>
              <a:xfrm rot="5400000">
                <a:off x="855359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5" name="Google Shape;4815;p43"/>
              <p:cNvSpPr/>
              <p:nvPr/>
            </p:nvSpPr>
            <p:spPr>
              <a:xfrm rot="5400000">
                <a:off x="8376462"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6" name="Google Shape;4816;p43"/>
              <p:cNvSpPr/>
              <p:nvPr/>
            </p:nvSpPr>
            <p:spPr>
              <a:xfrm rot="5400000">
                <a:off x="8376462"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7" name="Google Shape;4817;p43"/>
              <p:cNvSpPr/>
              <p:nvPr/>
            </p:nvSpPr>
            <p:spPr>
              <a:xfrm rot="5400000">
                <a:off x="8376462"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8" name="Google Shape;4818;p43"/>
              <p:cNvSpPr/>
              <p:nvPr/>
            </p:nvSpPr>
            <p:spPr>
              <a:xfrm rot="5400000">
                <a:off x="8199329"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9" name="Google Shape;4819;p43"/>
              <p:cNvSpPr/>
              <p:nvPr/>
            </p:nvSpPr>
            <p:spPr>
              <a:xfrm rot="5400000">
                <a:off x="8199329"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0" name="Google Shape;4820;p43"/>
              <p:cNvSpPr/>
              <p:nvPr/>
            </p:nvSpPr>
            <p:spPr>
              <a:xfrm rot="5400000">
                <a:off x="8199329"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1" name="Google Shape;4821;p43"/>
              <p:cNvSpPr/>
              <p:nvPr/>
            </p:nvSpPr>
            <p:spPr>
              <a:xfrm rot="5400000">
                <a:off x="8022203"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2" name="Google Shape;4822;p43"/>
              <p:cNvSpPr/>
              <p:nvPr/>
            </p:nvSpPr>
            <p:spPr>
              <a:xfrm rot="5400000">
                <a:off x="8022203"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3" name="Google Shape;4823;p43"/>
              <p:cNvSpPr/>
              <p:nvPr/>
            </p:nvSpPr>
            <p:spPr>
              <a:xfrm rot="5400000">
                <a:off x="8022203"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4" name="Google Shape;4824;p43"/>
              <p:cNvSpPr/>
              <p:nvPr/>
            </p:nvSpPr>
            <p:spPr>
              <a:xfrm rot="5400000">
                <a:off x="78450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5" name="Google Shape;4825;p43"/>
              <p:cNvSpPr/>
              <p:nvPr/>
            </p:nvSpPr>
            <p:spPr>
              <a:xfrm rot="5400000">
                <a:off x="78450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6" name="Google Shape;4826;p43"/>
              <p:cNvSpPr/>
              <p:nvPr/>
            </p:nvSpPr>
            <p:spPr>
              <a:xfrm rot="5400000">
                <a:off x="78450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7" name="Google Shape;4827;p43"/>
              <p:cNvSpPr/>
              <p:nvPr/>
            </p:nvSpPr>
            <p:spPr>
              <a:xfrm rot="5400000">
                <a:off x="7667937"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8" name="Google Shape;4828;p43"/>
              <p:cNvSpPr/>
              <p:nvPr/>
            </p:nvSpPr>
            <p:spPr>
              <a:xfrm rot="5400000">
                <a:off x="7667937"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9" name="Google Shape;4829;p43"/>
              <p:cNvSpPr/>
              <p:nvPr/>
            </p:nvSpPr>
            <p:spPr>
              <a:xfrm rot="5400000">
                <a:off x="7667937"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0" name="Google Shape;4830;p43"/>
              <p:cNvSpPr/>
              <p:nvPr/>
            </p:nvSpPr>
            <p:spPr>
              <a:xfrm rot="5400000">
                <a:off x="7490803"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1" name="Google Shape;4831;p43"/>
              <p:cNvSpPr/>
              <p:nvPr/>
            </p:nvSpPr>
            <p:spPr>
              <a:xfrm rot="5400000">
                <a:off x="7490803"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2" name="Google Shape;4832;p43"/>
              <p:cNvSpPr/>
              <p:nvPr/>
            </p:nvSpPr>
            <p:spPr>
              <a:xfrm rot="5400000">
                <a:off x="73136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3" name="Google Shape;4833;p43"/>
              <p:cNvSpPr/>
              <p:nvPr/>
            </p:nvSpPr>
            <p:spPr>
              <a:xfrm rot="5400000">
                <a:off x="73136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4" name="Google Shape;4834;p43"/>
              <p:cNvSpPr/>
              <p:nvPr/>
            </p:nvSpPr>
            <p:spPr>
              <a:xfrm rot="5400000">
                <a:off x="73136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5" name="Google Shape;4835;p43"/>
              <p:cNvSpPr/>
              <p:nvPr/>
            </p:nvSpPr>
            <p:spPr>
              <a:xfrm rot="5400000">
                <a:off x="7136537"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6" name="Google Shape;4836;p43"/>
              <p:cNvSpPr/>
              <p:nvPr/>
            </p:nvSpPr>
            <p:spPr>
              <a:xfrm rot="5400000">
                <a:off x="7136537"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7" name="Google Shape;4837;p43"/>
              <p:cNvSpPr/>
              <p:nvPr/>
            </p:nvSpPr>
            <p:spPr>
              <a:xfrm rot="5400000">
                <a:off x="7136537"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8" name="Google Shape;4838;p43"/>
              <p:cNvSpPr/>
              <p:nvPr/>
            </p:nvSpPr>
            <p:spPr>
              <a:xfrm rot="5400000">
                <a:off x="6959404"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9" name="Google Shape;4839;p43"/>
              <p:cNvSpPr/>
              <p:nvPr/>
            </p:nvSpPr>
            <p:spPr>
              <a:xfrm rot="5400000">
                <a:off x="6959404"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0" name="Google Shape;4840;p43"/>
              <p:cNvSpPr/>
              <p:nvPr/>
            </p:nvSpPr>
            <p:spPr>
              <a:xfrm rot="5400000">
                <a:off x="6959404"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1" name="Google Shape;4841;p43"/>
              <p:cNvSpPr/>
              <p:nvPr/>
            </p:nvSpPr>
            <p:spPr>
              <a:xfrm rot="5400000">
                <a:off x="6782278"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2" name="Google Shape;4842;p43"/>
              <p:cNvSpPr/>
              <p:nvPr/>
            </p:nvSpPr>
            <p:spPr>
              <a:xfrm rot="5400000">
                <a:off x="6782278"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3" name="Google Shape;4843;p43"/>
              <p:cNvSpPr/>
              <p:nvPr/>
            </p:nvSpPr>
            <p:spPr>
              <a:xfrm rot="5400000">
                <a:off x="6782278"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4" name="Google Shape;4844;p43"/>
              <p:cNvSpPr/>
              <p:nvPr/>
            </p:nvSpPr>
            <p:spPr>
              <a:xfrm rot="5400000">
                <a:off x="660514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5" name="Google Shape;4845;p43"/>
              <p:cNvSpPr/>
              <p:nvPr/>
            </p:nvSpPr>
            <p:spPr>
              <a:xfrm rot="5400000">
                <a:off x="660514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6" name="Google Shape;4846;p43"/>
              <p:cNvSpPr/>
              <p:nvPr/>
            </p:nvSpPr>
            <p:spPr>
              <a:xfrm rot="5400000">
                <a:off x="660514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7" name="Google Shape;4847;p43"/>
              <p:cNvSpPr/>
              <p:nvPr/>
            </p:nvSpPr>
            <p:spPr>
              <a:xfrm rot="5400000">
                <a:off x="6428012"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8" name="Google Shape;4848;p43"/>
              <p:cNvSpPr/>
              <p:nvPr/>
            </p:nvSpPr>
            <p:spPr>
              <a:xfrm rot="5400000">
                <a:off x="6428012"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9" name="Google Shape;4849;p43"/>
              <p:cNvSpPr/>
              <p:nvPr/>
            </p:nvSpPr>
            <p:spPr>
              <a:xfrm rot="5400000">
                <a:off x="6428012"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0" name="Google Shape;4850;p43"/>
              <p:cNvSpPr/>
              <p:nvPr/>
            </p:nvSpPr>
            <p:spPr>
              <a:xfrm rot="5400000">
                <a:off x="625087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1" name="Google Shape;4851;p43"/>
              <p:cNvSpPr/>
              <p:nvPr/>
            </p:nvSpPr>
            <p:spPr>
              <a:xfrm rot="5400000">
                <a:off x="625087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2" name="Google Shape;4852;p43"/>
              <p:cNvSpPr/>
              <p:nvPr/>
            </p:nvSpPr>
            <p:spPr>
              <a:xfrm rot="5400000">
                <a:off x="625087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3" name="Google Shape;4853;p43"/>
              <p:cNvSpPr/>
              <p:nvPr/>
            </p:nvSpPr>
            <p:spPr>
              <a:xfrm rot="5400000">
                <a:off x="7490803"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4857" name="Shape 4857"/>
        <p:cNvGrpSpPr/>
        <p:nvPr/>
      </p:nvGrpSpPr>
      <p:grpSpPr>
        <a:xfrm>
          <a:off x="0" y="0"/>
          <a:ext cx="0" cy="0"/>
          <a:chOff x="0" y="0"/>
          <a:chExt cx="0" cy="0"/>
        </a:xfrm>
      </p:grpSpPr>
      <p:grpSp>
        <p:nvGrpSpPr>
          <p:cNvPr id="4858" name="Google Shape;4858;p44"/>
          <p:cNvGrpSpPr/>
          <p:nvPr/>
        </p:nvGrpSpPr>
        <p:grpSpPr>
          <a:xfrm>
            <a:off x="1428479" y="761211"/>
            <a:ext cx="6756197" cy="3687658"/>
            <a:chOff x="-332755" y="1294130"/>
            <a:chExt cx="6482630" cy="2928340"/>
          </a:xfrm>
        </p:grpSpPr>
        <p:sp>
          <p:nvSpPr>
            <p:cNvPr id="4859" name="Google Shape;4859;p44"/>
            <p:cNvSpPr/>
            <p:nvPr/>
          </p:nvSpPr>
          <p:spPr>
            <a:xfrm>
              <a:off x="-332755" y="1680665"/>
              <a:ext cx="1484400" cy="1521600"/>
            </a:xfrm>
            <a:prstGeom prst="cube">
              <a:avLst>
                <a:gd name="adj" fmla="val 41788"/>
              </a:avLst>
            </a:prstGeom>
            <a:solidFill>
              <a:srgbClr val="C9DAF8">
                <a:alpha val="39660"/>
              </a:srgbClr>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0" name="Google Shape;4860;p44"/>
            <p:cNvSpPr/>
            <p:nvPr/>
          </p:nvSpPr>
          <p:spPr>
            <a:xfrm>
              <a:off x="3733633" y="3384270"/>
              <a:ext cx="437100" cy="838200"/>
            </a:xfrm>
            <a:prstGeom prst="cube">
              <a:avLst>
                <a:gd name="adj" fmla="val 43894"/>
              </a:avLst>
            </a:prstGeom>
            <a:solidFill>
              <a:schemeClr val="accent6"/>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1" name="Google Shape;4861;p44"/>
            <p:cNvSpPr/>
            <p:nvPr/>
          </p:nvSpPr>
          <p:spPr>
            <a:xfrm>
              <a:off x="5144069" y="2646659"/>
              <a:ext cx="552600" cy="385800"/>
            </a:xfrm>
            <a:prstGeom prst="cube">
              <a:avLst>
                <a:gd name="adj" fmla="val 42152"/>
              </a:avLst>
            </a:prstGeom>
            <a:solidFill>
              <a:srgbClr val="0097A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2" name="Google Shape;4862;p44"/>
            <p:cNvSpPr/>
            <p:nvPr/>
          </p:nvSpPr>
          <p:spPr>
            <a:xfrm>
              <a:off x="2218270" y="2261663"/>
              <a:ext cx="1665000" cy="1122600"/>
            </a:xfrm>
            <a:prstGeom prst="cube">
              <a:avLst>
                <a:gd name="adj" fmla="val 18252"/>
              </a:avLst>
            </a:prstGeom>
            <a:solidFill>
              <a:srgbClr val="FF0000"/>
            </a:solidFill>
            <a:ln w="9525" cap="flat" cmpd="sng">
              <a:solidFill>
                <a:srgbClr val="0000FF"/>
              </a:solidFill>
              <a:prstDash val="solid"/>
              <a:round/>
              <a:headEnd type="none" w="sm" len="sm"/>
              <a:tailEnd type="none" w="sm" len="sm"/>
            </a:ln>
            <a:effectLst>
              <a:outerShdw blurRad="57150" dist="19050" dir="5400000" algn="bl" rotWithShape="0">
                <a:srgbClr val="00FF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3" name="Google Shape;4863;p44"/>
            <p:cNvSpPr/>
            <p:nvPr/>
          </p:nvSpPr>
          <p:spPr>
            <a:xfrm>
              <a:off x="2686225" y="1680675"/>
              <a:ext cx="963300" cy="1076400"/>
            </a:xfrm>
            <a:prstGeom prst="cube">
              <a:avLst>
                <a:gd name="adj" fmla="val 18252"/>
              </a:avLst>
            </a:prstGeom>
            <a:solidFill>
              <a:srgbClr val="C9DAF8">
                <a:alpha val="39660"/>
              </a:srgbClr>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4" name="Google Shape;4864;p44"/>
            <p:cNvSpPr txBox="1"/>
            <p:nvPr/>
          </p:nvSpPr>
          <p:spPr>
            <a:xfrm>
              <a:off x="771725" y="2899925"/>
              <a:ext cx="7794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000">
                  <a:solidFill>
                    <a:schemeClr val="dk1"/>
                  </a:solidFill>
                  <a:latin typeface="Consolas" panose="020B0609020204030204"/>
                  <a:ea typeface="Consolas" panose="020B0609020204030204"/>
                  <a:cs typeface="Consolas" panose="020B0609020204030204"/>
                  <a:sym typeface="Consolas" panose="020B0609020204030204"/>
                </a:rPr>
                <a:t>NxNx192</a:t>
              </a:r>
              <a:endParaRPr sz="1000">
                <a:latin typeface="Consolas" panose="020B0609020204030204"/>
                <a:ea typeface="Consolas" panose="020B0609020204030204"/>
                <a:cs typeface="Consolas" panose="020B0609020204030204"/>
                <a:sym typeface="Consolas" panose="020B0609020204030204"/>
              </a:endParaRPr>
            </a:p>
          </p:txBody>
        </p:sp>
        <p:sp>
          <p:nvSpPr>
            <p:cNvPr id="4865" name="Google Shape;4865;p44"/>
            <p:cNvSpPr txBox="1"/>
            <p:nvPr/>
          </p:nvSpPr>
          <p:spPr>
            <a:xfrm>
              <a:off x="4252925" y="3504725"/>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000">
                  <a:solidFill>
                    <a:schemeClr val="dk1"/>
                  </a:solidFill>
                  <a:latin typeface="Consolas" panose="020B0609020204030204"/>
                  <a:ea typeface="Consolas" panose="020B0609020204030204"/>
                  <a:cs typeface="Consolas" panose="020B0609020204030204"/>
                  <a:sym typeface="Consolas" panose="020B0609020204030204"/>
                </a:rPr>
                <a:t>NxNx64</a:t>
              </a:r>
              <a:endParaRPr sz="1000">
                <a:latin typeface="Consolas" panose="020B0609020204030204"/>
                <a:ea typeface="Consolas" panose="020B0609020204030204"/>
                <a:cs typeface="Consolas" panose="020B0609020204030204"/>
                <a:sym typeface="Consolas" panose="020B0609020204030204"/>
              </a:endParaRPr>
            </a:p>
          </p:txBody>
        </p:sp>
        <p:sp>
          <p:nvSpPr>
            <p:cNvPr id="4866" name="Google Shape;4866;p44"/>
            <p:cNvSpPr txBox="1"/>
            <p:nvPr/>
          </p:nvSpPr>
          <p:spPr>
            <a:xfrm>
              <a:off x="4579067" y="3259900"/>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000">
                  <a:solidFill>
                    <a:schemeClr val="dk1"/>
                  </a:solidFill>
                  <a:latin typeface="Consolas" panose="020B0609020204030204"/>
                  <a:ea typeface="Consolas" panose="020B0609020204030204"/>
                  <a:cs typeface="Consolas" panose="020B0609020204030204"/>
                  <a:sym typeface="Consolas" panose="020B0609020204030204"/>
                </a:rPr>
                <a:t>NxNx32</a:t>
              </a:r>
              <a:endParaRPr sz="1000">
                <a:latin typeface="Consolas" panose="020B0609020204030204"/>
                <a:ea typeface="Consolas" panose="020B0609020204030204"/>
                <a:cs typeface="Consolas" panose="020B0609020204030204"/>
                <a:sym typeface="Consolas" panose="020B0609020204030204"/>
              </a:endParaRPr>
            </a:p>
          </p:txBody>
        </p:sp>
        <p:sp>
          <p:nvSpPr>
            <p:cNvPr id="4867" name="Google Shape;4867;p44"/>
            <p:cNvSpPr txBox="1"/>
            <p:nvPr/>
          </p:nvSpPr>
          <p:spPr>
            <a:xfrm>
              <a:off x="4949883" y="2846788"/>
              <a:ext cx="6000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000">
                  <a:solidFill>
                    <a:schemeClr val="dk1"/>
                  </a:solidFill>
                  <a:latin typeface="Consolas" panose="020B0609020204030204"/>
                  <a:ea typeface="Consolas" panose="020B0609020204030204"/>
                  <a:cs typeface="Consolas" panose="020B0609020204030204"/>
                  <a:sym typeface="Consolas" panose="020B0609020204030204"/>
                </a:rPr>
                <a:t>NxNx128</a:t>
              </a:r>
              <a:endParaRPr sz="1000">
                <a:latin typeface="Consolas" panose="020B0609020204030204"/>
                <a:ea typeface="Consolas" panose="020B0609020204030204"/>
                <a:cs typeface="Consolas" panose="020B0609020204030204"/>
                <a:sym typeface="Consolas" panose="020B0609020204030204"/>
              </a:endParaRPr>
            </a:p>
          </p:txBody>
        </p:sp>
        <p:sp>
          <p:nvSpPr>
            <p:cNvPr id="4868" name="Google Shape;4868;p44"/>
            <p:cNvSpPr txBox="1"/>
            <p:nvPr/>
          </p:nvSpPr>
          <p:spPr>
            <a:xfrm>
              <a:off x="5549875" y="2205025"/>
              <a:ext cx="6000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000">
                  <a:solidFill>
                    <a:schemeClr val="dk1"/>
                  </a:solidFill>
                  <a:latin typeface="Consolas" panose="020B0609020204030204"/>
                  <a:ea typeface="Consolas" panose="020B0609020204030204"/>
                  <a:cs typeface="Consolas" panose="020B0609020204030204"/>
                  <a:sym typeface="Consolas" panose="020B0609020204030204"/>
                </a:rPr>
                <a:t>NxNx192</a:t>
              </a:r>
              <a:endParaRPr sz="1000">
                <a:latin typeface="Consolas" panose="020B0609020204030204"/>
                <a:ea typeface="Consolas" panose="020B0609020204030204"/>
                <a:cs typeface="Consolas" panose="020B0609020204030204"/>
                <a:sym typeface="Consolas" panose="020B0609020204030204"/>
              </a:endParaRPr>
            </a:p>
          </p:txBody>
        </p:sp>
        <p:cxnSp>
          <p:nvCxnSpPr>
            <p:cNvPr id="4869" name="Google Shape;4869;p44"/>
            <p:cNvCxnSpPr>
              <a:endCxn id="4863" idx="2"/>
            </p:cNvCxnSpPr>
            <p:nvPr/>
          </p:nvCxnSpPr>
          <p:spPr>
            <a:xfrm>
              <a:off x="1130125" y="1294130"/>
              <a:ext cx="1556100" cy="997500"/>
            </a:xfrm>
            <a:prstGeom prst="straightConnector1">
              <a:avLst/>
            </a:prstGeom>
            <a:noFill/>
            <a:ln w="9525" cap="flat" cmpd="sng">
              <a:solidFill>
                <a:schemeClr val="dk2"/>
              </a:solidFill>
              <a:prstDash val="dashDot"/>
              <a:round/>
              <a:headEnd type="none" w="med" len="med"/>
              <a:tailEnd type="none" w="med" len="med"/>
            </a:ln>
          </p:spPr>
        </p:cxnSp>
        <p:cxnSp>
          <p:nvCxnSpPr>
            <p:cNvPr id="4870" name="Google Shape;4870;p44"/>
            <p:cNvCxnSpPr/>
            <p:nvPr/>
          </p:nvCxnSpPr>
          <p:spPr>
            <a:xfrm>
              <a:off x="1895475" y="2128850"/>
              <a:ext cx="1814400" cy="252300"/>
            </a:xfrm>
            <a:prstGeom prst="straightConnector1">
              <a:avLst/>
            </a:prstGeom>
            <a:noFill/>
            <a:ln w="9525" cap="flat" cmpd="sng">
              <a:solidFill>
                <a:schemeClr val="dk2"/>
              </a:solidFill>
              <a:prstDash val="dashDot"/>
              <a:round/>
              <a:headEnd type="none" w="med" len="med"/>
              <a:tailEnd type="none" w="med" len="med"/>
            </a:ln>
          </p:spPr>
        </p:cxnSp>
        <p:cxnSp>
          <p:nvCxnSpPr>
            <p:cNvPr id="4871" name="Google Shape;4871;p44"/>
            <p:cNvCxnSpPr/>
            <p:nvPr/>
          </p:nvCxnSpPr>
          <p:spPr>
            <a:xfrm rot="10800000" flipH="1">
              <a:off x="1895475" y="1971725"/>
              <a:ext cx="2233500" cy="147600"/>
            </a:xfrm>
            <a:prstGeom prst="straightConnector1">
              <a:avLst/>
            </a:prstGeom>
            <a:noFill/>
            <a:ln w="9525" cap="flat" cmpd="sng">
              <a:solidFill>
                <a:schemeClr val="dk2"/>
              </a:solidFill>
              <a:prstDash val="dashDot"/>
              <a:round/>
              <a:headEnd type="none" w="med" len="med"/>
              <a:tailEnd type="none" w="med" len="med"/>
            </a:ln>
          </p:spPr>
        </p:cxnSp>
        <p:cxnSp>
          <p:nvCxnSpPr>
            <p:cNvPr id="4872" name="Google Shape;4872;p44"/>
            <p:cNvCxnSpPr/>
            <p:nvPr/>
          </p:nvCxnSpPr>
          <p:spPr>
            <a:xfrm rot="10800000" flipH="1">
              <a:off x="1900250" y="1395350"/>
              <a:ext cx="2809800" cy="733500"/>
            </a:xfrm>
            <a:prstGeom prst="straightConnector1">
              <a:avLst/>
            </a:prstGeom>
            <a:noFill/>
            <a:ln w="9525" cap="flat" cmpd="sng">
              <a:solidFill>
                <a:schemeClr val="dk2"/>
              </a:solidFill>
              <a:prstDash val="dashDot"/>
              <a:round/>
              <a:headEnd type="none" w="med" len="med"/>
              <a:tailEnd type="none" w="med" len="med"/>
            </a:ln>
          </p:spPr>
        </p:cxnSp>
        <p:sp>
          <p:nvSpPr>
            <p:cNvPr id="4873" name="Google Shape;4873;p44"/>
            <p:cNvSpPr txBox="1"/>
            <p:nvPr/>
          </p:nvSpPr>
          <p:spPr>
            <a:xfrm>
              <a:off x="2133625" y="2619375"/>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900" i="1">
                  <a:solidFill>
                    <a:schemeClr val="dk1"/>
                  </a:solidFill>
                  <a:latin typeface="Consolas" panose="020B0609020204030204"/>
                  <a:ea typeface="Consolas" panose="020B0609020204030204"/>
                  <a:cs typeface="Consolas" panose="020B0609020204030204"/>
                  <a:sym typeface="Consolas" panose="020B0609020204030204"/>
                </a:rPr>
                <a:t>1x1 Same</a:t>
              </a:r>
              <a:endParaRPr sz="900" i="1">
                <a:latin typeface="Consolas" panose="020B0609020204030204"/>
                <a:ea typeface="Consolas" panose="020B0609020204030204"/>
                <a:cs typeface="Consolas" panose="020B0609020204030204"/>
                <a:sym typeface="Consolas" panose="020B0609020204030204"/>
              </a:endParaRPr>
            </a:p>
          </p:txBody>
        </p:sp>
        <p:sp>
          <p:nvSpPr>
            <p:cNvPr id="4874" name="Google Shape;4874;p44"/>
            <p:cNvSpPr txBox="1"/>
            <p:nvPr/>
          </p:nvSpPr>
          <p:spPr>
            <a:xfrm>
              <a:off x="2526375" y="2281263"/>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900" i="1">
                  <a:solidFill>
                    <a:schemeClr val="dk1"/>
                  </a:solidFill>
                  <a:latin typeface="Consolas" panose="020B0609020204030204"/>
                  <a:ea typeface="Consolas" panose="020B0609020204030204"/>
                  <a:cs typeface="Consolas" panose="020B0609020204030204"/>
                  <a:sym typeface="Consolas" panose="020B0609020204030204"/>
                </a:rPr>
                <a:t>3x3 Same</a:t>
              </a:r>
              <a:endParaRPr sz="900" i="1">
                <a:latin typeface="Consolas" panose="020B0609020204030204"/>
                <a:ea typeface="Consolas" panose="020B0609020204030204"/>
                <a:cs typeface="Consolas" panose="020B0609020204030204"/>
                <a:sym typeface="Consolas" panose="020B0609020204030204"/>
              </a:endParaRPr>
            </a:p>
          </p:txBody>
        </p:sp>
        <p:sp>
          <p:nvSpPr>
            <p:cNvPr id="4875" name="Google Shape;4875;p44"/>
            <p:cNvSpPr txBox="1"/>
            <p:nvPr/>
          </p:nvSpPr>
          <p:spPr>
            <a:xfrm>
              <a:off x="3157275" y="2043138"/>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900" i="1">
                  <a:solidFill>
                    <a:schemeClr val="dk1"/>
                  </a:solidFill>
                  <a:latin typeface="Consolas" panose="020B0609020204030204"/>
                  <a:ea typeface="Consolas" panose="020B0609020204030204"/>
                  <a:cs typeface="Consolas" panose="020B0609020204030204"/>
                  <a:sym typeface="Consolas" panose="020B0609020204030204"/>
                </a:rPr>
                <a:t>5x5 Same</a:t>
              </a:r>
              <a:endParaRPr sz="900" i="1">
                <a:latin typeface="Consolas" panose="020B0609020204030204"/>
                <a:ea typeface="Consolas" panose="020B0609020204030204"/>
                <a:cs typeface="Consolas" panose="020B0609020204030204"/>
                <a:sym typeface="Consolas" panose="020B0609020204030204"/>
              </a:endParaRPr>
            </a:p>
          </p:txBody>
        </p:sp>
        <p:sp>
          <p:nvSpPr>
            <p:cNvPr id="4876" name="Google Shape;4876;p44"/>
            <p:cNvSpPr txBox="1"/>
            <p:nvPr/>
          </p:nvSpPr>
          <p:spPr>
            <a:xfrm>
              <a:off x="3181100" y="1414588"/>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900" i="1">
                  <a:solidFill>
                    <a:schemeClr val="dk1"/>
                  </a:solidFill>
                  <a:latin typeface="Consolas" panose="020B0609020204030204"/>
                  <a:ea typeface="Consolas" panose="020B0609020204030204"/>
                  <a:cs typeface="Consolas" panose="020B0609020204030204"/>
                  <a:sym typeface="Consolas" panose="020B0609020204030204"/>
                </a:rPr>
                <a:t>MaxPool Same s=1</a:t>
              </a:r>
              <a:endParaRPr sz="900" i="1">
                <a:latin typeface="Consolas" panose="020B0609020204030204"/>
                <a:ea typeface="Consolas" panose="020B0609020204030204"/>
                <a:cs typeface="Consolas" panose="020B0609020204030204"/>
                <a:sym typeface="Consolas" panose="020B0609020204030204"/>
              </a:endParaRPr>
            </a:p>
          </p:txBody>
        </p:sp>
      </p:grpSp>
      <p:sp>
        <p:nvSpPr>
          <p:cNvPr id="4877" name="Google Shape;4877;p44"/>
          <p:cNvSpPr txBox="1"/>
          <p:nvPr/>
        </p:nvSpPr>
        <p:spPr>
          <a:xfrm>
            <a:off x="1088550" y="1011675"/>
            <a:ext cx="779400" cy="32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000" b="1">
                <a:solidFill>
                  <a:schemeClr val="dk1"/>
                </a:solidFill>
                <a:latin typeface="Consolas" panose="020B0609020204030204"/>
                <a:ea typeface="Consolas" panose="020B0609020204030204"/>
                <a:cs typeface="Consolas" panose="020B0609020204030204"/>
                <a:sym typeface="Consolas" panose="020B0609020204030204"/>
              </a:rPr>
              <a:t>Inception Module</a:t>
            </a:r>
            <a:endParaRPr sz="1000" b="1">
              <a:latin typeface="Consolas" panose="020B0609020204030204"/>
              <a:ea typeface="Consolas" panose="020B0609020204030204"/>
              <a:cs typeface="Consolas" panose="020B0609020204030204"/>
              <a:sym typeface="Consolas" panose="020B0609020204030204"/>
            </a:endParaRPr>
          </a:p>
        </p:txBody>
      </p:sp>
      <p:sp>
        <p:nvSpPr>
          <p:cNvPr id="4878" name="Google Shape;4878;p44"/>
          <p:cNvSpPr/>
          <p:nvPr/>
        </p:nvSpPr>
        <p:spPr>
          <a:xfrm>
            <a:off x="535775" y="1491250"/>
            <a:ext cx="455400" cy="1955400"/>
          </a:xfrm>
          <a:prstGeom prst="cube">
            <a:avLst>
              <a:gd name="adj" fmla="val 43894"/>
            </a:avLst>
          </a:prstGeom>
          <a:solidFill>
            <a:schemeClr val="accent6"/>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4882" name="Shape 4882"/>
        <p:cNvGrpSpPr/>
        <p:nvPr/>
      </p:nvGrpSpPr>
      <p:grpSpPr>
        <a:xfrm>
          <a:off x="0" y="0"/>
          <a:ext cx="0" cy="0"/>
          <a:chOff x="0" y="0"/>
          <a:chExt cx="0" cy="0"/>
        </a:xfrm>
      </p:grpSpPr>
      <p:grpSp>
        <p:nvGrpSpPr>
          <p:cNvPr id="4883" name="Google Shape;4883;p45"/>
          <p:cNvGrpSpPr/>
          <p:nvPr/>
        </p:nvGrpSpPr>
        <p:grpSpPr>
          <a:xfrm>
            <a:off x="2988750" y="35325"/>
            <a:ext cx="3166500" cy="4872550"/>
            <a:chOff x="503400" y="51000"/>
            <a:chExt cx="3166500" cy="4872550"/>
          </a:xfrm>
        </p:grpSpPr>
        <p:sp>
          <p:nvSpPr>
            <p:cNvPr id="4884" name="Google Shape;4884;p45"/>
            <p:cNvSpPr/>
            <p:nvPr/>
          </p:nvSpPr>
          <p:spPr>
            <a:xfrm rot="-5400000">
              <a:off x="1753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5" name="Google Shape;4885;p45"/>
            <p:cNvSpPr/>
            <p:nvPr/>
          </p:nvSpPr>
          <p:spPr>
            <a:xfrm rot="-5400000">
              <a:off x="2502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6" name="Google Shape;4886;p45"/>
            <p:cNvSpPr/>
            <p:nvPr/>
          </p:nvSpPr>
          <p:spPr>
            <a:xfrm rot="-5400000">
              <a:off x="1005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7" name="Google Shape;4887;p45"/>
            <p:cNvSpPr/>
            <p:nvPr/>
          </p:nvSpPr>
          <p:spPr>
            <a:xfrm rot="-5400000">
              <a:off x="21349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8" name="Google Shape;4888;p45"/>
            <p:cNvSpPr/>
            <p:nvPr/>
          </p:nvSpPr>
          <p:spPr>
            <a:xfrm rot="-5400000">
              <a:off x="28837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9" name="Google Shape;4889;p45"/>
            <p:cNvSpPr/>
            <p:nvPr/>
          </p:nvSpPr>
          <p:spPr>
            <a:xfrm rot="-5400000">
              <a:off x="1309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890" name="Google Shape;4890;p45"/>
            <p:cNvCxnSpPr>
              <a:stCxn id="4886" idx="6"/>
              <a:endCxn id="4887" idx="2"/>
            </p:cNvCxnSpPr>
            <p:nvPr/>
          </p:nvCxnSpPr>
          <p:spPr>
            <a:xfrm rot="10800000" flipH="1">
              <a:off x="1371125"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1" name="Google Shape;4891;p45"/>
            <p:cNvCxnSpPr>
              <a:stCxn id="4886" idx="6"/>
              <a:endCxn id="4889" idx="2"/>
            </p:cNvCxnSpPr>
            <p:nvPr/>
          </p:nvCxnSpPr>
          <p:spPr>
            <a:xfrm rot="10800000" flipH="1">
              <a:off x="1371125" y="2946050"/>
              <a:ext cx="30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2" name="Google Shape;4892;p45"/>
            <p:cNvCxnSpPr>
              <a:stCxn id="4886" idx="6"/>
              <a:endCxn id="4888" idx="2"/>
            </p:cNvCxnSpPr>
            <p:nvPr/>
          </p:nvCxnSpPr>
          <p:spPr>
            <a:xfrm rot="10800000" flipH="1">
              <a:off x="1371125" y="2946050"/>
              <a:ext cx="18786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3" name="Google Shape;4893;p45"/>
            <p:cNvCxnSpPr>
              <a:stCxn id="4884" idx="6"/>
              <a:endCxn id="4889" idx="2"/>
            </p:cNvCxnSpPr>
            <p:nvPr/>
          </p:nvCxnSpPr>
          <p:spPr>
            <a:xfrm rot="10800000">
              <a:off x="1675913" y="2946050"/>
              <a:ext cx="4440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4" name="Google Shape;4894;p45"/>
            <p:cNvCxnSpPr>
              <a:stCxn id="4884" idx="6"/>
              <a:endCxn id="4887" idx="2"/>
            </p:cNvCxnSpPr>
            <p:nvPr/>
          </p:nvCxnSpPr>
          <p:spPr>
            <a:xfrm rot="10800000" flipH="1">
              <a:off x="2119913" y="2946050"/>
              <a:ext cx="3810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5" name="Google Shape;4895;p45"/>
            <p:cNvCxnSpPr>
              <a:stCxn id="4884" idx="6"/>
              <a:endCxn id="4888" idx="2"/>
            </p:cNvCxnSpPr>
            <p:nvPr/>
          </p:nvCxnSpPr>
          <p:spPr>
            <a:xfrm rot="10800000" flipH="1">
              <a:off x="2119913"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6" name="Google Shape;4896;p45"/>
            <p:cNvCxnSpPr>
              <a:stCxn id="4885" idx="6"/>
              <a:endCxn id="4889" idx="2"/>
            </p:cNvCxnSpPr>
            <p:nvPr/>
          </p:nvCxnSpPr>
          <p:spPr>
            <a:xfrm rot="10800000">
              <a:off x="1675900" y="2946050"/>
              <a:ext cx="1192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7" name="Google Shape;4897;p45"/>
            <p:cNvCxnSpPr>
              <a:stCxn id="4885" idx="6"/>
              <a:endCxn id="4887" idx="2"/>
            </p:cNvCxnSpPr>
            <p:nvPr/>
          </p:nvCxnSpPr>
          <p:spPr>
            <a:xfrm rot="10800000">
              <a:off x="2500900" y="2946050"/>
              <a:ext cx="367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8" name="Google Shape;4898;p45"/>
            <p:cNvCxnSpPr>
              <a:stCxn id="4885" idx="6"/>
              <a:endCxn id="4888" idx="2"/>
            </p:cNvCxnSpPr>
            <p:nvPr/>
          </p:nvCxnSpPr>
          <p:spPr>
            <a:xfrm rot="10800000" flipH="1">
              <a:off x="2868700" y="2946050"/>
              <a:ext cx="381000" cy="678900"/>
            </a:xfrm>
            <a:prstGeom prst="straightConnector1">
              <a:avLst/>
            </a:prstGeom>
            <a:noFill/>
            <a:ln w="9525" cap="flat" cmpd="sng">
              <a:solidFill>
                <a:srgbClr val="FF0000"/>
              </a:solidFill>
              <a:prstDash val="solid"/>
              <a:round/>
              <a:headEnd type="none" w="med" len="med"/>
              <a:tailEnd type="triangle" w="med" len="med"/>
            </a:ln>
          </p:spPr>
        </p:cxnSp>
        <p:sp>
          <p:nvSpPr>
            <p:cNvPr id="4899" name="Google Shape;4899;p45"/>
            <p:cNvSpPr/>
            <p:nvPr/>
          </p:nvSpPr>
          <p:spPr>
            <a:xfrm rot="-5400000">
              <a:off x="1314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00" name="Google Shape;4900;p45"/>
            <p:cNvSpPr/>
            <p:nvPr/>
          </p:nvSpPr>
          <p:spPr>
            <a:xfrm rot="-5400000">
              <a:off x="2117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01" name="Google Shape;4901;p45"/>
            <p:cNvCxnSpPr>
              <a:stCxn id="4889" idx="6"/>
              <a:endCxn id="4899" idx="2"/>
            </p:cNvCxnSpPr>
            <p:nvPr/>
          </p:nvCxnSpPr>
          <p:spPr>
            <a:xfrm rot="10800000" flipH="1">
              <a:off x="1675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4902" name="Google Shape;4902;p45"/>
            <p:cNvCxnSpPr>
              <a:stCxn id="4889" idx="6"/>
              <a:endCxn id="4900" idx="2"/>
            </p:cNvCxnSpPr>
            <p:nvPr/>
          </p:nvCxnSpPr>
          <p:spPr>
            <a:xfrm rot="10800000" flipH="1">
              <a:off x="1675938" y="1568350"/>
              <a:ext cx="807300" cy="645600"/>
            </a:xfrm>
            <a:prstGeom prst="straightConnector1">
              <a:avLst/>
            </a:prstGeom>
            <a:noFill/>
            <a:ln w="9525" cap="flat" cmpd="sng">
              <a:solidFill>
                <a:srgbClr val="FF0000"/>
              </a:solidFill>
              <a:prstDash val="solid"/>
              <a:round/>
              <a:headEnd type="none" w="med" len="med"/>
              <a:tailEnd type="triangle" w="med" len="med"/>
            </a:ln>
          </p:spPr>
        </p:cxnSp>
        <p:cxnSp>
          <p:nvCxnSpPr>
            <p:cNvPr id="4903" name="Google Shape;4903;p45"/>
            <p:cNvCxnSpPr>
              <a:stCxn id="4887" idx="6"/>
              <a:endCxn id="4899" idx="2"/>
            </p:cNvCxnSpPr>
            <p:nvPr/>
          </p:nvCxnSpPr>
          <p:spPr>
            <a:xfrm rot="10800000">
              <a:off x="1680125" y="1568350"/>
              <a:ext cx="820800" cy="645600"/>
            </a:xfrm>
            <a:prstGeom prst="straightConnector1">
              <a:avLst/>
            </a:prstGeom>
            <a:noFill/>
            <a:ln w="9525" cap="flat" cmpd="sng">
              <a:solidFill>
                <a:schemeClr val="dk2"/>
              </a:solidFill>
              <a:prstDash val="solid"/>
              <a:round/>
              <a:headEnd type="none" w="med" len="med"/>
              <a:tailEnd type="triangle" w="med" len="med"/>
            </a:ln>
          </p:spPr>
        </p:cxnSp>
        <p:cxnSp>
          <p:nvCxnSpPr>
            <p:cNvPr id="4904" name="Google Shape;4904;p45"/>
            <p:cNvCxnSpPr>
              <a:stCxn id="4887" idx="6"/>
              <a:endCxn id="4900" idx="2"/>
            </p:cNvCxnSpPr>
            <p:nvPr/>
          </p:nvCxnSpPr>
          <p:spPr>
            <a:xfrm rot="10800000">
              <a:off x="2483225" y="1568350"/>
              <a:ext cx="17700" cy="645600"/>
            </a:xfrm>
            <a:prstGeom prst="straightConnector1">
              <a:avLst/>
            </a:prstGeom>
            <a:noFill/>
            <a:ln w="9525" cap="flat" cmpd="sng">
              <a:solidFill>
                <a:srgbClr val="FF0000"/>
              </a:solidFill>
              <a:prstDash val="solid"/>
              <a:round/>
              <a:headEnd type="none" w="med" len="med"/>
              <a:tailEnd type="triangle" w="med" len="med"/>
            </a:ln>
          </p:spPr>
        </p:cxnSp>
        <p:cxnSp>
          <p:nvCxnSpPr>
            <p:cNvPr id="4905" name="Google Shape;4905;p45"/>
            <p:cNvCxnSpPr>
              <a:stCxn id="4888" idx="6"/>
              <a:endCxn id="4899" idx="2"/>
            </p:cNvCxnSpPr>
            <p:nvPr/>
          </p:nvCxnSpPr>
          <p:spPr>
            <a:xfrm rot="10800000">
              <a:off x="1680413" y="1568350"/>
              <a:ext cx="1569300" cy="645600"/>
            </a:xfrm>
            <a:prstGeom prst="straightConnector1">
              <a:avLst/>
            </a:prstGeom>
            <a:noFill/>
            <a:ln w="9525" cap="flat" cmpd="sng">
              <a:solidFill>
                <a:schemeClr val="dk2"/>
              </a:solidFill>
              <a:prstDash val="solid"/>
              <a:round/>
              <a:headEnd type="none" w="med" len="med"/>
              <a:tailEnd type="triangle" w="med" len="med"/>
            </a:ln>
          </p:spPr>
        </p:cxnSp>
        <p:cxnSp>
          <p:nvCxnSpPr>
            <p:cNvPr id="4906" name="Google Shape;4906;p45"/>
            <p:cNvCxnSpPr>
              <a:stCxn id="4888" idx="6"/>
              <a:endCxn id="4900" idx="2"/>
            </p:cNvCxnSpPr>
            <p:nvPr/>
          </p:nvCxnSpPr>
          <p:spPr>
            <a:xfrm rot="10800000">
              <a:off x="2483513" y="1568350"/>
              <a:ext cx="766200" cy="645600"/>
            </a:xfrm>
            <a:prstGeom prst="straightConnector1">
              <a:avLst/>
            </a:prstGeom>
            <a:noFill/>
            <a:ln w="9525" cap="flat" cmpd="sng">
              <a:solidFill>
                <a:srgbClr val="FF0000"/>
              </a:solidFill>
              <a:prstDash val="solid"/>
              <a:round/>
              <a:headEnd type="none" w="med" len="med"/>
              <a:tailEnd type="triangle" w="med" len="med"/>
            </a:ln>
          </p:spPr>
        </p:cxnSp>
        <p:cxnSp>
          <p:nvCxnSpPr>
            <p:cNvPr id="4907" name="Google Shape;4907;p45"/>
            <p:cNvCxnSpPr>
              <a:stCxn id="4899" idx="6"/>
            </p:cNvCxnSpPr>
            <p:nvPr/>
          </p:nvCxnSpPr>
          <p:spPr>
            <a:xfrm rot="10800000" flipH="1">
              <a:off x="1680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4908" name="Google Shape;4908;p45"/>
            <p:cNvCxnSpPr>
              <a:stCxn id="4900" idx="6"/>
            </p:cNvCxnSpPr>
            <p:nvPr/>
          </p:nvCxnSpPr>
          <p:spPr>
            <a:xfrm rot="10800000">
              <a:off x="2480663" y="51000"/>
              <a:ext cx="2700" cy="785400"/>
            </a:xfrm>
            <a:prstGeom prst="straightConnector1">
              <a:avLst/>
            </a:prstGeom>
            <a:noFill/>
            <a:ln w="9525" cap="flat" cmpd="sng">
              <a:solidFill>
                <a:schemeClr val="dk2"/>
              </a:solidFill>
              <a:prstDash val="solid"/>
              <a:round/>
              <a:headEnd type="none" w="med" len="med"/>
              <a:tailEnd type="triangle" w="med" len="med"/>
            </a:ln>
          </p:spPr>
        </p:cxnSp>
        <p:sp>
          <p:nvSpPr>
            <p:cNvPr id="4909" name="Google Shape;4909;p45"/>
            <p:cNvSpPr/>
            <p:nvPr/>
          </p:nvSpPr>
          <p:spPr>
            <a:xfrm rot="-5400000">
              <a:off x="547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10" name="Google Shape;4910;p45"/>
            <p:cNvCxnSpPr>
              <a:stCxn id="4886" idx="6"/>
              <a:endCxn id="4909" idx="2"/>
            </p:cNvCxnSpPr>
            <p:nvPr/>
          </p:nvCxnSpPr>
          <p:spPr>
            <a:xfrm rot="10800000">
              <a:off x="913925" y="2946050"/>
              <a:ext cx="457200" cy="678900"/>
            </a:xfrm>
            <a:prstGeom prst="straightConnector1">
              <a:avLst/>
            </a:prstGeom>
            <a:noFill/>
            <a:ln w="9525" cap="flat" cmpd="sng">
              <a:solidFill>
                <a:srgbClr val="FF0000"/>
              </a:solidFill>
              <a:prstDash val="solid"/>
              <a:round/>
              <a:headEnd type="none" w="med" len="med"/>
              <a:tailEnd type="triangle" w="med" len="med"/>
            </a:ln>
          </p:spPr>
        </p:cxnSp>
        <p:cxnSp>
          <p:nvCxnSpPr>
            <p:cNvPr id="4911" name="Google Shape;4911;p45"/>
            <p:cNvCxnSpPr>
              <a:stCxn id="4884" idx="6"/>
              <a:endCxn id="4909" idx="2"/>
            </p:cNvCxnSpPr>
            <p:nvPr/>
          </p:nvCxnSpPr>
          <p:spPr>
            <a:xfrm rot="10800000">
              <a:off x="913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4912" name="Google Shape;4912;p45"/>
            <p:cNvCxnSpPr>
              <a:stCxn id="4885" idx="6"/>
              <a:endCxn id="4909" idx="2"/>
            </p:cNvCxnSpPr>
            <p:nvPr/>
          </p:nvCxnSpPr>
          <p:spPr>
            <a:xfrm rot="10800000">
              <a:off x="913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13" name="Google Shape;4913;p45"/>
            <p:cNvCxnSpPr>
              <a:stCxn id="4909" idx="6"/>
              <a:endCxn id="4899" idx="2"/>
            </p:cNvCxnSpPr>
            <p:nvPr/>
          </p:nvCxnSpPr>
          <p:spPr>
            <a:xfrm rot="10800000" flipH="1">
              <a:off x="913938" y="1568350"/>
              <a:ext cx="766200" cy="645600"/>
            </a:xfrm>
            <a:prstGeom prst="straightConnector1">
              <a:avLst/>
            </a:prstGeom>
            <a:noFill/>
            <a:ln w="9525" cap="flat" cmpd="sng">
              <a:solidFill>
                <a:schemeClr val="dk2"/>
              </a:solidFill>
              <a:prstDash val="solid"/>
              <a:round/>
              <a:headEnd type="none" w="med" len="med"/>
              <a:tailEnd type="triangle" w="med" len="med"/>
            </a:ln>
          </p:spPr>
        </p:cxnSp>
        <p:sp>
          <p:nvSpPr>
            <p:cNvPr id="4914" name="Google Shape;4914;p45"/>
            <p:cNvSpPr/>
            <p:nvPr/>
          </p:nvSpPr>
          <p:spPr>
            <a:xfrm>
              <a:off x="503400" y="2181425"/>
              <a:ext cx="3166500" cy="816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5" name="Google Shape;4915;p45"/>
            <p:cNvSpPr/>
            <p:nvPr/>
          </p:nvSpPr>
          <p:spPr>
            <a:xfrm>
              <a:off x="948450" y="3596800"/>
              <a:ext cx="2341800" cy="816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916" name="Google Shape;4916;p45"/>
            <p:cNvCxnSpPr>
              <a:endCxn id="4900" idx="2"/>
            </p:cNvCxnSpPr>
            <p:nvPr/>
          </p:nvCxnSpPr>
          <p:spPr>
            <a:xfrm rot="10800000" flipH="1">
              <a:off x="933863" y="1568400"/>
              <a:ext cx="1549500" cy="634800"/>
            </a:xfrm>
            <a:prstGeom prst="straightConnector1">
              <a:avLst/>
            </a:prstGeom>
            <a:noFill/>
            <a:ln w="9525" cap="flat" cmpd="sng">
              <a:solidFill>
                <a:srgbClr val="FF0000"/>
              </a:solidFill>
              <a:prstDash val="solid"/>
              <a:round/>
              <a:headEnd type="none" w="med" len="med"/>
              <a:tailEnd type="triangle" w="med" len="med"/>
            </a:ln>
          </p:spPr>
        </p:cxnSp>
        <p:sp>
          <p:nvSpPr>
            <p:cNvPr id="4917" name="Google Shape;4917;p45"/>
            <p:cNvSpPr txBox="1"/>
            <p:nvPr/>
          </p:nvSpPr>
          <p:spPr>
            <a:xfrm>
              <a:off x="766050" y="4523350"/>
              <a:ext cx="27066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a:pPr>
              <a:r>
                <a:rPr lang="en-GB"/>
                <a:t>Retraining w/o expansion</a:t>
              </a:r>
              <a:endParaRPr lang="en-GB"/>
            </a:p>
          </p:txBody>
        </p:sp>
        <p:sp>
          <p:nvSpPr>
            <p:cNvPr id="4918" name="Google Shape;4918;p45"/>
            <p:cNvSpPr txBox="1"/>
            <p:nvPr/>
          </p:nvSpPr>
          <p:spPr>
            <a:xfrm>
              <a:off x="1276750" y="248050"/>
              <a:ext cx="55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t-1</a:t>
              </a:r>
              <a:endParaRPr lang="en-GB"/>
            </a:p>
          </p:txBody>
        </p:sp>
        <p:sp>
          <p:nvSpPr>
            <p:cNvPr id="4919" name="Google Shape;4919;p45"/>
            <p:cNvSpPr txBox="1"/>
            <p:nvPr/>
          </p:nvSpPr>
          <p:spPr>
            <a:xfrm>
              <a:off x="2495950" y="248050"/>
              <a:ext cx="554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a:t>
              </a:r>
              <a:endParaRPr lang="en-GB"/>
            </a:p>
            <a:p>
              <a:pPr marL="0" lvl="0" indent="0" algn="l" rtl="0">
                <a:spcBef>
                  <a:spcPts val="0"/>
                </a:spcBef>
                <a:spcAft>
                  <a:spcPts val="0"/>
                </a:spcAft>
                <a:buNone/>
              </a:p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4923" name="Shape 4923"/>
        <p:cNvGrpSpPr/>
        <p:nvPr/>
      </p:nvGrpSpPr>
      <p:grpSpPr>
        <a:xfrm>
          <a:off x="0" y="0"/>
          <a:ext cx="0" cy="0"/>
          <a:chOff x="0" y="0"/>
          <a:chExt cx="0" cy="0"/>
        </a:xfrm>
      </p:grpSpPr>
      <p:sp>
        <p:nvSpPr>
          <p:cNvPr id="4924" name="Google Shape;4924;p46"/>
          <p:cNvSpPr/>
          <p:nvPr/>
        </p:nvSpPr>
        <p:spPr>
          <a:xfrm rot="-5400000">
            <a:off x="22873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25" name="Google Shape;4925;p46"/>
          <p:cNvSpPr/>
          <p:nvPr/>
        </p:nvSpPr>
        <p:spPr>
          <a:xfrm rot="-5400000">
            <a:off x="30361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26" name="Google Shape;4926;p46"/>
          <p:cNvSpPr/>
          <p:nvPr/>
        </p:nvSpPr>
        <p:spPr>
          <a:xfrm rot="-5400000">
            <a:off x="15385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27" name="Google Shape;4927;p46"/>
          <p:cNvSpPr/>
          <p:nvPr/>
        </p:nvSpPr>
        <p:spPr>
          <a:xfrm rot="-5400000">
            <a:off x="21349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28" name="Google Shape;4928;p46"/>
          <p:cNvSpPr/>
          <p:nvPr/>
        </p:nvSpPr>
        <p:spPr>
          <a:xfrm rot="-5400000">
            <a:off x="30361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29" name="Google Shape;4929;p46"/>
          <p:cNvSpPr/>
          <p:nvPr/>
        </p:nvSpPr>
        <p:spPr>
          <a:xfrm rot="-5400000">
            <a:off x="13861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30" name="Google Shape;4930;p46"/>
          <p:cNvCxnSpPr>
            <a:stCxn id="4926" idx="6"/>
            <a:endCxn id="4927" idx="2"/>
          </p:cNvCxnSpPr>
          <p:nvPr/>
        </p:nvCxnSpPr>
        <p:spPr>
          <a:xfrm rot="10800000" flipH="1">
            <a:off x="1904525" y="2946050"/>
            <a:ext cx="596400" cy="678900"/>
          </a:xfrm>
          <a:prstGeom prst="straightConnector1">
            <a:avLst/>
          </a:prstGeom>
          <a:noFill/>
          <a:ln w="9525" cap="flat" cmpd="sng">
            <a:solidFill>
              <a:schemeClr val="dk2"/>
            </a:solidFill>
            <a:prstDash val="solid"/>
            <a:round/>
            <a:headEnd type="none" w="med" len="med"/>
            <a:tailEnd type="triangle" w="med" len="med"/>
          </a:ln>
        </p:spPr>
      </p:cxnSp>
      <p:cxnSp>
        <p:nvCxnSpPr>
          <p:cNvPr id="4931" name="Google Shape;4931;p46"/>
          <p:cNvCxnSpPr>
            <a:stCxn id="4926" idx="6"/>
            <a:endCxn id="4929" idx="2"/>
          </p:cNvCxnSpPr>
          <p:nvPr/>
        </p:nvCxnSpPr>
        <p:spPr>
          <a:xfrm rot="10800000">
            <a:off x="1752125"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4932" name="Google Shape;4932;p46"/>
          <p:cNvCxnSpPr>
            <a:stCxn id="4926" idx="6"/>
            <a:endCxn id="4928" idx="2"/>
          </p:cNvCxnSpPr>
          <p:nvPr/>
        </p:nvCxnSpPr>
        <p:spPr>
          <a:xfrm rot="10800000" flipH="1">
            <a:off x="1904525" y="2946050"/>
            <a:ext cx="1497600" cy="678900"/>
          </a:xfrm>
          <a:prstGeom prst="straightConnector1">
            <a:avLst/>
          </a:prstGeom>
          <a:noFill/>
          <a:ln w="9525" cap="flat" cmpd="sng">
            <a:solidFill>
              <a:srgbClr val="FF0000"/>
            </a:solidFill>
            <a:prstDash val="solid"/>
            <a:round/>
            <a:headEnd type="none" w="med" len="med"/>
            <a:tailEnd type="triangle" w="med" len="med"/>
          </a:ln>
        </p:spPr>
      </p:cxnSp>
      <p:cxnSp>
        <p:nvCxnSpPr>
          <p:cNvPr id="4933" name="Google Shape;4933;p46"/>
          <p:cNvCxnSpPr>
            <a:stCxn id="4924" idx="6"/>
            <a:endCxn id="4929" idx="2"/>
          </p:cNvCxnSpPr>
          <p:nvPr/>
        </p:nvCxnSpPr>
        <p:spPr>
          <a:xfrm rot="10800000">
            <a:off x="1752113"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4934" name="Google Shape;4934;p46"/>
          <p:cNvCxnSpPr>
            <a:stCxn id="4924" idx="6"/>
            <a:endCxn id="4927" idx="2"/>
          </p:cNvCxnSpPr>
          <p:nvPr/>
        </p:nvCxnSpPr>
        <p:spPr>
          <a:xfrm rot="10800000">
            <a:off x="2500913"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4935" name="Google Shape;4935;p46"/>
          <p:cNvCxnSpPr>
            <a:stCxn id="4924" idx="6"/>
            <a:endCxn id="4928" idx="2"/>
          </p:cNvCxnSpPr>
          <p:nvPr/>
        </p:nvCxnSpPr>
        <p:spPr>
          <a:xfrm rot="10800000" flipH="1">
            <a:off x="2653313" y="2946050"/>
            <a:ext cx="748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36" name="Google Shape;4936;p46"/>
          <p:cNvCxnSpPr>
            <a:stCxn id="4925" idx="6"/>
            <a:endCxn id="4929" idx="2"/>
          </p:cNvCxnSpPr>
          <p:nvPr/>
        </p:nvCxnSpPr>
        <p:spPr>
          <a:xfrm rot="10800000">
            <a:off x="1752100" y="2946050"/>
            <a:ext cx="1650000" cy="678900"/>
          </a:xfrm>
          <a:prstGeom prst="straightConnector1">
            <a:avLst/>
          </a:prstGeom>
          <a:noFill/>
          <a:ln w="9525" cap="flat" cmpd="sng">
            <a:solidFill>
              <a:schemeClr val="dk2"/>
            </a:solidFill>
            <a:prstDash val="solid"/>
            <a:round/>
            <a:headEnd type="none" w="med" len="med"/>
            <a:tailEnd type="triangle" w="med" len="med"/>
          </a:ln>
        </p:spPr>
      </p:cxnSp>
      <p:cxnSp>
        <p:nvCxnSpPr>
          <p:cNvPr id="4937" name="Google Shape;4937;p46"/>
          <p:cNvCxnSpPr>
            <a:stCxn id="4925" idx="6"/>
            <a:endCxn id="4927" idx="2"/>
          </p:cNvCxnSpPr>
          <p:nvPr/>
        </p:nvCxnSpPr>
        <p:spPr>
          <a:xfrm rot="10800000">
            <a:off x="2500900"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4938" name="Google Shape;4938;p46"/>
          <p:cNvCxnSpPr>
            <a:stCxn id="4925" idx="6"/>
            <a:endCxn id="4928" idx="2"/>
          </p:cNvCxnSpPr>
          <p:nvPr/>
        </p:nvCxnSpPr>
        <p:spPr>
          <a:xfrm rot="10800000">
            <a:off x="3402100" y="2946050"/>
            <a:ext cx="0" cy="678900"/>
          </a:xfrm>
          <a:prstGeom prst="straightConnector1">
            <a:avLst/>
          </a:prstGeom>
          <a:noFill/>
          <a:ln w="9525" cap="flat" cmpd="sng">
            <a:solidFill>
              <a:srgbClr val="FF0000"/>
            </a:solidFill>
            <a:prstDash val="solid"/>
            <a:round/>
            <a:headEnd type="none" w="med" len="med"/>
            <a:tailEnd type="triangle" w="med" len="med"/>
          </a:ln>
        </p:spPr>
      </p:cxnSp>
      <p:sp>
        <p:nvSpPr>
          <p:cNvPr id="4939" name="Google Shape;4939;p46"/>
          <p:cNvSpPr/>
          <p:nvPr/>
        </p:nvSpPr>
        <p:spPr>
          <a:xfrm rot="-5400000">
            <a:off x="19238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40" name="Google Shape;4940;p46"/>
          <p:cNvSpPr/>
          <p:nvPr/>
        </p:nvSpPr>
        <p:spPr>
          <a:xfrm rot="-5400000">
            <a:off x="27269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41" name="Google Shape;4941;p46"/>
          <p:cNvCxnSpPr>
            <a:stCxn id="4929" idx="6"/>
            <a:endCxn id="4939" idx="2"/>
          </p:cNvCxnSpPr>
          <p:nvPr/>
        </p:nvCxnSpPr>
        <p:spPr>
          <a:xfrm rot="10800000" flipH="1">
            <a:off x="1752138" y="1568350"/>
            <a:ext cx="537600" cy="645600"/>
          </a:xfrm>
          <a:prstGeom prst="straightConnector1">
            <a:avLst/>
          </a:prstGeom>
          <a:noFill/>
          <a:ln w="9525" cap="flat" cmpd="sng">
            <a:solidFill>
              <a:schemeClr val="dk2"/>
            </a:solidFill>
            <a:prstDash val="solid"/>
            <a:round/>
            <a:headEnd type="none" w="med" len="med"/>
            <a:tailEnd type="triangle" w="med" len="med"/>
          </a:ln>
        </p:spPr>
      </p:cxnSp>
      <p:cxnSp>
        <p:nvCxnSpPr>
          <p:cNvPr id="4942" name="Google Shape;4942;p46"/>
          <p:cNvCxnSpPr>
            <a:stCxn id="4929" idx="6"/>
            <a:endCxn id="4940" idx="2"/>
          </p:cNvCxnSpPr>
          <p:nvPr/>
        </p:nvCxnSpPr>
        <p:spPr>
          <a:xfrm rot="10800000" flipH="1">
            <a:off x="1752138" y="1568350"/>
            <a:ext cx="1340700" cy="645600"/>
          </a:xfrm>
          <a:prstGeom prst="straightConnector1">
            <a:avLst/>
          </a:prstGeom>
          <a:noFill/>
          <a:ln w="9525" cap="flat" cmpd="sng">
            <a:solidFill>
              <a:srgbClr val="FF0000"/>
            </a:solidFill>
            <a:prstDash val="solid"/>
            <a:round/>
            <a:headEnd type="none" w="med" len="med"/>
            <a:tailEnd type="triangle" w="med" len="med"/>
          </a:ln>
        </p:spPr>
      </p:cxnSp>
      <p:cxnSp>
        <p:nvCxnSpPr>
          <p:cNvPr id="4943" name="Google Shape;4943;p46"/>
          <p:cNvCxnSpPr>
            <a:stCxn id="4927" idx="6"/>
            <a:endCxn id="4939" idx="2"/>
          </p:cNvCxnSpPr>
          <p:nvPr/>
        </p:nvCxnSpPr>
        <p:spPr>
          <a:xfrm rot="10800000">
            <a:off x="2289725" y="1568350"/>
            <a:ext cx="211200" cy="645600"/>
          </a:xfrm>
          <a:prstGeom prst="straightConnector1">
            <a:avLst/>
          </a:prstGeom>
          <a:noFill/>
          <a:ln w="9525" cap="flat" cmpd="sng">
            <a:solidFill>
              <a:schemeClr val="dk2"/>
            </a:solidFill>
            <a:prstDash val="solid"/>
            <a:round/>
            <a:headEnd type="none" w="med" len="med"/>
            <a:tailEnd type="triangle" w="med" len="med"/>
          </a:ln>
        </p:spPr>
      </p:cxnSp>
      <p:cxnSp>
        <p:nvCxnSpPr>
          <p:cNvPr id="4944" name="Google Shape;4944;p46"/>
          <p:cNvCxnSpPr>
            <a:stCxn id="4927" idx="6"/>
            <a:endCxn id="4940" idx="2"/>
          </p:cNvCxnSpPr>
          <p:nvPr/>
        </p:nvCxnSpPr>
        <p:spPr>
          <a:xfrm rot="10800000" flipH="1">
            <a:off x="2500925" y="1568350"/>
            <a:ext cx="591900" cy="645600"/>
          </a:xfrm>
          <a:prstGeom prst="straightConnector1">
            <a:avLst/>
          </a:prstGeom>
          <a:noFill/>
          <a:ln w="9525" cap="flat" cmpd="sng">
            <a:solidFill>
              <a:srgbClr val="FF0000"/>
            </a:solidFill>
            <a:prstDash val="solid"/>
            <a:round/>
            <a:headEnd type="none" w="med" len="med"/>
            <a:tailEnd type="triangle" w="med" len="med"/>
          </a:ln>
        </p:spPr>
      </p:cxnSp>
      <p:cxnSp>
        <p:nvCxnSpPr>
          <p:cNvPr id="4945" name="Google Shape;4945;p46"/>
          <p:cNvCxnSpPr>
            <a:stCxn id="4928" idx="6"/>
            <a:endCxn id="4940" idx="2"/>
          </p:cNvCxnSpPr>
          <p:nvPr/>
        </p:nvCxnSpPr>
        <p:spPr>
          <a:xfrm rot="10800000">
            <a:off x="3093113" y="1568350"/>
            <a:ext cx="309000" cy="645600"/>
          </a:xfrm>
          <a:prstGeom prst="straightConnector1">
            <a:avLst/>
          </a:prstGeom>
          <a:noFill/>
          <a:ln w="9525" cap="flat" cmpd="sng">
            <a:solidFill>
              <a:srgbClr val="FF0000"/>
            </a:solidFill>
            <a:prstDash val="solid"/>
            <a:round/>
            <a:headEnd type="none" w="med" len="med"/>
            <a:tailEnd type="triangle" w="med" len="med"/>
          </a:ln>
        </p:spPr>
      </p:cxnSp>
      <p:cxnSp>
        <p:nvCxnSpPr>
          <p:cNvPr id="4946" name="Google Shape;4946;p46"/>
          <p:cNvCxnSpPr>
            <a:stCxn id="4939" idx="6"/>
          </p:cNvCxnSpPr>
          <p:nvPr/>
        </p:nvCxnSpPr>
        <p:spPr>
          <a:xfrm rot="10800000" flipH="1">
            <a:off x="22898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4947" name="Google Shape;4947;p46"/>
          <p:cNvCxnSpPr>
            <a:stCxn id="4940" idx="6"/>
          </p:cNvCxnSpPr>
          <p:nvPr/>
        </p:nvCxnSpPr>
        <p:spPr>
          <a:xfrm rot="10800000" flipH="1">
            <a:off x="3092963" y="72900"/>
            <a:ext cx="300" cy="763500"/>
          </a:xfrm>
          <a:prstGeom prst="straightConnector1">
            <a:avLst/>
          </a:prstGeom>
          <a:noFill/>
          <a:ln w="9525" cap="flat" cmpd="sng">
            <a:solidFill>
              <a:schemeClr val="dk2"/>
            </a:solidFill>
            <a:prstDash val="solid"/>
            <a:round/>
            <a:headEnd type="none" w="med" len="med"/>
            <a:tailEnd type="triangle" w="med" len="med"/>
          </a:ln>
        </p:spPr>
      </p:cxnSp>
      <p:sp>
        <p:nvSpPr>
          <p:cNvPr id="4948" name="Google Shape;4948;p46"/>
          <p:cNvSpPr/>
          <p:nvPr/>
        </p:nvSpPr>
        <p:spPr>
          <a:xfrm rot="-5400000">
            <a:off x="6241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49" name="Google Shape;4949;p46"/>
          <p:cNvCxnSpPr>
            <a:stCxn id="4926" idx="6"/>
            <a:endCxn id="4948" idx="2"/>
          </p:cNvCxnSpPr>
          <p:nvPr/>
        </p:nvCxnSpPr>
        <p:spPr>
          <a:xfrm rot="10800000">
            <a:off x="990125" y="2946050"/>
            <a:ext cx="914400" cy="678900"/>
          </a:xfrm>
          <a:prstGeom prst="straightConnector1">
            <a:avLst/>
          </a:prstGeom>
          <a:noFill/>
          <a:ln w="9525" cap="flat" cmpd="sng">
            <a:solidFill>
              <a:schemeClr val="dk2"/>
            </a:solidFill>
            <a:prstDash val="solid"/>
            <a:round/>
            <a:headEnd type="none" w="med" len="med"/>
            <a:tailEnd type="triangle" w="med" len="med"/>
          </a:ln>
        </p:spPr>
      </p:cxnSp>
      <p:cxnSp>
        <p:nvCxnSpPr>
          <p:cNvPr id="4950" name="Google Shape;4950;p46"/>
          <p:cNvCxnSpPr>
            <a:stCxn id="4924" idx="6"/>
            <a:endCxn id="4948" idx="2"/>
          </p:cNvCxnSpPr>
          <p:nvPr/>
        </p:nvCxnSpPr>
        <p:spPr>
          <a:xfrm rot="10800000">
            <a:off x="990113" y="2946050"/>
            <a:ext cx="1663200" cy="678900"/>
          </a:xfrm>
          <a:prstGeom prst="straightConnector1">
            <a:avLst/>
          </a:prstGeom>
          <a:noFill/>
          <a:ln w="9525" cap="flat" cmpd="sng">
            <a:solidFill>
              <a:schemeClr val="dk2"/>
            </a:solidFill>
            <a:prstDash val="solid"/>
            <a:round/>
            <a:headEnd type="none" w="med" len="med"/>
            <a:tailEnd type="triangle" w="med" len="med"/>
          </a:ln>
        </p:spPr>
      </p:cxnSp>
      <p:cxnSp>
        <p:nvCxnSpPr>
          <p:cNvPr id="4951" name="Google Shape;4951;p46"/>
          <p:cNvCxnSpPr>
            <a:stCxn id="4925" idx="6"/>
            <a:endCxn id="4948" idx="2"/>
          </p:cNvCxnSpPr>
          <p:nvPr/>
        </p:nvCxnSpPr>
        <p:spPr>
          <a:xfrm rot="10800000">
            <a:off x="990100" y="2946050"/>
            <a:ext cx="2412000" cy="678900"/>
          </a:xfrm>
          <a:prstGeom prst="straightConnector1">
            <a:avLst/>
          </a:prstGeom>
          <a:noFill/>
          <a:ln w="9525" cap="flat" cmpd="sng">
            <a:solidFill>
              <a:schemeClr val="dk2"/>
            </a:solidFill>
            <a:prstDash val="solid"/>
            <a:round/>
            <a:headEnd type="none" w="med" len="med"/>
            <a:tailEnd type="triangle" w="med" len="med"/>
          </a:ln>
        </p:spPr>
      </p:cxnSp>
      <p:cxnSp>
        <p:nvCxnSpPr>
          <p:cNvPr id="4952" name="Google Shape;4952;p46"/>
          <p:cNvCxnSpPr>
            <a:stCxn id="4948" idx="6"/>
            <a:endCxn id="4939" idx="2"/>
          </p:cNvCxnSpPr>
          <p:nvPr/>
        </p:nvCxnSpPr>
        <p:spPr>
          <a:xfrm rot="10800000" flipH="1">
            <a:off x="990138" y="1568350"/>
            <a:ext cx="1299600" cy="645600"/>
          </a:xfrm>
          <a:prstGeom prst="straightConnector1">
            <a:avLst/>
          </a:prstGeom>
          <a:noFill/>
          <a:ln w="9525" cap="flat" cmpd="sng">
            <a:solidFill>
              <a:schemeClr val="dk2"/>
            </a:solidFill>
            <a:prstDash val="solid"/>
            <a:round/>
            <a:headEnd type="none" w="med" len="med"/>
            <a:tailEnd type="triangle" w="med" len="med"/>
          </a:ln>
        </p:spPr>
      </p:cxnSp>
      <p:cxnSp>
        <p:nvCxnSpPr>
          <p:cNvPr id="4953" name="Google Shape;4953;p46"/>
          <p:cNvCxnSpPr>
            <a:stCxn id="4948" idx="6"/>
            <a:endCxn id="4940" idx="2"/>
          </p:cNvCxnSpPr>
          <p:nvPr/>
        </p:nvCxnSpPr>
        <p:spPr>
          <a:xfrm rot="10800000" flipH="1">
            <a:off x="990138" y="1568350"/>
            <a:ext cx="2102700" cy="645600"/>
          </a:xfrm>
          <a:prstGeom prst="straightConnector1">
            <a:avLst/>
          </a:prstGeom>
          <a:noFill/>
          <a:ln w="9525" cap="flat" cmpd="sng">
            <a:solidFill>
              <a:srgbClr val="FF0000"/>
            </a:solidFill>
            <a:prstDash val="solid"/>
            <a:round/>
            <a:headEnd type="none" w="med" len="med"/>
            <a:tailEnd type="triangle" w="med" len="med"/>
          </a:ln>
        </p:spPr>
      </p:cxnSp>
      <p:sp>
        <p:nvSpPr>
          <p:cNvPr id="4954" name="Google Shape;4954;p46"/>
          <p:cNvSpPr/>
          <p:nvPr/>
        </p:nvSpPr>
        <p:spPr>
          <a:xfrm rot="-5400000">
            <a:off x="37981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4955" name="Google Shape;4955;p46"/>
          <p:cNvCxnSpPr>
            <a:stCxn id="4954" idx="6"/>
            <a:endCxn id="4940" idx="2"/>
          </p:cNvCxnSpPr>
          <p:nvPr/>
        </p:nvCxnSpPr>
        <p:spPr>
          <a:xfrm rot="10800000">
            <a:off x="3092813" y="1568350"/>
            <a:ext cx="1071300" cy="645600"/>
          </a:xfrm>
          <a:prstGeom prst="straightConnector1">
            <a:avLst/>
          </a:prstGeom>
          <a:noFill/>
          <a:ln w="9525" cap="flat" cmpd="sng">
            <a:solidFill>
              <a:srgbClr val="FF0000"/>
            </a:solidFill>
            <a:prstDash val="solid"/>
            <a:round/>
            <a:headEnd type="none" w="med" len="med"/>
            <a:tailEnd type="triangle" w="med" len="med"/>
          </a:ln>
        </p:spPr>
      </p:cxnSp>
      <p:cxnSp>
        <p:nvCxnSpPr>
          <p:cNvPr id="4956" name="Google Shape;4956;p46"/>
          <p:cNvCxnSpPr>
            <a:stCxn id="4924" idx="6"/>
            <a:endCxn id="4954" idx="2"/>
          </p:cNvCxnSpPr>
          <p:nvPr/>
        </p:nvCxnSpPr>
        <p:spPr>
          <a:xfrm rot="10800000" flipH="1">
            <a:off x="2653313" y="2946050"/>
            <a:ext cx="1510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57" name="Google Shape;4957;p46"/>
          <p:cNvCxnSpPr>
            <a:stCxn id="4924" idx="6"/>
            <a:endCxn id="4954" idx="2"/>
          </p:cNvCxnSpPr>
          <p:nvPr/>
        </p:nvCxnSpPr>
        <p:spPr>
          <a:xfrm rot="10800000" flipH="1">
            <a:off x="2653313" y="2946050"/>
            <a:ext cx="1510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58" name="Google Shape;4958;p46"/>
          <p:cNvCxnSpPr>
            <a:stCxn id="4926" idx="6"/>
            <a:endCxn id="4954" idx="2"/>
          </p:cNvCxnSpPr>
          <p:nvPr/>
        </p:nvCxnSpPr>
        <p:spPr>
          <a:xfrm rot="10800000" flipH="1">
            <a:off x="1904525" y="2946050"/>
            <a:ext cx="2259600" cy="678900"/>
          </a:xfrm>
          <a:prstGeom prst="straightConnector1">
            <a:avLst/>
          </a:prstGeom>
          <a:noFill/>
          <a:ln w="9525" cap="flat" cmpd="sng">
            <a:solidFill>
              <a:srgbClr val="FF0000"/>
            </a:solidFill>
            <a:prstDash val="solid"/>
            <a:round/>
            <a:headEnd type="none" w="med" len="med"/>
            <a:tailEnd type="triangle" w="med" len="med"/>
          </a:ln>
        </p:spPr>
      </p:cxnSp>
      <p:sp>
        <p:nvSpPr>
          <p:cNvPr id="4959" name="Google Shape;4959;p46"/>
          <p:cNvSpPr/>
          <p:nvPr/>
        </p:nvSpPr>
        <p:spPr>
          <a:xfrm rot="-5400000">
            <a:off x="5944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60" name="Google Shape;4960;p46"/>
          <p:cNvSpPr/>
          <p:nvPr/>
        </p:nvSpPr>
        <p:spPr>
          <a:xfrm rot="-5400000">
            <a:off x="6693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61" name="Google Shape;4961;p46"/>
          <p:cNvSpPr/>
          <p:nvPr/>
        </p:nvSpPr>
        <p:spPr>
          <a:xfrm rot="-5400000">
            <a:off x="5196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62" name="Google Shape;4962;p46"/>
          <p:cNvSpPr/>
          <p:nvPr/>
        </p:nvSpPr>
        <p:spPr>
          <a:xfrm rot="-5400000">
            <a:off x="62497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63" name="Google Shape;4963;p46"/>
          <p:cNvSpPr/>
          <p:nvPr/>
        </p:nvSpPr>
        <p:spPr>
          <a:xfrm rot="-5400000">
            <a:off x="7150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64" name="Google Shape;4964;p46"/>
          <p:cNvSpPr/>
          <p:nvPr/>
        </p:nvSpPr>
        <p:spPr>
          <a:xfrm rot="-5400000">
            <a:off x="5500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65" name="Google Shape;4965;p46"/>
          <p:cNvCxnSpPr>
            <a:stCxn id="4961" idx="6"/>
            <a:endCxn id="4962" idx="2"/>
          </p:cNvCxnSpPr>
          <p:nvPr/>
        </p:nvCxnSpPr>
        <p:spPr>
          <a:xfrm rot="10800000" flipH="1">
            <a:off x="5562125" y="2946050"/>
            <a:ext cx="1053600" cy="678900"/>
          </a:xfrm>
          <a:prstGeom prst="straightConnector1">
            <a:avLst/>
          </a:prstGeom>
          <a:noFill/>
          <a:ln w="9525" cap="flat" cmpd="sng">
            <a:solidFill>
              <a:schemeClr val="dk2"/>
            </a:solidFill>
            <a:prstDash val="solid"/>
            <a:round/>
            <a:headEnd type="none" w="med" len="med"/>
            <a:tailEnd type="triangle" w="med" len="med"/>
          </a:ln>
        </p:spPr>
      </p:cxnSp>
      <p:cxnSp>
        <p:nvCxnSpPr>
          <p:cNvPr id="4966" name="Google Shape;4966;p46"/>
          <p:cNvCxnSpPr>
            <a:stCxn id="4961" idx="6"/>
            <a:endCxn id="4964" idx="2"/>
          </p:cNvCxnSpPr>
          <p:nvPr/>
        </p:nvCxnSpPr>
        <p:spPr>
          <a:xfrm rot="10800000" flipH="1">
            <a:off x="5562125"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4967" name="Google Shape;4967;p46"/>
          <p:cNvCxnSpPr>
            <a:stCxn id="4961" idx="6"/>
            <a:endCxn id="4963" idx="2"/>
          </p:cNvCxnSpPr>
          <p:nvPr/>
        </p:nvCxnSpPr>
        <p:spPr>
          <a:xfrm rot="10800000" flipH="1">
            <a:off x="5562125"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68" name="Google Shape;4968;p46"/>
          <p:cNvCxnSpPr>
            <a:stCxn id="4959" idx="6"/>
            <a:endCxn id="4964" idx="2"/>
          </p:cNvCxnSpPr>
          <p:nvPr/>
        </p:nvCxnSpPr>
        <p:spPr>
          <a:xfrm rot="10800000">
            <a:off x="5866913"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4969" name="Google Shape;4969;p46"/>
          <p:cNvCxnSpPr>
            <a:stCxn id="4959" idx="6"/>
            <a:endCxn id="4962" idx="2"/>
          </p:cNvCxnSpPr>
          <p:nvPr/>
        </p:nvCxnSpPr>
        <p:spPr>
          <a:xfrm rot="10800000" flipH="1">
            <a:off x="6310913"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4970" name="Google Shape;4970;p46"/>
          <p:cNvCxnSpPr>
            <a:stCxn id="4959" idx="6"/>
            <a:endCxn id="4963" idx="2"/>
          </p:cNvCxnSpPr>
          <p:nvPr/>
        </p:nvCxnSpPr>
        <p:spPr>
          <a:xfrm rot="10800000" flipH="1">
            <a:off x="6310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4971" name="Google Shape;4971;p46"/>
          <p:cNvCxnSpPr>
            <a:stCxn id="4960" idx="6"/>
            <a:endCxn id="4964" idx="2"/>
          </p:cNvCxnSpPr>
          <p:nvPr/>
        </p:nvCxnSpPr>
        <p:spPr>
          <a:xfrm rot="10800000">
            <a:off x="5866900" y="2946050"/>
            <a:ext cx="1192800" cy="678900"/>
          </a:xfrm>
          <a:prstGeom prst="straightConnector1">
            <a:avLst/>
          </a:prstGeom>
          <a:noFill/>
          <a:ln w="9525" cap="flat" cmpd="sng">
            <a:solidFill>
              <a:schemeClr val="dk2"/>
            </a:solidFill>
            <a:prstDash val="solid"/>
            <a:round/>
            <a:headEnd type="none" w="med" len="med"/>
            <a:tailEnd type="triangle" w="med" len="med"/>
          </a:ln>
        </p:spPr>
      </p:cxnSp>
      <p:cxnSp>
        <p:nvCxnSpPr>
          <p:cNvPr id="4972" name="Google Shape;4972;p46"/>
          <p:cNvCxnSpPr>
            <a:stCxn id="4960" idx="6"/>
            <a:endCxn id="4962" idx="2"/>
          </p:cNvCxnSpPr>
          <p:nvPr/>
        </p:nvCxnSpPr>
        <p:spPr>
          <a:xfrm rot="10800000">
            <a:off x="6615700"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4973" name="Google Shape;4973;p46"/>
          <p:cNvCxnSpPr>
            <a:stCxn id="4960" idx="6"/>
            <a:endCxn id="4963" idx="2"/>
          </p:cNvCxnSpPr>
          <p:nvPr/>
        </p:nvCxnSpPr>
        <p:spPr>
          <a:xfrm rot="10800000" flipH="1">
            <a:off x="7059700" y="2946050"/>
            <a:ext cx="457200" cy="678900"/>
          </a:xfrm>
          <a:prstGeom prst="straightConnector1">
            <a:avLst/>
          </a:prstGeom>
          <a:noFill/>
          <a:ln w="9525" cap="flat" cmpd="sng">
            <a:solidFill>
              <a:srgbClr val="FF0000"/>
            </a:solidFill>
            <a:prstDash val="solid"/>
            <a:round/>
            <a:headEnd type="none" w="med" len="med"/>
            <a:tailEnd type="triangle" w="med" len="med"/>
          </a:ln>
        </p:spPr>
      </p:cxnSp>
      <p:sp>
        <p:nvSpPr>
          <p:cNvPr id="4974" name="Google Shape;4974;p46"/>
          <p:cNvSpPr/>
          <p:nvPr/>
        </p:nvSpPr>
        <p:spPr>
          <a:xfrm rot="-5400000">
            <a:off x="5505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75" name="Google Shape;4975;p46"/>
          <p:cNvSpPr/>
          <p:nvPr/>
        </p:nvSpPr>
        <p:spPr>
          <a:xfrm rot="-5400000">
            <a:off x="6308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76" name="Google Shape;4976;p46"/>
          <p:cNvCxnSpPr>
            <a:stCxn id="4964" idx="6"/>
            <a:endCxn id="4974" idx="2"/>
          </p:cNvCxnSpPr>
          <p:nvPr/>
        </p:nvCxnSpPr>
        <p:spPr>
          <a:xfrm rot="10800000" flipH="1">
            <a:off x="5866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4977" name="Google Shape;4977;p46"/>
          <p:cNvCxnSpPr>
            <a:stCxn id="4962" idx="6"/>
            <a:endCxn id="4974" idx="2"/>
          </p:cNvCxnSpPr>
          <p:nvPr/>
        </p:nvCxnSpPr>
        <p:spPr>
          <a:xfrm rot="10800000">
            <a:off x="5871125" y="1568350"/>
            <a:ext cx="744600" cy="645600"/>
          </a:xfrm>
          <a:prstGeom prst="straightConnector1">
            <a:avLst/>
          </a:prstGeom>
          <a:noFill/>
          <a:ln w="9525" cap="flat" cmpd="sng">
            <a:solidFill>
              <a:schemeClr val="dk2"/>
            </a:solidFill>
            <a:prstDash val="solid"/>
            <a:round/>
            <a:headEnd type="none" w="med" len="med"/>
            <a:tailEnd type="triangle" w="med" len="med"/>
          </a:ln>
        </p:spPr>
      </p:cxnSp>
      <p:cxnSp>
        <p:nvCxnSpPr>
          <p:cNvPr id="4978" name="Google Shape;4978;p46"/>
          <p:cNvCxnSpPr>
            <a:stCxn id="4963" idx="6"/>
            <a:endCxn id="4975" idx="2"/>
          </p:cNvCxnSpPr>
          <p:nvPr/>
        </p:nvCxnSpPr>
        <p:spPr>
          <a:xfrm rot="10800000">
            <a:off x="6674513" y="1568350"/>
            <a:ext cx="842400" cy="645600"/>
          </a:xfrm>
          <a:prstGeom prst="straightConnector1">
            <a:avLst/>
          </a:prstGeom>
          <a:noFill/>
          <a:ln w="9525" cap="flat" cmpd="sng">
            <a:solidFill>
              <a:srgbClr val="FF0000"/>
            </a:solidFill>
            <a:prstDash val="solid"/>
            <a:round/>
            <a:headEnd type="none" w="med" len="med"/>
            <a:tailEnd type="triangle" w="med" len="med"/>
          </a:ln>
        </p:spPr>
      </p:cxnSp>
      <p:cxnSp>
        <p:nvCxnSpPr>
          <p:cNvPr id="4979" name="Google Shape;4979;p46"/>
          <p:cNvCxnSpPr>
            <a:stCxn id="4974" idx="6"/>
          </p:cNvCxnSpPr>
          <p:nvPr/>
        </p:nvCxnSpPr>
        <p:spPr>
          <a:xfrm rot="10800000" flipH="1">
            <a:off x="5871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4980" name="Google Shape;4980;p46"/>
          <p:cNvCxnSpPr>
            <a:stCxn id="4975" idx="6"/>
          </p:cNvCxnSpPr>
          <p:nvPr/>
        </p:nvCxnSpPr>
        <p:spPr>
          <a:xfrm rot="10800000" flipH="1">
            <a:off x="6674363" y="72900"/>
            <a:ext cx="1200" cy="763500"/>
          </a:xfrm>
          <a:prstGeom prst="straightConnector1">
            <a:avLst/>
          </a:prstGeom>
          <a:noFill/>
          <a:ln w="9525" cap="flat" cmpd="sng">
            <a:solidFill>
              <a:schemeClr val="dk2"/>
            </a:solidFill>
            <a:prstDash val="solid"/>
            <a:round/>
            <a:headEnd type="none" w="med" len="med"/>
            <a:tailEnd type="triangle" w="med" len="med"/>
          </a:ln>
        </p:spPr>
      </p:cxnSp>
      <p:sp>
        <p:nvSpPr>
          <p:cNvPr id="4981" name="Google Shape;4981;p46"/>
          <p:cNvSpPr/>
          <p:nvPr/>
        </p:nvSpPr>
        <p:spPr>
          <a:xfrm rot="-5400000">
            <a:off x="4738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4982" name="Google Shape;4982;p46"/>
          <p:cNvCxnSpPr>
            <a:stCxn id="4961" idx="6"/>
            <a:endCxn id="4981" idx="2"/>
          </p:cNvCxnSpPr>
          <p:nvPr/>
        </p:nvCxnSpPr>
        <p:spPr>
          <a:xfrm rot="10800000">
            <a:off x="5104925" y="2946050"/>
            <a:ext cx="457200" cy="678900"/>
          </a:xfrm>
          <a:prstGeom prst="straightConnector1">
            <a:avLst/>
          </a:prstGeom>
          <a:noFill/>
          <a:ln w="9525" cap="flat" cmpd="sng">
            <a:solidFill>
              <a:schemeClr val="dk2"/>
            </a:solidFill>
            <a:prstDash val="solid"/>
            <a:round/>
            <a:headEnd type="none" w="med" len="med"/>
            <a:tailEnd type="triangle" w="med" len="med"/>
          </a:ln>
        </p:spPr>
      </p:cxnSp>
      <p:cxnSp>
        <p:nvCxnSpPr>
          <p:cNvPr id="4983" name="Google Shape;4983;p46"/>
          <p:cNvCxnSpPr>
            <a:stCxn id="4959" idx="6"/>
            <a:endCxn id="4981" idx="2"/>
          </p:cNvCxnSpPr>
          <p:nvPr/>
        </p:nvCxnSpPr>
        <p:spPr>
          <a:xfrm rot="10800000">
            <a:off x="5104913" y="2946050"/>
            <a:ext cx="1206000" cy="678900"/>
          </a:xfrm>
          <a:prstGeom prst="straightConnector1">
            <a:avLst/>
          </a:prstGeom>
          <a:noFill/>
          <a:ln w="9525" cap="flat" cmpd="sng">
            <a:solidFill>
              <a:schemeClr val="dk2"/>
            </a:solidFill>
            <a:prstDash val="solid"/>
            <a:round/>
            <a:headEnd type="none" w="med" len="med"/>
            <a:tailEnd type="triangle" w="med" len="med"/>
          </a:ln>
        </p:spPr>
      </p:cxnSp>
      <p:cxnSp>
        <p:nvCxnSpPr>
          <p:cNvPr id="4984" name="Google Shape;4984;p46"/>
          <p:cNvCxnSpPr>
            <a:stCxn id="4960" idx="6"/>
            <a:endCxn id="4981" idx="2"/>
          </p:cNvCxnSpPr>
          <p:nvPr/>
        </p:nvCxnSpPr>
        <p:spPr>
          <a:xfrm rot="10800000">
            <a:off x="5104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85" name="Google Shape;4985;p46"/>
          <p:cNvCxnSpPr>
            <a:stCxn id="4981" idx="6"/>
            <a:endCxn id="4974" idx="2"/>
          </p:cNvCxnSpPr>
          <p:nvPr/>
        </p:nvCxnSpPr>
        <p:spPr>
          <a:xfrm rot="10800000" flipH="1">
            <a:off x="5104938" y="1568350"/>
            <a:ext cx="766200" cy="645600"/>
          </a:xfrm>
          <a:prstGeom prst="straightConnector1">
            <a:avLst/>
          </a:prstGeom>
          <a:noFill/>
          <a:ln w="9525" cap="flat" cmpd="sng">
            <a:solidFill>
              <a:schemeClr val="dk2"/>
            </a:solidFill>
            <a:prstDash val="solid"/>
            <a:round/>
            <a:headEnd type="none" w="med" len="med"/>
            <a:tailEnd type="triangle" w="med" len="med"/>
          </a:ln>
        </p:spPr>
      </p:cxnSp>
      <p:cxnSp>
        <p:nvCxnSpPr>
          <p:cNvPr id="4986" name="Google Shape;4986;p46"/>
          <p:cNvCxnSpPr>
            <a:endCxn id="4975" idx="2"/>
          </p:cNvCxnSpPr>
          <p:nvPr/>
        </p:nvCxnSpPr>
        <p:spPr>
          <a:xfrm rot="10800000" flipH="1">
            <a:off x="5109563" y="1568400"/>
            <a:ext cx="1564800" cy="634800"/>
          </a:xfrm>
          <a:prstGeom prst="straightConnector1">
            <a:avLst/>
          </a:prstGeom>
          <a:noFill/>
          <a:ln w="9525" cap="flat" cmpd="sng">
            <a:solidFill>
              <a:srgbClr val="FF0000"/>
            </a:solidFill>
            <a:prstDash val="solid"/>
            <a:round/>
            <a:headEnd type="none" w="med" len="med"/>
            <a:tailEnd type="triangle" w="med" len="med"/>
          </a:ln>
        </p:spPr>
      </p:cxnSp>
      <p:sp>
        <p:nvSpPr>
          <p:cNvPr id="4987" name="Google Shape;4987;p46"/>
          <p:cNvSpPr txBox="1"/>
          <p:nvPr/>
        </p:nvSpPr>
        <p:spPr>
          <a:xfrm>
            <a:off x="1300025" y="4523350"/>
            <a:ext cx="28950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startAt="2"/>
            </a:pPr>
            <a:r>
              <a:rPr lang="en-GB"/>
              <a:t>No-</a:t>
            </a:r>
            <a:r>
              <a:rPr lang="en-GB"/>
              <a:t>Retraining w/ expansion</a:t>
            </a:r>
            <a:endParaRPr lang="en-GB"/>
          </a:p>
        </p:txBody>
      </p:sp>
      <p:sp>
        <p:nvSpPr>
          <p:cNvPr id="4988" name="Google Shape;4988;p46"/>
          <p:cNvSpPr txBox="1"/>
          <p:nvPr/>
        </p:nvSpPr>
        <p:spPr>
          <a:xfrm>
            <a:off x="4805225" y="4523350"/>
            <a:ext cx="31407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startAt="3"/>
            </a:pPr>
            <a:r>
              <a:rPr lang="en-GB"/>
              <a:t>Partial </a:t>
            </a:r>
            <a:r>
              <a:rPr lang="en-GB"/>
              <a:t>Retraining w/ expansion</a:t>
            </a:r>
            <a:endParaRPr lang="en-GB"/>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4992" name="Shape 4992"/>
        <p:cNvGrpSpPr/>
        <p:nvPr/>
      </p:nvGrpSpPr>
      <p:grpSpPr>
        <a:xfrm>
          <a:off x="0" y="0"/>
          <a:ext cx="0" cy="0"/>
          <a:chOff x="0" y="0"/>
          <a:chExt cx="0" cy="0"/>
        </a:xfrm>
      </p:grpSpPr>
      <p:sp>
        <p:nvSpPr>
          <p:cNvPr id="4993" name="Google Shape;4993;p47"/>
          <p:cNvSpPr/>
          <p:nvPr/>
        </p:nvSpPr>
        <p:spPr>
          <a:xfrm rot="-5400000">
            <a:off x="22111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94" name="Google Shape;4994;p47"/>
          <p:cNvSpPr/>
          <p:nvPr/>
        </p:nvSpPr>
        <p:spPr>
          <a:xfrm rot="-5400000">
            <a:off x="29599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95" name="Google Shape;4995;p47"/>
          <p:cNvSpPr/>
          <p:nvPr/>
        </p:nvSpPr>
        <p:spPr>
          <a:xfrm rot="-5400000">
            <a:off x="14623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96" name="Google Shape;4996;p47"/>
          <p:cNvSpPr/>
          <p:nvPr/>
        </p:nvSpPr>
        <p:spPr>
          <a:xfrm rot="-5400000">
            <a:off x="20587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97" name="Google Shape;4997;p47"/>
          <p:cNvSpPr/>
          <p:nvPr/>
        </p:nvSpPr>
        <p:spPr>
          <a:xfrm rot="-5400000">
            <a:off x="30361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98" name="Google Shape;4998;p47"/>
          <p:cNvSpPr/>
          <p:nvPr/>
        </p:nvSpPr>
        <p:spPr>
          <a:xfrm rot="-5400000">
            <a:off x="1309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99" name="Google Shape;4999;p47"/>
          <p:cNvCxnSpPr>
            <a:stCxn id="4995" idx="6"/>
            <a:endCxn id="4996" idx="2"/>
          </p:cNvCxnSpPr>
          <p:nvPr/>
        </p:nvCxnSpPr>
        <p:spPr>
          <a:xfrm rot="10800000" flipH="1">
            <a:off x="1828325" y="2946050"/>
            <a:ext cx="596400" cy="678900"/>
          </a:xfrm>
          <a:prstGeom prst="straightConnector1">
            <a:avLst/>
          </a:prstGeom>
          <a:noFill/>
          <a:ln w="9525" cap="flat" cmpd="sng">
            <a:solidFill>
              <a:schemeClr val="dk2"/>
            </a:solidFill>
            <a:prstDash val="solid"/>
            <a:round/>
            <a:headEnd type="none" w="med" len="med"/>
            <a:tailEnd type="triangle" w="med" len="med"/>
          </a:ln>
        </p:spPr>
      </p:cxnSp>
      <p:cxnSp>
        <p:nvCxnSpPr>
          <p:cNvPr id="5000" name="Google Shape;5000;p47"/>
          <p:cNvCxnSpPr>
            <a:stCxn id="4995" idx="6"/>
            <a:endCxn id="4998" idx="2"/>
          </p:cNvCxnSpPr>
          <p:nvPr/>
        </p:nvCxnSpPr>
        <p:spPr>
          <a:xfrm rot="10800000">
            <a:off x="1675925"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01" name="Google Shape;5001;p47"/>
          <p:cNvCxnSpPr>
            <a:stCxn id="4995" idx="6"/>
            <a:endCxn id="4997" idx="2"/>
          </p:cNvCxnSpPr>
          <p:nvPr/>
        </p:nvCxnSpPr>
        <p:spPr>
          <a:xfrm rot="10800000" flipH="1">
            <a:off x="1828325" y="2946050"/>
            <a:ext cx="1573800" cy="678900"/>
          </a:xfrm>
          <a:prstGeom prst="straightConnector1">
            <a:avLst/>
          </a:prstGeom>
          <a:noFill/>
          <a:ln w="9525" cap="flat" cmpd="sng">
            <a:solidFill>
              <a:srgbClr val="FF0000"/>
            </a:solidFill>
            <a:prstDash val="solid"/>
            <a:round/>
            <a:headEnd type="none" w="med" len="med"/>
            <a:tailEnd type="triangle" w="med" len="med"/>
          </a:ln>
        </p:spPr>
      </p:cxnSp>
      <p:cxnSp>
        <p:nvCxnSpPr>
          <p:cNvPr id="5002" name="Google Shape;5002;p47"/>
          <p:cNvCxnSpPr>
            <a:stCxn id="4993" idx="6"/>
            <a:endCxn id="4998" idx="2"/>
          </p:cNvCxnSpPr>
          <p:nvPr/>
        </p:nvCxnSpPr>
        <p:spPr>
          <a:xfrm rot="10800000">
            <a:off x="1675913"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03" name="Google Shape;5003;p47"/>
          <p:cNvCxnSpPr>
            <a:stCxn id="4993" idx="6"/>
            <a:endCxn id="4996" idx="2"/>
          </p:cNvCxnSpPr>
          <p:nvPr/>
        </p:nvCxnSpPr>
        <p:spPr>
          <a:xfrm rot="10800000">
            <a:off x="2424713"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04" name="Google Shape;5004;p47"/>
          <p:cNvCxnSpPr>
            <a:stCxn id="4993" idx="6"/>
            <a:endCxn id="4997" idx="2"/>
          </p:cNvCxnSpPr>
          <p:nvPr/>
        </p:nvCxnSpPr>
        <p:spPr>
          <a:xfrm rot="10800000" flipH="1">
            <a:off x="2577113" y="2946050"/>
            <a:ext cx="825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05" name="Google Shape;5005;p47"/>
          <p:cNvCxnSpPr>
            <a:stCxn id="4994" idx="6"/>
            <a:endCxn id="4998" idx="2"/>
          </p:cNvCxnSpPr>
          <p:nvPr/>
        </p:nvCxnSpPr>
        <p:spPr>
          <a:xfrm rot="10800000">
            <a:off x="1675900" y="2946050"/>
            <a:ext cx="1650000" cy="678900"/>
          </a:xfrm>
          <a:prstGeom prst="straightConnector1">
            <a:avLst/>
          </a:prstGeom>
          <a:noFill/>
          <a:ln w="9525" cap="flat" cmpd="sng">
            <a:solidFill>
              <a:schemeClr val="dk2"/>
            </a:solidFill>
            <a:prstDash val="solid"/>
            <a:round/>
            <a:headEnd type="none" w="med" len="med"/>
            <a:tailEnd type="triangle" w="med" len="med"/>
          </a:ln>
        </p:spPr>
      </p:cxnSp>
      <p:cxnSp>
        <p:nvCxnSpPr>
          <p:cNvPr id="5006" name="Google Shape;5006;p47"/>
          <p:cNvCxnSpPr>
            <a:stCxn id="4994" idx="6"/>
            <a:endCxn id="4996" idx="2"/>
          </p:cNvCxnSpPr>
          <p:nvPr/>
        </p:nvCxnSpPr>
        <p:spPr>
          <a:xfrm rot="10800000">
            <a:off x="2424700"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07" name="Google Shape;5007;p47"/>
          <p:cNvCxnSpPr>
            <a:stCxn id="4994" idx="6"/>
            <a:endCxn id="4997" idx="2"/>
          </p:cNvCxnSpPr>
          <p:nvPr/>
        </p:nvCxnSpPr>
        <p:spPr>
          <a:xfrm rot="10800000" flipH="1">
            <a:off x="3325900" y="2946050"/>
            <a:ext cx="76200" cy="678900"/>
          </a:xfrm>
          <a:prstGeom prst="straightConnector1">
            <a:avLst/>
          </a:prstGeom>
          <a:noFill/>
          <a:ln w="9525" cap="flat" cmpd="sng">
            <a:solidFill>
              <a:srgbClr val="FF0000"/>
            </a:solidFill>
            <a:prstDash val="solid"/>
            <a:round/>
            <a:headEnd type="none" w="med" len="med"/>
            <a:tailEnd type="triangle" w="med" len="med"/>
          </a:ln>
        </p:spPr>
      </p:cxnSp>
      <p:sp>
        <p:nvSpPr>
          <p:cNvPr id="5008" name="Google Shape;5008;p47"/>
          <p:cNvSpPr/>
          <p:nvPr/>
        </p:nvSpPr>
        <p:spPr>
          <a:xfrm rot="-5400000">
            <a:off x="18476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09" name="Google Shape;5009;p47"/>
          <p:cNvSpPr/>
          <p:nvPr/>
        </p:nvSpPr>
        <p:spPr>
          <a:xfrm rot="-5400000">
            <a:off x="26507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10" name="Google Shape;5010;p47"/>
          <p:cNvCxnSpPr>
            <a:stCxn id="4998" idx="6"/>
            <a:endCxn id="5008" idx="2"/>
          </p:cNvCxnSpPr>
          <p:nvPr/>
        </p:nvCxnSpPr>
        <p:spPr>
          <a:xfrm rot="10800000" flipH="1">
            <a:off x="1675938" y="1568350"/>
            <a:ext cx="537600" cy="645600"/>
          </a:xfrm>
          <a:prstGeom prst="straightConnector1">
            <a:avLst/>
          </a:prstGeom>
          <a:noFill/>
          <a:ln w="9525" cap="flat" cmpd="sng">
            <a:solidFill>
              <a:schemeClr val="dk2"/>
            </a:solidFill>
            <a:prstDash val="solid"/>
            <a:round/>
            <a:headEnd type="none" w="med" len="med"/>
            <a:tailEnd type="triangle" w="med" len="med"/>
          </a:ln>
        </p:spPr>
      </p:cxnSp>
      <p:cxnSp>
        <p:nvCxnSpPr>
          <p:cNvPr id="5011" name="Google Shape;5011;p47"/>
          <p:cNvCxnSpPr>
            <a:stCxn id="4998" idx="6"/>
            <a:endCxn id="5009" idx="2"/>
          </p:cNvCxnSpPr>
          <p:nvPr/>
        </p:nvCxnSpPr>
        <p:spPr>
          <a:xfrm rot="10800000" flipH="1">
            <a:off x="1675938" y="1568350"/>
            <a:ext cx="1340700" cy="645600"/>
          </a:xfrm>
          <a:prstGeom prst="straightConnector1">
            <a:avLst/>
          </a:prstGeom>
          <a:noFill/>
          <a:ln w="9525" cap="flat" cmpd="sng">
            <a:solidFill>
              <a:srgbClr val="FF0000"/>
            </a:solidFill>
            <a:prstDash val="solid"/>
            <a:round/>
            <a:headEnd type="none" w="med" len="med"/>
            <a:tailEnd type="triangle" w="med" len="med"/>
          </a:ln>
        </p:spPr>
      </p:cxnSp>
      <p:cxnSp>
        <p:nvCxnSpPr>
          <p:cNvPr id="5012" name="Google Shape;5012;p47"/>
          <p:cNvCxnSpPr>
            <a:stCxn id="4996" idx="6"/>
            <a:endCxn id="5008" idx="2"/>
          </p:cNvCxnSpPr>
          <p:nvPr/>
        </p:nvCxnSpPr>
        <p:spPr>
          <a:xfrm rot="10800000">
            <a:off x="2213525" y="1568350"/>
            <a:ext cx="211200" cy="645600"/>
          </a:xfrm>
          <a:prstGeom prst="straightConnector1">
            <a:avLst/>
          </a:prstGeom>
          <a:noFill/>
          <a:ln w="9525" cap="flat" cmpd="sng">
            <a:solidFill>
              <a:schemeClr val="dk2"/>
            </a:solidFill>
            <a:prstDash val="solid"/>
            <a:round/>
            <a:headEnd type="none" w="med" len="med"/>
            <a:tailEnd type="triangle" w="med" len="med"/>
          </a:ln>
        </p:spPr>
      </p:cxnSp>
      <p:cxnSp>
        <p:nvCxnSpPr>
          <p:cNvPr id="5013" name="Google Shape;5013;p47"/>
          <p:cNvCxnSpPr>
            <a:stCxn id="4996" idx="6"/>
            <a:endCxn id="5009" idx="2"/>
          </p:cNvCxnSpPr>
          <p:nvPr/>
        </p:nvCxnSpPr>
        <p:spPr>
          <a:xfrm rot="10800000" flipH="1">
            <a:off x="2424725" y="1568350"/>
            <a:ext cx="591900" cy="645600"/>
          </a:xfrm>
          <a:prstGeom prst="straightConnector1">
            <a:avLst/>
          </a:prstGeom>
          <a:noFill/>
          <a:ln w="9525" cap="flat" cmpd="sng">
            <a:solidFill>
              <a:srgbClr val="FF0000"/>
            </a:solidFill>
            <a:prstDash val="solid"/>
            <a:round/>
            <a:headEnd type="none" w="med" len="med"/>
            <a:tailEnd type="triangle" w="med" len="med"/>
          </a:ln>
        </p:spPr>
      </p:cxnSp>
      <p:cxnSp>
        <p:nvCxnSpPr>
          <p:cNvPr id="5014" name="Google Shape;5014;p47"/>
          <p:cNvCxnSpPr>
            <a:stCxn id="4997" idx="6"/>
            <a:endCxn id="5009" idx="2"/>
          </p:cNvCxnSpPr>
          <p:nvPr/>
        </p:nvCxnSpPr>
        <p:spPr>
          <a:xfrm rot="10800000">
            <a:off x="3016913" y="1568350"/>
            <a:ext cx="385200" cy="645600"/>
          </a:xfrm>
          <a:prstGeom prst="straightConnector1">
            <a:avLst/>
          </a:prstGeom>
          <a:noFill/>
          <a:ln w="9525" cap="flat" cmpd="sng">
            <a:solidFill>
              <a:srgbClr val="FF0000"/>
            </a:solidFill>
            <a:prstDash val="solid"/>
            <a:round/>
            <a:headEnd type="none" w="med" len="med"/>
            <a:tailEnd type="triangle" w="med" len="med"/>
          </a:ln>
        </p:spPr>
      </p:cxnSp>
      <p:cxnSp>
        <p:nvCxnSpPr>
          <p:cNvPr id="5015" name="Google Shape;5015;p47"/>
          <p:cNvCxnSpPr>
            <a:stCxn id="5008" idx="6"/>
          </p:cNvCxnSpPr>
          <p:nvPr/>
        </p:nvCxnSpPr>
        <p:spPr>
          <a:xfrm rot="10800000" flipH="1">
            <a:off x="22136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016" name="Google Shape;5016;p47"/>
          <p:cNvCxnSpPr>
            <a:stCxn id="5009" idx="6"/>
          </p:cNvCxnSpPr>
          <p:nvPr/>
        </p:nvCxnSpPr>
        <p:spPr>
          <a:xfrm rot="10800000" flipH="1">
            <a:off x="3016763" y="72900"/>
            <a:ext cx="300" cy="763500"/>
          </a:xfrm>
          <a:prstGeom prst="straightConnector1">
            <a:avLst/>
          </a:prstGeom>
          <a:noFill/>
          <a:ln w="9525" cap="flat" cmpd="sng">
            <a:solidFill>
              <a:schemeClr val="dk2"/>
            </a:solidFill>
            <a:prstDash val="solid"/>
            <a:round/>
            <a:headEnd type="none" w="med" len="med"/>
            <a:tailEnd type="triangle" w="med" len="med"/>
          </a:ln>
        </p:spPr>
      </p:cxnSp>
      <p:sp>
        <p:nvSpPr>
          <p:cNvPr id="5017" name="Google Shape;5017;p47"/>
          <p:cNvSpPr/>
          <p:nvPr/>
        </p:nvSpPr>
        <p:spPr>
          <a:xfrm rot="-5400000">
            <a:off x="547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18" name="Google Shape;5018;p47"/>
          <p:cNvCxnSpPr>
            <a:stCxn id="4995" idx="6"/>
            <a:endCxn id="5017" idx="2"/>
          </p:cNvCxnSpPr>
          <p:nvPr/>
        </p:nvCxnSpPr>
        <p:spPr>
          <a:xfrm rot="10800000">
            <a:off x="913925" y="2946050"/>
            <a:ext cx="914400" cy="678900"/>
          </a:xfrm>
          <a:prstGeom prst="straightConnector1">
            <a:avLst/>
          </a:prstGeom>
          <a:noFill/>
          <a:ln w="9525" cap="flat" cmpd="sng">
            <a:solidFill>
              <a:schemeClr val="dk2"/>
            </a:solidFill>
            <a:prstDash val="solid"/>
            <a:round/>
            <a:headEnd type="none" w="med" len="med"/>
            <a:tailEnd type="triangle" w="med" len="med"/>
          </a:ln>
        </p:spPr>
      </p:cxnSp>
      <p:cxnSp>
        <p:nvCxnSpPr>
          <p:cNvPr id="5019" name="Google Shape;5019;p47"/>
          <p:cNvCxnSpPr>
            <a:stCxn id="4993" idx="6"/>
            <a:endCxn id="5017" idx="2"/>
          </p:cNvCxnSpPr>
          <p:nvPr/>
        </p:nvCxnSpPr>
        <p:spPr>
          <a:xfrm rot="10800000">
            <a:off x="913913" y="2946050"/>
            <a:ext cx="1663200" cy="678900"/>
          </a:xfrm>
          <a:prstGeom prst="straightConnector1">
            <a:avLst/>
          </a:prstGeom>
          <a:noFill/>
          <a:ln w="9525" cap="flat" cmpd="sng">
            <a:solidFill>
              <a:schemeClr val="dk2"/>
            </a:solidFill>
            <a:prstDash val="solid"/>
            <a:round/>
            <a:headEnd type="none" w="med" len="med"/>
            <a:tailEnd type="triangle" w="med" len="med"/>
          </a:ln>
        </p:spPr>
      </p:cxnSp>
      <p:cxnSp>
        <p:nvCxnSpPr>
          <p:cNvPr id="5020" name="Google Shape;5020;p47"/>
          <p:cNvCxnSpPr>
            <a:stCxn id="4994" idx="6"/>
            <a:endCxn id="5017" idx="2"/>
          </p:cNvCxnSpPr>
          <p:nvPr/>
        </p:nvCxnSpPr>
        <p:spPr>
          <a:xfrm rot="10800000">
            <a:off x="913900" y="2946050"/>
            <a:ext cx="2412000" cy="678900"/>
          </a:xfrm>
          <a:prstGeom prst="straightConnector1">
            <a:avLst/>
          </a:prstGeom>
          <a:noFill/>
          <a:ln w="9525" cap="flat" cmpd="sng">
            <a:solidFill>
              <a:schemeClr val="dk2"/>
            </a:solidFill>
            <a:prstDash val="solid"/>
            <a:round/>
            <a:headEnd type="none" w="med" len="med"/>
            <a:tailEnd type="triangle" w="med" len="med"/>
          </a:ln>
        </p:spPr>
      </p:cxnSp>
      <p:cxnSp>
        <p:nvCxnSpPr>
          <p:cNvPr id="5021" name="Google Shape;5021;p47"/>
          <p:cNvCxnSpPr>
            <a:stCxn id="5017" idx="6"/>
            <a:endCxn id="5008" idx="2"/>
          </p:cNvCxnSpPr>
          <p:nvPr/>
        </p:nvCxnSpPr>
        <p:spPr>
          <a:xfrm rot="10800000" flipH="1">
            <a:off x="913938" y="1568350"/>
            <a:ext cx="1299600" cy="645600"/>
          </a:xfrm>
          <a:prstGeom prst="straightConnector1">
            <a:avLst/>
          </a:prstGeom>
          <a:noFill/>
          <a:ln w="9525" cap="flat" cmpd="sng">
            <a:solidFill>
              <a:schemeClr val="dk2"/>
            </a:solidFill>
            <a:prstDash val="solid"/>
            <a:round/>
            <a:headEnd type="none" w="med" len="med"/>
            <a:tailEnd type="triangle" w="med" len="med"/>
          </a:ln>
        </p:spPr>
      </p:cxnSp>
      <p:cxnSp>
        <p:nvCxnSpPr>
          <p:cNvPr id="5022" name="Google Shape;5022;p47"/>
          <p:cNvCxnSpPr>
            <a:stCxn id="5017" idx="6"/>
            <a:endCxn id="5009" idx="2"/>
          </p:cNvCxnSpPr>
          <p:nvPr/>
        </p:nvCxnSpPr>
        <p:spPr>
          <a:xfrm rot="10800000" flipH="1">
            <a:off x="913938" y="1568350"/>
            <a:ext cx="2102700" cy="645600"/>
          </a:xfrm>
          <a:prstGeom prst="straightConnector1">
            <a:avLst/>
          </a:prstGeom>
          <a:noFill/>
          <a:ln w="9525" cap="flat" cmpd="sng">
            <a:solidFill>
              <a:srgbClr val="FF0000"/>
            </a:solidFill>
            <a:prstDash val="solid"/>
            <a:round/>
            <a:headEnd type="none" w="med" len="med"/>
            <a:tailEnd type="triangle" w="med" len="med"/>
          </a:ln>
        </p:spPr>
      </p:cxnSp>
      <p:sp>
        <p:nvSpPr>
          <p:cNvPr id="5023" name="Google Shape;5023;p47"/>
          <p:cNvSpPr/>
          <p:nvPr/>
        </p:nvSpPr>
        <p:spPr>
          <a:xfrm rot="-5400000">
            <a:off x="37981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5024" name="Google Shape;5024;p47"/>
          <p:cNvCxnSpPr>
            <a:stCxn id="5023" idx="6"/>
            <a:endCxn id="5009" idx="2"/>
          </p:cNvCxnSpPr>
          <p:nvPr/>
        </p:nvCxnSpPr>
        <p:spPr>
          <a:xfrm rot="10800000">
            <a:off x="3016913" y="1568350"/>
            <a:ext cx="1147200" cy="645600"/>
          </a:xfrm>
          <a:prstGeom prst="straightConnector1">
            <a:avLst/>
          </a:prstGeom>
          <a:noFill/>
          <a:ln w="9525" cap="flat" cmpd="sng">
            <a:solidFill>
              <a:srgbClr val="FF0000"/>
            </a:solidFill>
            <a:prstDash val="solid"/>
            <a:round/>
            <a:headEnd type="none" w="med" len="med"/>
            <a:tailEnd type="triangle" w="med" len="med"/>
          </a:ln>
        </p:spPr>
      </p:cxnSp>
      <p:cxnSp>
        <p:nvCxnSpPr>
          <p:cNvPr id="5025" name="Google Shape;5025;p47"/>
          <p:cNvCxnSpPr>
            <a:stCxn id="4993" idx="6"/>
            <a:endCxn id="5023" idx="2"/>
          </p:cNvCxnSpPr>
          <p:nvPr/>
        </p:nvCxnSpPr>
        <p:spPr>
          <a:xfrm rot="10800000" flipH="1">
            <a:off x="25771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26" name="Google Shape;5026;p47"/>
          <p:cNvCxnSpPr>
            <a:stCxn id="4993" idx="6"/>
            <a:endCxn id="5023" idx="2"/>
          </p:cNvCxnSpPr>
          <p:nvPr/>
        </p:nvCxnSpPr>
        <p:spPr>
          <a:xfrm rot="10800000" flipH="1">
            <a:off x="25771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27" name="Google Shape;5027;p47"/>
          <p:cNvCxnSpPr>
            <a:stCxn id="4995" idx="6"/>
            <a:endCxn id="5023" idx="2"/>
          </p:cNvCxnSpPr>
          <p:nvPr/>
        </p:nvCxnSpPr>
        <p:spPr>
          <a:xfrm rot="10800000" flipH="1">
            <a:off x="1828325" y="2946050"/>
            <a:ext cx="2335800" cy="678900"/>
          </a:xfrm>
          <a:prstGeom prst="straightConnector1">
            <a:avLst/>
          </a:prstGeom>
          <a:noFill/>
          <a:ln w="9525" cap="flat" cmpd="sng">
            <a:solidFill>
              <a:srgbClr val="FF0000"/>
            </a:solidFill>
            <a:prstDash val="solid"/>
            <a:round/>
            <a:headEnd type="none" w="med" len="med"/>
            <a:tailEnd type="triangle" w="med" len="med"/>
          </a:ln>
        </p:spPr>
      </p:cxnSp>
      <p:sp>
        <p:nvSpPr>
          <p:cNvPr id="5028" name="Google Shape;5028;p47"/>
          <p:cNvSpPr/>
          <p:nvPr/>
        </p:nvSpPr>
        <p:spPr>
          <a:xfrm rot="-5400000">
            <a:off x="5944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029" name="Google Shape;5029;p47"/>
          <p:cNvSpPr/>
          <p:nvPr/>
        </p:nvSpPr>
        <p:spPr>
          <a:xfrm rot="-5400000">
            <a:off x="6693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030" name="Google Shape;5030;p47"/>
          <p:cNvSpPr/>
          <p:nvPr/>
        </p:nvSpPr>
        <p:spPr>
          <a:xfrm rot="-5400000">
            <a:off x="5196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31" name="Google Shape;5031;p47"/>
          <p:cNvSpPr/>
          <p:nvPr/>
        </p:nvSpPr>
        <p:spPr>
          <a:xfrm rot="-5400000">
            <a:off x="62497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32" name="Google Shape;5032;p47"/>
          <p:cNvSpPr/>
          <p:nvPr/>
        </p:nvSpPr>
        <p:spPr>
          <a:xfrm rot="-5400000">
            <a:off x="7150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033" name="Google Shape;5033;p47"/>
          <p:cNvSpPr/>
          <p:nvPr/>
        </p:nvSpPr>
        <p:spPr>
          <a:xfrm rot="-5400000">
            <a:off x="5500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34" name="Google Shape;5034;p47"/>
          <p:cNvCxnSpPr>
            <a:stCxn id="5030" idx="6"/>
            <a:endCxn id="5031" idx="2"/>
          </p:cNvCxnSpPr>
          <p:nvPr/>
        </p:nvCxnSpPr>
        <p:spPr>
          <a:xfrm rot="10800000" flipH="1">
            <a:off x="5562125" y="2946050"/>
            <a:ext cx="1053600" cy="678900"/>
          </a:xfrm>
          <a:prstGeom prst="straightConnector1">
            <a:avLst/>
          </a:prstGeom>
          <a:noFill/>
          <a:ln w="9525" cap="flat" cmpd="sng">
            <a:solidFill>
              <a:schemeClr val="dk2"/>
            </a:solidFill>
            <a:prstDash val="solid"/>
            <a:round/>
            <a:headEnd type="none" w="med" len="med"/>
            <a:tailEnd type="triangle" w="med" len="med"/>
          </a:ln>
        </p:spPr>
      </p:cxnSp>
      <p:cxnSp>
        <p:nvCxnSpPr>
          <p:cNvPr id="5035" name="Google Shape;5035;p47"/>
          <p:cNvCxnSpPr>
            <a:stCxn id="5030" idx="6"/>
            <a:endCxn id="5033" idx="2"/>
          </p:cNvCxnSpPr>
          <p:nvPr/>
        </p:nvCxnSpPr>
        <p:spPr>
          <a:xfrm rot="10800000" flipH="1">
            <a:off x="5562125"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036" name="Google Shape;5036;p47"/>
          <p:cNvCxnSpPr>
            <a:stCxn id="5030" idx="6"/>
            <a:endCxn id="5032" idx="2"/>
          </p:cNvCxnSpPr>
          <p:nvPr/>
        </p:nvCxnSpPr>
        <p:spPr>
          <a:xfrm rot="10800000" flipH="1">
            <a:off x="5562125"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037" name="Google Shape;5037;p47"/>
          <p:cNvCxnSpPr>
            <a:stCxn id="5028" idx="6"/>
            <a:endCxn id="5033" idx="2"/>
          </p:cNvCxnSpPr>
          <p:nvPr/>
        </p:nvCxnSpPr>
        <p:spPr>
          <a:xfrm rot="10800000">
            <a:off x="5866913"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038" name="Google Shape;5038;p47"/>
          <p:cNvCxnSpPr>
            <a:stCxn id="5028" idx="6"/>
            <a:endCxn id="5031" idx="2"/>
          </p:cNvCxnSpPr>
          <p:nvPr/>
        </p:nvCxnSpPr>
        <p:spPr>
          <a:xfrm rot="10800000" flipH="1">
            <a:off x="6310913"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039" name="Google Shape;5039;p47"/>
          <p:cNvCxnSpPr>
            <a:stCxn id="5028" idx="6"/>
            <a:endCxn id="5032" idx="2"/>
          </p:cNvCxnSpPr>
          <p:nvPr/>
        </p:nvCxnSpPr>
        <p:spPr>
          <a:xfrm rot="10800000" flipH="1">
            <a:off x="6310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40" name="Google Shape;5040;p47"/>
          <p:cNvCxnSpPr>
            <a:stCxn id="5029" idx="6"/>
            <a:endCxn id="5033" idx="2"/>
          </p:cNvCxnSpPr>
          <p:nvPr/>
        </p:nvCxnSpPr>
        <p:spPr>
          <a:xfrm rot="10800000">
            <a:off x="5866900" y="2946050"/>
            <a:ext cx="1192800" cy="678900"/>
          </a:xfrm>
          <a:prstGeom prst="straightConnector1">
            <a:avLst/>
          </a:prstGeom>
          <a:noFill/>
          <a:ln w="9525" cap="flat" cmpd="sng">
            <a:solidFill>
              <a:schemeClr val="dk2"/>
            </a:solidFill>
            <a:prstDash val="solid"/>
            <a:round/>
            <a:headEnd type="none" w="med" len="med"/>
            <a:tailEnd type="triangle" w="med" len="med"/>
          </a:ln>
        </p:spPr>
      </p:cxnSp>
      <p:cxnSp>
        <p:nvCxnSpPr>
          <p:cNvPr id="5041" name="Google Shape;5041;p47"/>
          <p:cNvCxnSpPr>
            <a:stCxn id="5029" idx="6"/>
            <a:endCxn id="5031" idx="2"/>
          </p:cNvCxnSpPr>
          <p:nvPr/>
        </p:nvCxnSpPr>
        <p:spPr>
          <a:xfrm rot="10800000">
            <a:off x="6615700"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042" name="Google Shape;5042;p47"/>
          <p:cNvCxnSpPr>
            <a:stCxn id="5029" idx="6"/>
            <a:endCxn id="5032" idx="2"/>
          </p:cNvCxnSpPr>
          <p:nvPr/>
        </p:nvCxnSpPr>
        <p:spPr>
          <a:xfrm rot="10800000" flipH="1">
            <a:off x="7059700" y="2946050"/>
            <a:ext cx="457200" cy="678900"/>
          </a:xfrm>
          <a:prstGeom prst="straightConnector1">
            <a:avLst/>
          </a:prstGeom>
          <a:noFill/>
          <a:ln w="9525" cap="flat" cmpd="sng">
            <a:solidFill>
              <a:srgbClr val="FF0000"/>
            </a:solidFill>
            <a:prstDash val="solid"/>
            <a:round/>
            <a:headEnd type="none" w="med" len="med"/>
            <a:tailEnd type="triangle" w="med" len="med"/>
          </a:ln>
        </p:spPr>
      </p:cxnSp>
      <p:sp>
        <p:nvSpPr>
          <p:cNvPr id="5043" name="Google Shape;5043;p47"/>
          <p:cNvSpPr/>
          <p:nvPr/>
        </p:nvSpPr>
        <p:spPr>
          <a:xfrm rot="-5400000">
            <a:off x="5505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44" name="Google Shape;5044;p47"/>
          <p:cNvSpPr/>
          <p:nvPr/>
        </p:nvSpPr>
        <p:spPr>
          <a:xfrm rot="-5400000">
            <a:off x="6308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45" name="Google Shape;5045;p47"/>
          <p:cNvCxnSpPr>
            <a:stCxn id="5033" idx="6"/>
            <a:endCxn id="5043" idx="2"/>
          </p:cNvCxnSpPr>
          <p:nvPr/>
        </p:nvCxnSpPr>
        <p:spPr>
          <a:xfrm rot="10800000" flipH="1">
            <a:off x="5866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5046" name="Google Shape;5046;p47"/>
          <p:cNvCxnSpPr>
            <a:stCxn id="5031" idx="6"/>
            <a:endCxn id="5043" idx="2"/>
          </p:cNvCxnSpPr>
          <p:nvPr/>
        </p:nvCxnSpPr>
        <p:spPr>
          <a:xfrm rot="10800000">
            <a:off x="5871125" y="1568350"/>
            <a:ext cx="744600" cy="645600"/>
          </a:xfrm>
          <a:prstGeom prst="straightConnector1">
            <a:avLst/>
          </a:prstGeom>
          <a:noFill/>
          <a:ln w="9525" cap="flat" cmpd="sng">
            <a:solidFill>
              <a:schemeClr val="dk2"/>
            </a:solidFill>
            <a:prstDash val="solid"/>
            <a:round/>
            <a:headEnd type="none" w="med" len="med"/>
            <a:tailEnd type="triangle" w="med" len="med"/>
          </a:ln>
        </p:spPr>
      </p:cxnSp>
      <p:cxnSp>
        <p:nvCxnSpPr>
          <p:cNvPr id="5047" name="Google Shape;5047;p47"/>
          <p:cNvCxnSpPr>
            <a:stCxn id="5032" idx="6"/>
            <a:endCxn id="5044" idx="2"/>
          </p:cNvCxnSpPr>
          <p:nvPr/>
        </p:nvCxnSpPr>
        <p:spPr>
          <a:xfrm rot="10800000">
            <a:off x="6674513" y="1568350"/>
            <a:ext cx="842400" cy="645600"/>
          </a:xfrm>
          <a:prstGeom prst="straightConnector1">
            <a:avLst/>
          </a:prstGeom>
          <a:noFill/>
          <a:ln w="9525" cap="flat" cmpd="sng">
            <a:solidFill>
              <a:srgbClr val="FF0000"/>
            </a:solidFill>
            <a:prstDash val="solid"/>
            <a:round/>
            <a:headEnd type="none" w="med" len="med"/>
            <a:tailEnd type="triangle" w="med" len="med"/>
          </a:ln>
        </p:spPr>
      </p:cxnSp>
      <p:cxnSp>
        <p:nvCxnSpPr>
          <p:cNvPr id="5048" name="Google Shape;5048;p47"/>
          <p:cNvCxnSpPr>
            <a:stCxn id="5043" idx="6"/>
          </p:cNvCxnSpPr>
          <p:nvPr/>
        </p:nvCxnSpPr>
        <p:spPr>
          <a:xfrm rot="10800000" flipH="1">
            <a:off x="5871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049" name="Google Shape;5049;p47"/>
          <p:cNvCxnSpPr>
            <a:stCxn id="5044" idx="6"/>
          </p:cNvCxnSpPr>
          <p:nvPr/>
        </p:nvCxnSpPr>
        <p:spPr>
          <a:xfrm rot="10800000" flipH="1">
            <a:off x="6674363" y="72900"/>
            <a:ext cx="1200" cy="763500"/>
          </a:xfrm>
          <a:prstGeom prst="straightConnector1">
            <a:avLst/>
          </a:prstGeom>
          <a:noFill/>
          <a:ln w="9525" cap="flat" cmpd="sng">
            <a:solidFill>
              <a:schemeClr val="dk2"/>
            </a:solidFill>
            <a:prstDash val="solid"/>
            <a:round/>
            <a:headEnd type="none" w="med" len="med"/>
            <a:tailEnd type="triangle" w="med" len="med"/>
          </a:ln>
        </p:spPr>
      </p:cxnSp>
      <p:sp>
        <p:nvSpPr>
          <p:cNvPr id="5050" name="Google Shape;5050;p47"/>
          <p:cNvSpPr/>
          <p:nvPr/>
        </p:nvSpPr>
        <p:spPr>
          <a:xfrm rot="-5400000">
            <a:off x="4738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5051" name="Google Shape;5051;p47"/>
          <p:cNvCxnSpPr>
            <a:stCxn id="5030" idx="6"/>
            <a:endCxn id="5050" idx="2"/>
          </p:cNvCxnSpPr>
          <p:nvPr/>
        </p:nvCxnSpPr>
        <p:spPr>
          <a:xfrm rot="10800000">
            <a:off x="5104925" y="2946050"/>
            <a:ext cx="457200" cy="678900"/>
          </a:xfrm>
          <a:prstGeom prst="straightConnector1">
            <a:avLst/>
          </a:prstGeom>
          <a:noFill/>
          <a:ln w="9525" cap="flat" cmpd="sng">
            <a:solidFill>
              <a:schemeClr val="dk2"/>
            </a:solidFill>
            <a:prstDash val="solid"/>
            <a:round/>
            <a:headEnd type="none" w="med" len="med"/>
            <a:tailEnd type="triangle" w="med" len="med"/>
          </a:ln>
        </p:spPr>
      </p:cxnSp>
      <p:cxnSp>
        <p:nvCxnSpPr>
          <p:cNvPr id="5052" name="Google Shape;5052;p47"/>
          <p:cNvCxnSpPr>
            <a:stCxn id="5028" idx="6"/>
            <a:endCxn id="5050" idx="2"/>
          </p:cNvCxnSpPr>
          <p:nvPr/>
        </p:nvCxnSpPr>
        <p:spPr>
          <a:xfrm rot="10800000">
            <a:off x="5104913" y="2946050"/>
            <a:ext cx="1206000" cy="678900"/>
          </a:xfrm>
          <a:prstGeom prst="straightConnector1">
            <a:avLst/>
          </a:prstGeom>
          <a:noFill/>
          <a:ln w="9525" cap="flat" cmpd="sng">
            <a:solidFill>
              <a:schemeClr val="dk2"/>
            </a:solidFill>
            <a:prstDash val="solid"/>
            <a:round/>
            <a:headEnd type="none" w="med" len="med"/>
            <a:tailEnd type="triangle" w="med" len="med"/>
          </a:ln>
        </p:spPr>
      </p:cxnSp>
      <p:cxnSp>
        <p:nvCxnSpPr>
          <p:cNvPr id="5053" name="Google Shape;5053;p47"/>
          <p:cNvCxnSpPr>
            <a:stCxn id="5029" idx="6"/>
            <a:endCxn id="5050" idx="2"/>
          </p:cNvCxnSpPr>
          <p:nvPr/>
        </p:nvCxnSpPr>
        <p:spPr>
          <a:xfrm rot="10800000">
            <a:off x="5104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054" name="Google Shape;5054;p47"/>
          <p:cNvCxnSpPr>
            <a:stCxn id="5050" idx="6"/>
            <a:endCxn id="5043" idx="2"/>
          </p:cNvCxnSpPr>
          <p:nvPr/>
        </p:nvCxnSpPr>
        <p:spPr>
          <a:xfrm rot="10800000" flipH="1">
            <a:off x="5104938" y="1568350"/>
            <a:ext cx="766200" cy="645600"/>
          </a:xfrm>
          <a:prstGeom prst="straightConnector1">
            <a:avLst/>
          </a:prstGeom>
          <a:noFill/>
          <a:ln w="9525" cap="flat" cmpd="sng">
            <a:solidFill>
              <a:schemeClr val="dk2"/>
            </a:solidFill>
            <a:prstDash val="solid"/>
            <a:round/>
            <a:headEnd type="none" w="med" len="med"/>
            <a:tailEnd type="triangle" w="med" len="med"/>
          </a:ln>
        </p:spPr>
      </p:cxnSp>
      <p:cxnSp>
        <p:nvCxnSpPr>
          <p:cNvPr id="5055" name="Google Shape;5055;p47"/>
          <p:cNvCxnSpPr>
            <a:endCxn id="5044" idx="2"/>
          </p:cNvCxnSpPr>
          <p:nvPr/>
        </p:nvCxnSpPr>
        <p:spPr>
          <a:xfrm rot="10800000" flipH="1">
            <a:off x="5109563" y="1568400"/>
            <a:ext cx="1564800" cy="634800"/>
          </a:xfrm>
          <a:prstGeom prst="straightConnector1">
            <a:avLst/>
          </a:prstGeom>
          <a:noFill/>
          <a:ln w="9525" cap="flat" cmpd="sng">
            <a:solidFill>
              <a:srgbClr val="FF0000"/>
            </a:solidFill>
            <a:prstDash val="solid"/>
            <a:round/>
            <a:headEnd type="none" w="med" len="med"/>
            <a:tailEnd type="triangle" w="med" len="med"/>
          </a:ln>
        </p:spPr>
      </p:cxnSp>
      <p:sp>
        <p:nvSpPr>
          <p:cNvPr id="5056" name="Google Shape;5056;p47"/>
          <p:cNvSpPr txBox="1"/>
          <p:nvPr/>
        </p:nvSpPr>
        <p:spPr>
          <a:xfrm>
            <a:off x="1300025" y="4523350"/>
            <a:ext cx="28950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startAt="2"/>
            </a:pPr>
            <a:r>
              <a:rPr lang="en-GB"/>
              <a:t>No-Retraining w/ expansion</a:t>
            </a:r>
            <a:endParaRPr lang="en-GB"/>
          </a:p>
        </p:txBody>
      </p:sp>
      <p:sp>
        <p:nvSpPr>
          <p:cNvPr id="5057" name="Google Shape;5057;p47"/>
          <p:cNvSpPr txBox="1"/>
          <p:nvPr/>
        </p:nvSpPr>
        <p:spPr>
          <a:xfrm>
            <a:off x="4805225" y="4523350"/>
            <a:ext cx="31407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startAt="3"/>
            </a:pPr>
            <a:r>
              <a:rPr lang="en-GB"/>
              <a:t>Partial Retraining w/ expansion</a:t>
            </a:r>
            <a:endParaRPr lang="en-GB"/>
          </a:p>
        </p:txBody>
      </p:sp>
      <p:sp>
        <p:nvSpPr>
          <p:cNvPr id="5058" name="Google Shape;5058;p47"/>
          <p:cNvSpPr/>
          <p:nvPr/>
        </p:nvSpPr>
        <p:spPr>
          <a:xfrm>
            <a:off x="5147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9" name="Google Shape;5059;p47"/>
          <p:cNvSpPr/>
          <p:nvPr/>
        </p:nvSpPr>
        <p:spPr>
          <a:xfrm>
            <a:off x="2953150" y="2123050"/>
            <a:ext cx="1650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0" name="Google Shape;5060;p47"/>
          <p:cNvSpPr/>
          <p:nvPr/>
        </p:nvSpPr>
        <p:spPr>
          <a:xfrm>
            <a:off x="47057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1" name="Google Shape;5061;p47"/>
          <p:cNvSpPr/>
          <p:nvPr/>
        </p:nvSpPr>
        <p:spPr>
          <a:xfrm>
            <a:off x="7112350" y="2123050"/>
            <a:ext cx="825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2" name="Google Shape;5062;p47"/>
          <p:cNvSpPr/>
          <p:nvPr/>
        </p:nvSpPr>
        <p:spPr>
          <a:xfrm>
            <a:off x="14291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3" name="Google Shape;5063;p47"/>
          <p:cNvSpPr/>
          <p:nvPr/>
        </p:nvSpPr>
        <p:spPr>
          <a:xfrm>
            <a:off x="51629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4" name="Google Shape;5064;p47"/>
          <p:cNvSpPr txBox="1"/>
          <p:nvPr/>
        </p:nvSpPr>
        <p:spPr>
          <a:xfrm>
            <a:off x="1816650" y="153200"/>
            <a:ext cx="44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t-1</a:t>
            </a:r>
            <a:endParaRPr lang="en-GB"/>
          </a:p>
        </p:txBody>
      </p:sp>
      <p:sp>
        <p:nvSpPr>
          <p:cNvPr id="5065" name="Google Shape;5065;p47"/>
          <p:cNvSpPr txBox="1"/>
          <p:nvPr/>
        </p:nvSpPr>
        <p:spPr>
          <a:xfrm>
            <a:off x="3035850" y="153200"/>
            <a:ext cx="21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a:t>
            </a:r>
            <a:endParaRPr lang="en-GB"/>
          </a:p>
        </p:txBody>
      </p:sp>
      <p:sp>
        <p:nvSpPr>
          <p:cNvPr id="5066" name="Google Shape;5066;p47"/>
          <p:cNvSpPr txBox="1"/>
          <p:nvPr/>
        </p:nvSpPr>
        <p:spPr>
          <a:xfrm>
            <a:off x="6693450" y="153200"/>
            <a:ext cx="21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a:t>
            </a:r>
            <a:endParaRPr lang="en-GB"/>
          </a:p>
        </p:txBody>
      </p:sp>
      <p:sp>
        <p:nvSpPr>
          <p:cNvPr id="5067" name="Google Shape;5067;p47"/>
          <p:cNvSpPr txBox="1"/>
          <p:nvPr/>
        </p:nvSpPr>
        <p:spPr>
          <a:xfrm>
            <a:off x="5474250" y="153200"/>
            <a:ext cx="44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t-1</a:t>
            </a:r>
            <a:endParaRPr lang="en-GB"/>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071" name="Shape 5071"/>
        <p:cNvGrpSpPr/>
        <p:nvPr/>
      </p:nvGrpSpPr>
      <p:grpSpPr>
        <a:xfrm>
          <a:off x="0" y="0"/>
          <a:ext cx="0" cy="0"/>
          <a:chOff x="0" y="0"/>
          <a:chExt cx="0" cy="0"/>
        </a:xfrm>
      </p:grpSpPr>
      <p:grpSp>
        <p:nvGrpSpPr>
          <p:cNvPr id="5072" name="Google Shape;5072;p48"/>
          <p:cNvGrpSpPr/>
          <p:nvPr/>
        </p:nvGrpSpPr>
        <p:grpSpPr>
          <a:xfrm>
            <a:off x="2862515" y="754062"/>
            <a:ext cx="3356168" cy="3823282"/>
            <a:chOff x="819550" y="72900"/>
            <a:chExt cx="4088400" cy="4850650"/>
          </a:xfrm>
        </p:grpSpPr>
        <p:sp>
          <p:nvSpPr>
            <p:cNvPr id="5073" name="Google Shape;5073;p48"/>
            <p:cNvSpPr/>
            <p:nvPr/>
          </p:nvSpPr>
          <p:spPr>
            <a:xfrm rot="-5400000">
              <a:off x="2515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74" name="Google Shape;5074;p48"/>
            <p:cNvSpPr/>
            <p:nvPr/>
          </p:nvSpPr>
          <p:spPr>
            <a:xfrm rot="-5400000">
              <a:off x="3264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75" name="Google Shape;5075;p48"/>
            <p:cNvSpPr/>
            <p:nvPr/>
          </p:nvSpPr>
          <p:spPr>
            <a:xfrm rot="-5400000">
              <a:off x="1767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76" name="Google Shape;5076;p48"/>
            <p:cNvSpPr/>
            <p:nvPr/>
          </p:nvSpPr>
          <p:spPr>
            <a:xfrm rot="-5400000">
              <a:off x="23635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77" name="Google Shape;5077;p48"/>
            <p:cNvSpPr/>
            <p:nvPr/>
          </p:nvSpPr>
          <p:spPr>
            <a:xfrm rot="-5400000">
              <a:off x="3340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078" name="Google Shape;5078;p48"/>
            <p:cNvSpPr/>
            <p:nvPr/>
          </p:nvSpPr>
          <p:spPr>
            <a:xfrm rot="-5400000">
              <a:off x="16147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79" name="Google Shape;5079;p48"/>
            <p:cNvCxnSpPr>
              <a:stCxn id="5075" idx="6"/>
              <a:endCxn id="5076" idx="2"/>
            </p:cNvCxnSpPr>
            <p:nvPr/>
          </p:nvCxnSpPr>
          <p:spPr>
            <a:xfrm rot="10800000" flipH="1">
              <a:off x="2133125" y="2946050"/>
              <a:ext cx="596400" cy="678900"/>
            </a:xfrm>
            <a:prstGeom prst="straightConnector1">
              <a:avLst/>
            </a:prstGeom>
            <a:noFill/>
            <a:ln w="9525" cap="flat" cmpd="sng">
              <a:solidFill>
                <a:schemeClr val="dk2"/>
              </a:solidFill>
              <a:prstDash val="solid"/>
              <a:round/>
              <a:headEnd type="none" w="med" len="med"/>
              <a:tailEnd type="triangle" w="med" len="med"/>
            </a:ln>
          </p:spPr>
        </p:cxnSp>
        <p:cxnSp>
          <p:nvCxnSpPr>
            <p:cNvPr id="5080" name="Google Shape;5080;p48"/>
            <p:cNvCxnSpPr>
              <a:stCxn id="5075" idx="6"/>
              <a:endCxn id="5078" idx="2"/>
            </p:cNvCxnSpPr>
            <p:nvPr/>
          </p:nvCxnSpPr>
          <p:spPr>
            <a:xfrm rot="10800000">
              <a:off x="1980725"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81" name="Google Shape;5081;p48"/>
            <p:cNvCxnSpPr>
              <a:stCxn id="5075" idx="6"/>
              <a:endCxn id="5077" idx="2"/>
            </p:cNvCxnSpPr>
            <p:nvPr/>
          </p:nvCxnSpPr>
          <p:spPr>
            <a:xfrm rot="10800000" flipH="1">
              <a:off x="2133125" y="2946050"/>
              <a:ext cx="1573800" cy="678900"/>
            </a:xfrm>
            <a:prstGeom prst="straightConnector1">
              <a:avLst/>
            </a:prstGeom>
            <a:noFill/>
            <a:ln w="9525" cap="flat" cmpd="sng">
              <a:solidFill>
                <a:srgbClr val="FF0000"/>
              </a:solidFill>
              <a:prstDash val="solid"/>
              <a:round/>
              <a:headEnd type="none" w="med" len="med"/>
              <a:tailEnd type="triangle" w="med" len="med"/>
            </a:ln>
          </p:spPr>
        </p:cxnSp>
        <p:cxnSp>
          <p:nvCxnSpPr>
            <p:cNvPr id="5082" name="Google Shape;5082;p48"/>
            <p:cNvCxnSpPr>
              <a:stCxn id="5073" idx="6"/>
              <a:endCxn id="5078" idx="2"/>
            </p:cNvCxnSpPr>
            <p:nvPr/>
          </p:nvCxnSpPr>
          <p:spPr>
            <a:xfrm rot="10800000">
              <a:off x="1980713"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83" name="Google Shape;5083;p48"/>
            <p:cNvCxnSpPr>
              <a:stCxn id="5073" idx="6"/>
              <a:endCxn id="5076" idx="2"/>
            </p:cNvCxnSpPr>
            <p:nvPr/>
          </p:nvCxnSpPr>
          <p:spPr>
            <a:xfrm rot="10800000">
              <a:off x="2729513"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84" name="Google Shape;5084;p48"/>
            <p:cNvCxnSpPr>
              <a:stCxn id="5073" idx="6"/>
              <a:endCxn id="5077" idx="2"/>
            </p:cNvCxnSpPr>
            <p:nvPr/>
          </p:nvCxnSpPr>
          <p:spPr>
            <a:xfrm rot="10800000" flipH="1">
              <a:off x="2881913" y="2946050"/>
              <a:ext cx="825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85" name="Google Shape;5085;p48"/>
            <p:cNvCxnSpPr>
              <a:stCxn id="5074" idx="6"/>
              <a:endCxn id="5078" idx="2"/>
            </p:cNvCxnSpPr>
            <p:nvPr/>
          </p:nvCxnSpPr>
          <p:spPr>
            <a:xfrm rot="10800000">
              <a:off x="1980700" y="2946050"/>
              <a:ext cx="1650000" cy="678900"/>
            </a:xfrm>
            <a:prstGeom prst="straightConnector1">
              <a:avLst/>
            </a:prstGeom>
            <a:noFill/>
            <a:ln w="9525" cap="flat" cmpd="sng">
              <a:solidFill>
                <a:schemeClr val="dk2"/>
              </a:solidFill>
              <a:prstDash val="solid"/>
              <a:round/>
              <a:headEnd type="none" w="med" len="med"/>
              <a:tailEnd type="triangle" w="med" len="med"/>
            </a:ln>
          </p:spPr>
        </p:cxnSp>
        <p:cxnSp>
          <p:nvCxnSpPr>
            <p:cNvPr id="5086" name="Google Shape;5086;p48"/>
            <p:cNvCxnSpPr>
              <a:stCxn id="5074" idx="6"/>
              <a:endCxn id="5076" idx="2"/>
            </p:cNvCxnSpPr>
            <p:nvPr/>
          </p:nvCxnSpPr>
          <p:spPr>
            <a:xfrm rot="10800000">
              <a:off x="2729500"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87" name="Google Shape;5087;p48"/>
            <p:cNvCxnSpPr>
              <a:stCxn id="5074" idx="6"/>
              <a:endCxn id="5077" idx="2"/>
            </p:cNvCxnSpPr>
            <p:nvPr/>
          </p:nvCxnSpPr>
          <p:spPr>
            <a:xfrm rot="10800000" flipH="1">
              <a:off x="3630700" y="2946050"/>
              <a:ext cx="76200" cy="678900"/>
            </a:xfrm>
            <a:prstGeom prst="straightConnector1">
              <a:avLst/>
            </a:prstGeom>
            <a:noFill/>
            <a:ln w="9525" cap="flat" cmpd="sng">
              <a:solidFill>
                <a:srgbClr val="FF0000"/>
              </a:solidFill>
              <a:prstDash val="solid"/>
              <a:round/>
              <a:headEnd type="none" w="med" len="med"/>
              <a:tailEnd type="triangle" w="med" len="med"/>
            </a:ln>
          </p:spPr>
        </p:cxnSp>
        <p:sp>
          <p:nvSpPr>
            <p:cNvPr id="5088" name="Google Shape;5088;p48"/>
            <p:cNvSpPr/>
            <p:nvPr/>
          </p:nvSpPr>
          <p:spPr>
            <a:xfrm rot="-5400000">
              <a:off x="21524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89" name="Google Shape;5089;p48"/>
            <p:cNvSpPr/>
            <p:nvPr/>
          </p:nvSpPr>
          <p:spPr>
            <a:xfrm rot="-5400000">
              <a:off x="29555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90" name="Google Shape;5090;p48"/>
            <p:cNvCxnSpPr>
              <a:stCxn id="5078" idx="6"/>
              <a:endCxn id="5088" idx="2"/>
            </p:cNvCxnSpPr>
            <p:nvPr/>
          </p:nvCxnSpPr>
          <p:spPr>
            <a:xfrm rot="10800000" flipH="1">
              <a:off x="1980738" y="1568350"/>
              <a:ext cx="537600" cy="645600"/>
            </a:xfrm>
            <a:prstGeom prst="straightConnector1">
              <a:avLst/>
            </a:prstGeom>
            <a:noFill/>
            <a:ln w="9525" cap="flat" cmpd="sng">
              <a:solidFill>
                <a:schemeClr val="dk2"/>
              </a:solidFill>
              <a:prstDash val="solid"/>
              <a:round/>
              <a:headEnd type="none" w="med" len="med"/>
              <a:tailEnd type="triangle" w="med" len="med"/>
            </a:ln>
          </p:spPr>
        </p:cxnSp>
        <p:cxnSp>
          <p:nvCxnSpPr>
            <p:cNvPr id="5091" name="Google Shape;5091;p48"/>
            <p:cNvCxnSpPr>
              <a:stCxn id="5078" idx="6"/>
              <a:endCxn id="5089" idx="2"/>
            </p:cNvCxnSpPr>
            <p:nvPr/>
          </p:nvCxnSpPr>
          <p:spPr>
            <a:xfrm rot="10800000" flipH="1">
              <a:off x="1980738" y="1568350"/>
              <a:ext cx="1340700" cy="645600"/>
            </a:xfrm>
            <a:prstGeom prst="straightConnector1">
              <a:avLst/>
            </a:prstGeom>
            <a:noFill/>
            <a:ln w="9525" cap="flat" cmpd="sng">
              <a:solidFill>
                <a:srgbClr val="FF0000"/>
              </a:solidFill>
              <a:prstDash val="solid"/>
              <a:round/>
              <a:headEnd type="none" w="med" len="med"/>
              <a:tailEnd type="triangle" w="med" len="med"/>
            </a:ln>
          </p:spPr>
        </p:cxnSp>
        <p:cxnSp>
          <p:nvCxnSpPr>
            <p:cNvPr id="5092" name="Google Shape;5092;p48"/>
            <p:cNvCxnSpPr>
              <a:stCxn id="5076" idx="6"/>
              <a:endCxn id="5088" idx="2"/>
            </p:cNvCxnSpPr>
            <p:nvPr/>
          </p:nvCxnSpPr>
          <p:spPr>
            <a:xfrm rot="10800000">
              <a:off x="2518325" y="1568350"/>
              <a:ext cx="211200" cy="645600"/>
            </a:xfrm>
            <a:prstGeom prst="straightConnector1">
              <a:avLst/>
            </a:prstGeom>
            <a:noFill/>
            <a:ln w="9525" cap="flat" cmpd="sng">
              <a:solidFill>
                <a:schemeClr val="dk2"/>
              </a:solidFill>
              <a:prstDash val="solid"/>
              <a:round/>
              <a:headEnd type="none" w="med" len="med"/>
              <a:tailEnd type="triangle" w="med" len="med"/>
            </a:ln>
          </p:spPr>
        </p:cxnSp>
        <p:cxnSp>
          <p:nvCxnSpPr>
            <p:cNvPr id="5093" name="Google Shape;5093;p48"/>
            <p:cNvCxnSpPr>
              <a:stCxn id="5076" idx="6"/>
              <a:endCxn id="5089" idx="2"/>
            </p:cNvCxnSpPr>
            <p:nvPr/>
          </p:nvCxnSpPr>
          <p:spPr>
            <a:xfrm rot="10800000" flipH="1">
              <a:off x="2729525" y="1568350"/>
              <a:ext cx="591900" cy="645600"/>
            </a:xfrm>
            <a:prstGeom prst="straightConnector1">
              <a:avLst/>
            </a:prstGeom>
            <a:noFill/>
            <a:ln w="9525" cap="flat" cmpd="sng">
              <a:solidFill>
                <a:srgbClr val="FF0000"/>
              </a:solidFill>
              <a:prstDash val="solid"/>
              <a:round/>
              <a:headEnd type="none" w="med" len="med"/>
              <a:tailEnd type="triangle" w="med" len="med"/>
            </a:ln>
          </p:spPr>
        </p:cxnSp>
        <p:cxnSp>
          <p:nvCxnSpPr>
            <p:cNvPr id="5094" name="Google Shape;5094;p48"/>
            <p:cNvCxnSpPr>
              <a:stCxn id="5077" idx="6"/>
              <a:endCxn id="5089" idx="2"/>
            </p:cNvCxnSpPr>
            <p:nvPr/>
          </p:nvCxnSpPr>
          <p:spPr>
            <a:xfrm rot="10800000">
              <a:off x="3321713" y="1568350"/>
              <a:ext cx="385200" cy="645600"/>
            </a:xfrm>
            <a:prstGeom prst="straightConnector1">
              <a:avLst/>
            </a:prstGeom>
            <a:noFill/>
            <a:ln w="9525" cap="flat" cmpd="sng">
              <a:solidFill>
                <a:srgbClr val="FF0000"/>
              </a:solidFill>
              <a:prstDash val="solid"/>
              <a:round/>
              <a:headEnd type="none" w="med" len="med"/>
              <a:tailEnd type="triangle" w="med" len="med"/>
            </a:ln>
          </p:spPr>
        </p:cxnSp>
        <p:cxnSp>
          <p:nvCxnSpPr>
            <p:cNvPr id="5095" name="Google Shape;5095;p48"/>
            <p:cNvCxnSpPr>
              <a:stCxn id="5088" idx="6"/>
            </p:cNvCxnSpPr>
            <p:nvPr/>
          </p:nvCxnSpPr>
          <p:spPr>
            <a:xfrm rot="10800000" flipH="1">
              <a:off x="25184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096" name="Google Shape;5096;p48"/>
            <p:cNvCxnSpPr>
              <a:stCxn id="5089" idx="6"/>
            </p:cNvCxnSpPr>
            <p:nvPr/>
          </p:nvCxnSpPr>
          <p:spPr>
            <a:xfrm rot="10800000" flipH="1">
              <a:off x="3321563" y="72900"/>
              <a:ext cx="300" cy="763500"/>
            </a:xfrm>
            <a:prstGeom prst="straightConnector1">
              <a:avLst/>
            </a:prstGeom>
            <a:noFill/>
            <a:ln w="9525" cap="flat" cmpd="sng">
              <a:solidFill>
                <a:schemeClr val="dk2"/>
              </a:solidFill>
              <a:prstDash val="solid"/>
              <a:round/>
              <a:headEnd type="none" w="med" len="med"/>
              <a:tailEnd type="triangle" w="med" len="med"/>
            </a:ln>
          </p:spPr>
        </p:cxnSp>
        <p:sp>
          <p:nvSpPr>
            <p:cNvPr id="5097" name="Google Shape;5097;p48"/>
            <p:cNvSpPr/>
            <p:nvPr/>
          </p:nvSpPr>
          <p:spPr>
            <a:xfrm rot="-5400000">
              <a:off x="8527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98" name="Google Shape;5098;p48"/>
            <p:cNvCxnSpPr>
              <a:stCxn id="5075" idx="6"/>
              <a:endCxn id="5097" idx="2"/>
            </p:cNvCxnSpPr>
            <p:nvPr/>
          </p:nvCxnSpPr>
          <p:spPr>
            <a:xfrm rot="10800000">
              <a:off x="1218725" y="2946050"/>
              <a:ext cx="914400" cy="678900"/>
            </a:xfrm>
            <a:prstGeom prst="straightConnector1">
              <a:avLst/>
            </a:prstGeom>
            <a:noFill/>
            <a:ln w="9525" cap="flat" cmpd="sng">
              <a:solidFill>
                <a:schemeClr val="dk2"/>
              </a:solidFill>
              <a:prstDash val="solid"/>
              <a:round/>
              <a:headEnd type="none" w="med" len="med"/>
              <a:tailEnd type="triangle" w="med" len="med"/>
            </a:ln>
          </p:spPr>
        </p:cxnSp>
        <p:cxnSp>
          <p:nvCxnSpPr>
            <p:cNvPr id="5099" name="Google Shape;5099;p48"/>
            <p:cNvCxnSpPr>
              <a:stCxn id="5073" idx="6"/>
              <a:endCxn id="5097" idx="2"/>
            </p:cNvCxnSpPr>
            <p:nvPr/>
          </p:nvCxnSpPr>
          <p:spPr>
            <a:xfrm rot="10800000">
              <a:off x="1218713" y="2946050"/>
              <a:ext cx="1663200" cy="678900"/>
            </a:xfrm>
            <a:prstGeom prst="straightConnector1">
              <a:avLst/>
            </a:prstGeom>
            <a:noFill/>
            <a:ln w="9525" cap="flat" cmpd="sng">
              <a:solidFill>
                <a:schemeClr val="dk2"/>
              </a:solidFill>
              <a:prstDash val="solid"/>
              <a:round/>
              <a:headEnd type="none" w="med" len="med"/>
              <a:tailEnd type="triangle" w="med" len="med"/>
            </a:ln>
          </p:spPr>
        </p:cxnSp>
        <p:cxnSp>
          <p:nvCxnSpPr>
            <p:cNvPr id="5100" name="Google Shape;5100;p48"/>
            <p:cNvCxnSpPr>
              <a:stCxn id="5074" idx="6"/>
              <a:endCxn id="5097" idx="2"/>
            </p:cNvCxnSpPr>
            <p:nvPr/>
          </p:nvCxnSpPr>
          <p:spPr>
            <a:xfrm rot="10800000">
              <a:off x="1218700" y="2946050"/>
              <a:ext cx="2412000" cy="678900"/>
            </a:xfrm>
            <a:prstGeom prst="straightConnector1">
              <a:avLst/>
            </a:prstGeom>
            <a:noFill/>
            <a:ln w="9525" cap="flat" cmpd="sng">
              <a:solidFill>
                <a:schemeClr val="dk2"/>
              </a:solidFill>
              <a:prstDash val="solid"/>
              <a:round/>
              <a:headEnd type="none" w="med" len="med"/>
              <a:tailEnd type="triangle" w="med" len="med"/>
            </a:ln>
          </p:spPr>
        </p:cxnSp>
        <p:cxnSp>
          <p:nvCxnSpPr>
            <p:cNvPr id="5101" name="Google Shape;5101;p48"/>
            <p:cNvCxnSpPr>
              <a:stCxn id="5097" idx="6"/>
              <a:endCxn id="5088" idx="2"/>
            </p:cNvCxnSpPr>
            <p:nvPr/>
          </p:nvCxnSpPr>
          <p:spPr>
            <a:xfrm rot="10800000" flipH="1">
              <a:off x="1218738" y="1568350"/>
              <a:ext cx="1299600" cy="645600"/>
            </a:xfrm>
            <a:prstGeom prst="straightConnector1">
              <a:avLst/>
            </a:prstGeom>
            <a:noFill/>
            <a:ln w="9525" cap="flat" cmpd="sng">
              <a:solidFill>
                <a:schemeClr val="dk2"/>
              </a:solidFill>
              <a:prstDash val="solid"/>
              <a:round/>
              <a:headEnd type="none" w="med" len="med"/>
              <a:tailEnd type="triangle" w="med" len="med"/>
            </a:ln>
          </p:spPr>
        </p:cxnSp>
        <p:cxnSp>
          <p:nvCxnSpPr>
            <p:cNvPr id="5102" name="Google Shape;5102;p48"/>
            <p:cNvCxnSpPr>
              <a:stCxn id="5097" idx="6"/>
              <a:endCxn id="5089" idx="2"/>
            </p:cNvCxnSpPr>
            <p:nvPr/>
          </p:nvCxnSpPr>
          <p:spPr>
            <a:xfrm rot="10800000" flipH="1">
              <a:off x="1218738" y="1568350"/>
              <a:ext cx="2102700" cy="645600"/>
            </a:xfrm>
            <a:prstGeom prst="straightConnector1">
              <a:avLst/>
            </a:prstGeom>
            <a:noFill/>
            <a:ln w="9525" cap="flat" cmpd="sng">
              <a:solidFill>
                <a:srgbClr val="FF0000"/>
              </a:solidFill>
              <a:prstDash val="solid"/>
              <a:round/>
              <a:headEnd type="none" w="med" len="med"/>
              <a:tailEnd type="triangle" w="med" len="med"/>
            </a:ln>
          </p:spPr>
        </p:cxnSp>
        <p:sp>
          <p:nvSpPr>
            <p:cNvPr id="5103" name="Google Shape;5103;p48"/>
            <p:cNvSpPr/>
            <p:nvPr/>
          </p:nvSpPr>
          <p:spPr>
            <a:xfrm rot="-5400000">
              <a:off x="4102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5104" name="Google Shape;5104;p48"/>
            <p:cNvCxnSpPr>
              <a:stCxn id="5103" idx="6"/>
              <a:endCxn id="5089" idx="2"/>
            </p:cNvCxnSpPr>
            <p:nvPr/>
          </p:nvCxnSpPr>
          <p:spPr>
            <a:xfrm rot="10800000">
              <a:off x="3321713" y="1568350"/>
              <a:ext cx="1147200" cy="645600"/>
            </a:xfrm>
            <a:prstGeom prst="straightConnector1">
              <a:avLst/>
            </a:prstGeom>
            <a:noFill/>
            <a:ln w="9525" cap="flat" cmpd="sng">
              <a:solidFill>
                <a:srgbClr val="FF0000"/>
              </a:solidFill>
              <a:prstDash val="solid"/>
              <a:round/>
              <a:headEnd type="none" w="med" len="med"/>
              <a:tailEnd type="triangle" w="med" len="med"/>
            </a:ln>
          </p:spPr>
        </p:cxnSp>
        <p:cxnSp>
          <p:nvCxnSpPr>
            <p:cNvPr id="5105" name="Google Shape;5105;p48"/>
            <p:cNvCxnSpPr>
              <a:stCxn id="5073" idx="6"/>
              <a:endCxn id="5103" idx="2"/>
            </p:cNvCxnSpPr>
            <p:nvPr/>
          </p:nvCxnSpPr>
          <p:spPr>
            <a:xfrm rot="10800000" flipH="1">
              <a:off x="28819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06" name="Google Shape;5106;p48"/>
            <p:cNvCxnSpPr>
              <a:stCxn id="5073" idx="6"/>
              <a:endCxn id="5103" idx="2"/>
            </p:cNvCxnSpPr>
            <p:nvPr/>
          </p:nvCxnSpPr>
          <p:spPr>
            <a:xfrm rot="10800000" flipH="1">
              <a:off x="28819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07" name="Google Shape;5107;p48"/>
            <p:cNvCxnSpPr>
              <a:stCxn id="5075" idx="6"/>
              <a:endCxn id="5103" idx="2"/>
            </p:cNvCxnSpPr>
            <p:nvPr/>
          </p:nvCxnSpPr>
          <p:spPr>
            <a:xfrm rot="10800000" flipH="1">
              <a:off x="2133125" y="2946050"/>
              <a:ext cx="2335800" cy="678900"/>
            </a:xfrm>
            <a:prstGeom prst="straightConnector1">
              <a:avLst/>
            </a:prstGeom>
            <a:noFill/>
            <a:ln w="9525" cap="flat" cmpd="sng">
              <a:solidFill>
                <a:srgbClr val="FF0000"/>
              </a:solidFill>
              <a:prstDash val="solid"/>
              <a:round/>
              <a:headEnd type="none" w="med" len="med"/>
              <a:tailEnd type="triangle" w="med" len="med"/>
            </a:ln>
          </p:spPr>
        </p:cxnSp>
        <p:sp>
          <p:nvSpPr>
            <p:cNvPr id="5108" name="Google Shape;5108;p48"/>
            <p:cNvSpPr txBox="1"/>
            <p:nvPr/>
          </p:nvSpPr>
          <p:spPr>
            <a:xfrm>
              <a:off x="1604825" y="4523350"/>
              <a:ext cx="2895000" cy="400200"/>
            </a:xfrm>
            <a:prstGeom prst="rect">
              <a:avLst/>
            </a:prstGeom>
            <a:noFill/>
            <a:ln>
              <a:noFill/>
            </a:ln>
          </p:spPr>
          <p:txBody>
            <a:bodyPr spcFirstLastPara="1" wrap="square" lIns="91425" tIns="91425" rIns="91425" bIns="91425" anchor="t" anchorCtr="0">
              <a:noAutofit/>
            </a:bodyPr>
            <a:lstStyle/>
            <a:p>
              <a:pPr marL="457200" lvl="0" indent="-381000" algn="ctr" rtl="0">
                <a:spcBef>
                  <a:spcPts val="0"/>
                </a:spcBef>
                <a:spcAft>
                  <a:spcPts val="0"/>
                </a:spcAft>
                <a:buSzPts val="2400"/>
                <a:buFont typeface="Times New Roman" panose="02020603050405020304"/>
                <a:buAutoNum type="alphaLcParenBoth" startAt="2"/>
              </a:pPr>
              <a:r>
                <a:rPr lang="en-GB" sz="2100">
                  <a:latin typeface="Times New Roman" panose="02020603050405020304"/>
                  <a:ea typeface="Times New Roman" panose="02020603050405020304"/>
                  <a:cs typeface="Times New Roman" panose="02020603050405020304"/>
                  <a:sym typeface="Times New Roman" panose="02020603050405020304"/>
                </a:rPr>
                <a:t>No-Retraining expansion</a:t>
              </a:r>
              <a:endParaRPr lang="en-GB" sz="2100">
                <a:latin typeface="Times New Roman" panose="02020603050405020304"/>
                <a:ea typeface="Times New Roman" panose="02020603050405020304"/>
                <a:cs typeface="Times New Roman" panose="02020603050405020304"/>
                <a:sym typeface="Times New Roman" panose="02020603050405020304"/>
              </a:endParaRPr>
            </a:p>
          </p:txBody>
        </p:sp>
        <p:sp>
          <p:nvSpPr>
            <p:cNvPr id="5109" name="Google Shape;5109;p48"/>
            <p:cNvSpPr/>
            <p:nvPr/>
          </p:nvSpPr>
          <p:spPr>
            <a:xfrm>
              <a:off x="8195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0" name="Google Shape;5110;p48"/>
            <p:cNvSpPr/>
            <p:nvPr/>
          </p:nvSpPr>
          <p:spPr>
            <a:xfrm>
              <a:off x="3257950" y="2123050"/>
              <a:ext cx="1650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1" name="Google Shape;5111;p48"/>
            <p:cNvSpPr/>
            <p:nvPr/>
          </p:nvSpPr>
          <p:spPr>
            <a:xfrm>
              <a:off x="17339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2" name="Google Shape;5112;p48"/>
            <p:cNvSpPr txBox="1"/>
            <p:nvPr/>
          </p:nvSpPr>
          <p:spPr>
            <a:xfrm>
              <a:off x="3361905" y="234739"/>
              <a:ext cx="537600" cy="6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t>t</a:t>
              </a:r>
              <a:endParaRPr sz="2400"/>
            </a:p>
          </p:txBody>
        </p:sp>
      </p:grpSp>
      <p:grpSp>
        <p:nvGrpSpPr>
          <p:cNvPr id="5113" name="Google Shape;5113;p48"/>
          <p:cNvGrpSpPr/>
          <p:nvPr/>
        </p:nvGrpSpPr>
        <p:grpSpPr>
          <a:xfrm>
            <a:off x="6366965" y="754062"/>
            <a:ext cx="2659860" cy="3823282"/>
            <a:chOff x="5848750" y="72900"/>
            <a:chExt cx="3240175" cy="4850650"/>
          </a:xfrm>
        </p:grpSpPr>
        <p:sp>
          <p:nvSpPr>
            <p:cNvPr id="5114" name="Google Shape;5114;p48"/>
            <p:cNvSpPr/>
            <p:nvPr/>
          </p:nvSpPr>
          <p:spPr>
            <a:xfrm rot="-5400000">
              <a:off x="7087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115" name="Google Shape;5115;p48"/>
            <p:cNvSpPr/>
            <p:nvPr/>
          </p:nvSpPr>
          <p:spPr>
            <a:xfrm rot="-5400000">
              <a:off x="7836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116" name="Google Shape;5116;p48"/>
            <p:cNvSpPr/>
            <p:nvPr/>
          </p:nvSpPr>
          <p:spPr>
            <a:xfrm rot="-5400000">
              <a:off x="6339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17" name="Google Shape;5117;p48"/>
            <p:cNvSpPr/>
            <p:nvPr/>
          </p:nvSpPr>
          <p:spPr>
            <a:xfrm rot="-5400000">
              <a:off x="73927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18" name="Google Shape;5118;p48"/>
            <p:cNvSpPr/>
            <p:nvPr/>
          </p:nvSpPr>
          <p:spPr>
            <a:xfrm rot="-5400000">
              <a:off x="8293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119" name="Google Shape;5119;p48"/>
            <p:cNvSpPr/>
            <p:nvPr/>
          </p:nvSpPr>
          <p:spPr>
            <a:xfrm rot="-5400000">
              <a:off x="6643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20" name="Google Shape;5120;p48"/>
            <p:cNvCxnSpPr>
              <a:stCxn id="5116" idx="6"/>
              <a:endCxn id="5117" idx="2"/>
            </p:cNvCxnSpPr>
            <p:nvPr/>
          </p:nvCxnSpPr>
          <p:spPr>
            <a:xfrm rot="10800000" flipH="1">
              <a:off x="6705125" y="2946050"/>
              <a:ext cx="1053600" cy="678900"/>
            </a:xfrm>
            <a:prstGeom prst="straightConnector1">
              <a:avLst/>
            </a:prstGeom>
            <a:noFill/>
            <a:ln w="9525" cap="flat" cmpd="sng">
              <a:solidFill>
                <a:schemeClr val="dk2"/>
              </a:solidFill>
              <a:prstDash val="solid"/>
              <a:round/>
              <a:headEnd type="none" w="med" len="med"/>
              <a:tailEnd type="triangle" w="med" len="med"/>
            </a:ln>
          </p:spPr>
        </p:cxnSp>
        <p:cxnSp>
          <p:nvCxnSpPr>
            <p:cNvPr id="5121" name="Google Shape;5121;p48"/>
            <p:cNvCxnSpPr>
              <a:stCxn id="5116" idx="6"/>
              <a:endCxn id="5119" idx="2"/>
            </p:cNvCxnSpPr>
            <p:nvPr/>
          </p:nvCxnSpPr>
          <p:spPr>
            <a:xfrm rot="10800000" flipH="1">
              <a:off x="6705125"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122" name="Google Shape;5122;p48"/>
            <p:cNvCxnSpPr>
              <a:stCxn id="5116" idx="6"/>
              <a:endCxn id="5118" idx="2"/>
            </p:cNvCxnSpPr>
            <p:nvPr/>
          </p:nvCxnSpPr>
          <p:spPr>
            <a:xfrm rot="10800000" flipH="1">
              <a:off x="6705125"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23" name="Google Shape;5123;p48"/>
            <p:cNvCxnSpPr>
              <a:stCxn id="5114" idx="6"/>
              <a:endCxn id="5119" idx="2"/>
            </p:cNvCxnSpPr>
            <p:nvPr/>
          </p:nvCxnSpPr>
          <p:spPr>
            <a:xfrm rot="10800000">
              <a:off x="7009913"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124" name="Google Shape;5124;p48"/>
            <p:cNvCxnSpPr>
              <a:stCxn id="5114" idx="6"/>
              <a:endCxn id="5117" idx="2"/>
            </p:cNvCxnSpPr>
            <p:nvPr/>
          </p:nvCxnSpPr>
          <p:spPr>
            <a:xfrm rot="10800000" flipH="1">
              <a:off x="7453913"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125" name="Google Shape;5125;p48"/>
            <p:cNvCxnSpPr>
              <a:stCxn id="5114" idx="6"/>
              <a:endCxn id="5118" idx="2"/>
            </p:cNvCxnSpPr>
            <p:nvPr/>
          </p:nvCxnSpPr>
          <p:spPr>
            <a:xfrm rot="10800000" flipH="1">
              <a:off x="7453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26" name="Google Shape;5126;p48"/>
            <p:cNvCxnSpPr>
              <a:stCxn id="5115" idx="6"/>
              <a:endCxn id="5119" idx="2"/>
            </p:cNvCxnSpPr>
            <p:nvPr/>
          </p:nvCxnSpPr>
          <p:spPr>
            <a:xfrm rot="10800000">
              <a:off x="7009900" y="2946050"/>
              <a:ext cx="1192800" cy="678900"/>
            </a:xfrm>
            <a:prstGeom prst="straightConnector1">
              <a:avLst/>
            </a:prstGeom>
            <a:noFill/>
            <a:ln w="9525" cap="flat" cmpd="sng">
              <a:solidFill>
                <a:schemeClr val="dk2"/>
              </a:solidFill>
              <a:prstDash val="solid"/>
              <a:round/>
              <a:headEnd type="none" w="med" len="med"/>
              <a:tailEnd type="triangle" w="med" len="med"/>
            </a:ln>
          </p:spPr>
        </p:cxnSp>
        <p:cxnSp>
          <p:nvCxnSpPr>
            <p:cNvPr id="5127" name="Google Shape;5127;p48"/>
            <p:cNvCxnSpPr>
              <a:stCxn id="5115" idx="6"/>
              <a:endCxn id="5117" idx="2"/>
            </p:cNvCxnSpPr>
            <p:nvPr/>
          </p:nvCxnSpPr>
          <p:spPr>
            <a:xfrm rot="10800000">
              <a:off x="7758700"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128" name="Google Shape;5128;p48"/>
            <p:cNvCxnSpPr>
              <a:stCxn id="5115" idx="6"/>
              <a:endCxn id="5118" idx="2"/>
            </p:cNvCxnSpPr>
            <p:nvPr/>
          </p:nvCxnSpPr>
          <p:spPr>
            <a:xfrm rot="10800000" flipH="1">
              <a:off x="8202700" y="2946050"/>
              <a:ext cx="457200" cy="678900"/>
            </a:xfrm>
            <a:prstGeom prst="straightConnector1">
              <a:avLst/>
            </a:prstGeom>
            <a:noFill/>
            <a:ln w="9525" cap="flat" cmpd="sng">
              <a:solidFill>
                <a:srgbClr val="FF0000"/>
              </a:solidFill>
              <a:prstDash val="solid"/>
              <a:round/>
              <a:headEnd type="none" w="med" len="med"/>
              <a:tailEnd type="triangle" w="med" len="med"/>
            </a:ln>
          </p:spPr>
        </p:cxnSp>
        <p:sp>
          <p:nvSpPr>
            <p:cNvPr id="5129" name="Google Shape;5129;p48"/>
            <p:cNvSpPr/>
            <p:nvPr/>
          </p:nvSpPr>
          <p:spPr>
            <a:xfrm rot="-5400000">
              <a:off x="6648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30" name="Google Shape;5130;p48"/>
            <p:cNvSpPr/>
            <p:nvPr/>
          </p:nvSpPr>
          <p:spPr>
            <a:xfrm rot="-5400000">
              <a:off x="7451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31" name="Google Shape;5131;p48"/>
            <p:cNvCxnSpPr>
              <a:stCxn id="5119" idx="6"/>
              <a:endCxn id="5129" idx="2"/>
            </p:cNvCxnSpPr>
            <p:nvPr/>
          </p:nvCxnSpPr>
          <p:spPr>
            <a:xfrm rot="10800000" flipH="1">
              <a:off x="7009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5132" name="Google Shape;5132;p48"/>
            <p:cNvCxnSpPr>
              <a:stCxn id="5117" idx="6"/>
              <a:endCxn id="5129" idx="2"/>
            </p:cNvCxnSpPr>
            <p:nvPr/>
          </p:nvCxnSpPr>
          <p:spPr>
            <a:xfrm rot="10800000">
              <a:off x="7014125" y="1568350"/>
              <a:ext cx="744600" cy="645600"/>
            </a:xfrm>
            <a:prstGeom prst="straightConnector1">
              <a:avLst/>
            </a:prstGeom>
            <a:noFill/>
            <a:ln w="9525" cap="flat" cmpd="sng">
              <a:solidFill>
                <a:schemeClr val="dk2"/>
              </a:solidFill>
              <a:prstDash val="solid"/>
              <a:round/>
              <a:headEnd type="none" w="med" len="med"/>
              <a:tailEnd type="triangle" w="med" len="med"/>
            </a:ln>
          </p:spPr>
        </p:cxnSp>
        <p:cxnSp>
          <p:nvCxnSpPr>
            <p:cNvPr id="5133" name="Google Shape;5133;p48"/>
            <p:cNvCxnSpPr>
              <a:stCxn id="5118" idx="6"/>
              <a:endCxn id="5130" idx="2"/>
            </p:cNvCxnSpPr>
            <p:nvPr/>
          </p:nvCxnSpPr>
          <p:spPr>
            <a:xfrm rot="10800000">
              <a:off x="7817513" y="1568350"/>
              <a:ext cx="842400" cy="645600"/>
            </a:xfrm>
            <a:prstGeom prst="straightConnector1">
              <a:avLst/>
            </a:prstGeom>
            <a:noFill/>
            <a:ln w="9525" cap="flat" cmpd="sng">
              <a:solidFill>
                <a:srgbClr val="FF0000"/>
              </a:solidFill>
              <a:prstDash val="solid"/>
              <a:round/>
              <a:headEnd type="none" w="med" len="med"/>
              <a:tailEnd type="triangle" w="med" len="med"/>
            </a:ln>
          </p:spPr>
        </p:cxnSp>
        <p:cxnSp>
          <p:nvCxnSpPr>
            <p:cNvPr id="5134" name="Google Shape;5134;p48"/>
            <p:cNvCxnSpPr>
              <a:stCxn id="5129" idx="6"/>
            </p:cNvCxnSpPr>
            <p:nvPr/>
          </p:nvCxnSpPr>
          <p:spPr>
            <a:xfrm rot="10800000" flipH="1">
              <a:off x="7014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135" name="Google Shape;5135;p48"/>
            <p:cNvCxnSpPr>
              <a:stCxn id="5130" idx="6"/>
            </p:cNvCxnSpPr>
            <p:nvPr/>
          </p:nvCxnSpPr>
          <p:spPr>
            <a:xfrm rot="10800000" flipH="1">
              <a:off x="7817363" y="72900"/>
              <a:ext cx="1200" cy="763500"/>
            </a:xfrm>
            <a:prstGeom prst="straightConnector1">
              <a:avLst/>
            </a:prstGeom>
            <a:noFill/>
            <a:ln w="9525" cap="flat" cmpd="sng">
              <a:solidFill>
                <a:schemeClr val="dk2"/>
              </a:solidFill>
              <a:prstDash val="solid"/>
              <a:round/>
              <a:headEnd type="none" w="med" len="med"/>
              <a:tailEnd type="triangle" w="med" len="med"/>
            </a:ln>
          </p:spPr>
        </p:cxnSp>
        <p:sp>
          <p:nvSpPr>
            <p:cNvPr id="5136" name="Google Shape;5136;p48"/>
            <p:cNvSpPr/>
            <p:nvPr/>
          </p:nvSpPr>
          <p:spPr>
            <a:xfrm rot="-5400000">
              <a:off x="5881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5137" name="Google Shape;5137;p48"/>
            <p:cNvCxnSpPr>
              <a:stCxn id="5116" idx="6"/>
              <a:endCxn id="5136" idx="2"/>
            </p:cNvCxnSpPr>
            <p:nvPr/>
          </p:nvCxnSpPr>
          <p:spPr>
            <a:xfrm rot="10800000">
              <a:off x="6247925" y="2946050"/>
              <a:ext cx="457200" cy="678900"/>
            </a:xfrm>
            <a:prstGeom prst="straightConnector1">
              <a:avLst/>
            </a:prstGeom>
            <a:noFill/>
            <a:ln w="9525" cap="flat" cmpd="sng">
              <a:solidFill>
                <a:schemeClr val="dk2"/>
              </a:solidFill>
              <a:prstDash val="solid"/>
              <a:round/>
              <a:headEnd type="none" w="med" len="med"/>
              <a:tailEnd type="triangle" w="med" len="med"/>
            </a:ln>
          </p:spPr>
        </p:cxnSp>
        <p:cxnSp>
          <p:nvCxnSpPr>
            <p:cNvPr id="5138" name="Google Shape;5138;p48"/>
            <p:cNvCxnSpPr>
              <a:stCxn id="5114" idx="6"/>
              <a:endCxn id="5136" idx="2"/>
            </p:cNvCxnSpPr>
            <p:nvPr/>
          </p:nvCxnSpPr>
          <p:spPr>
            <a:xfrm rot="10800000">
              <a:off x="6247913" y="2946050"/>
              <a:ext cx="1206000" cy="678900"/>
            </a:xfrm>
            <a:prstGeom prst="straightConnector1">
              <a:avLst/>
            </a:prstGeom>
            <a:noFill/>
            <a:ln w="9525" cap="flat" cmpd="sng">
              <a:solidFill>
                <a:schemeClr val="dk2"/>
              </a:solidFill>
              <a:prstDash val="solid"/>
              <a:round/>
              <a:headEnd type="none" w="med" len="med"/>
              <a:tailEnd type="triangle" w="med" len="med"/>
            </a:ln>
          </p:spPr>
        </p:cxnSp>
        <p:cxnSp>
          <p:nvCxnSpPr>
            <p:cNvPr id="5139" name="Google Shape;5139;p48"/>
            <p:cNvCxnSpPr>
              <a:stCxn id="5115" idx="6"/>
              <a:endCxn id="5136" idx="2"/>
            </p:cNvCxnSpPr>
            <p:nvPr/>
          </p:nvCxnSpPr>
          <p:spPr>
            <a:xfrm rot="10800000">
              <a:off x="6247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40" name="Google Shape;5140;p48"/>
            <p:cNvCxnSpPr>
              <a:stCxn id="5136" idx="6"/>
              <a:endCxn id="5129" idx="2"/>
            </p:cNvCxnSpPr>
            <p:nvPr/>
          </p:nvCxnSpPr>
          <p:spPr>
            <a:xfrm rot="10800000" flipH="1">
              <a:off x="6247938" y="1568350"/>
              <a:ext cx="766200" cy="645600"/>
            </a:xfrm>
            <a:prstGeom prst="straightConnector1">
              <a:avLst/>
            </a:prstGeom>
            <a:noFill/>
            <a:ln w="9525" cap="flat" cmpd="sng">
              <a:solidFill>
                <a:schemeClr val="dk2"/>
              </a:solidFill>
              <a:prstDash val="solid"/>
              <a:round/>
              <a:headEnd type="none" w="med" len="med"/>
              <a:tailEnd type="triangle" w="med" len="med"/>
            </a:ln>
          </p:spPr>
        </p:cxnSp>
        <p:cxnSp>
          <p:nvCxnSpPr>
            <p:cNvPr id="5141" name="Google Shape;5141;p48"/>
            <p:cNvCxnSpPr>
              <a:endCxn id="5130" idx="2"/>
            </p:cNvCxnSpPr>
            <p:nvPr/>
          </p:nvCxnSpPr>
          <p:spPr>
            <a:xfrm rot="10800000" flipH="1">
              <a:off x="6252563" y="1568400"/>
              <a:ext cx="1564800" cy="634800"/>
            </a:xfrm>
            <a:prstGeom prst="straightConnector1">
              <a:avLst/>
            </a:prstGeom>
            <a:noFill/>
            <a:ln w="9525" cap="flat" cmpd="sng">
              <a:solidFill>
                <a:srgbClr val="FF0000"/>
              </a:solidFill>
              <a:prstDash val="solid"/>
              <a:round/>
              <a:headEnd type="none" w="med" len="med"/>
              <a:tailEnd type="triangle" w="med" len="med"/>
            </a:ln>
          </p:spPr>
        </p:cxnSp>
        <p:sp>
          <p:nvSpPr>
            <p:cNvPr id="5142" name="Google Shape;5142;p48"/>
            <p:cNvSpPr txBox="1"/>
            <p:nvPr/>
          </p:nvSpPr>
          <p:spPr>
            <a:xfrm>
              <a:off x="5948225" y="4523350"/>
              <a:ext cx="3140700" cy="400200"/>
            </a:xfrm>
            <a:prstGeom prst="rect">
              <a:avLst/>
            </a:prstGeom>
            <a:noFill/>
            <a:ln>
              <a:noFill/>
            </a:ln>
          </p:spPr>
          <p:txBody>
            <a:bodyPr spcFirstLastPara="1" wrap="square" lIns="91425" tIns="91425" rIns="91425" bIns="91425" anchor="t" anchorCtr="0">
              <a:noAutofit/>
            </a:bodyPr>
            <a:lstStyle/>
            <a:p>
              <a:pPr marL="457200" marR="0" lvl="0" indent="-361950" algn="ctr" rtl="0">
                <a:lnSpc>
                  <a:spcPct val="100000"/>
                </a:lnSpc>
                <a:spcBef>
                  <a:spcPts val="0"/>
                </a:spcBef>
                <a:spcAft>
                  <a:spcPts val="0"/>
                </a:spcAft>
                <a:buSzPts val="2100"/>
                <a:buFont typeface="Times New Roman" panose="02020603050405020304"/>
                <a:buAutoNum type="alphaLcParenBoth" startAt="3"/>
              </a:pPr>
              <a:r>
                <a:rPr lang="en-GB" sz="2100">
                  <a:latin typeface="Times New Roman" panose="02020603050405020304"/>
                  <a:ea typeface="Times New Roman" panose="02020603050405020304"/>
                  <a:cs typeface="Times New Roman" panose="02020603050405020304"/>
                  <a:sym typeface="Times New Roman" panose="02020603050405020304"/>
                </a:rPr>
                <a:t>Partial Retraining expansion</a:t>
              </a:r>
              <a:endParaRPr sz="2100">
                <a:latin typeface="Times New Roman" panose="02020603050405020304"/>
                <a:ea typeface="Times New Roman" panose="02020603050405020304"/>
                <a:cs typeface="Times New Roman" panose="02020603050405020304"/>
                <a:sym typeface="Times New Roman" panose="02020603050405020304"/>
              </a:endParaRPr>
            </a:p>
          </p:txBody>
        </p:sp>
        <p:sp>
          <p:nvSpPr>
            <p:cNvPr id="5143" name="Google Shape;5143;p48"/>
            <p:cNvSpPr/>
            <p:nvPr/>
          </p:nvSpPr>
          <p:spPr>
            <a:xfrm>
              <a:off x="58487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4" name="Google Shape;5144;p48"/>
            <p:cNvSpPr/>
            <p:nvPr/>
          </p:nvSpPr>
          <p:spPr>
            <a:xfrm>
              <a:off x="8255350" y="2123050"/>
              <a:ext cx="825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5" name="Google Shape;5145;p48"/>
            <p:cNvSpPr/>
            <p:nvPr/>
          </p:nvSpPr>
          <p:spPr>
            <a:xfrm>
              <a:off x="63059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6" name="Google Shape;5146;p48"/>
            <p:cNvSpPr txBox="1"/>
            <p:nvPr/>
          </p:nvSpPr>
          <p:spPr>
            <a:xfrm>
              <a:off x="7836420" y="259455"/>
              <a:ext cx="2112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t>t</a:t>
              </a:r>
              <a:endParaRPr sz="2400"/>
            </a:p>
          </p:txBody>
        </p:sp>
        <p:sp>
          <p:nvSpPr>
            <p:cNvPr id="5147" name="Google Shape;5147;p48"/>
            <p:cNvSpPr txBox="1"/>
            <p:nvPr/>
          </p:nvSpPr>
          <p:spPr>
            <a:xfrm>
              <a:off x="6302731" y="259450"/>
              <a:ext cx="8991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t>t-1</a:t>
              </a:r>
              <a:endParaRPr sz="2400"/>
            </a:p>
          </p:txBody>
        </p:sp>
      </p:grpSp>
      <p:grpSp>
        <p:nvGrpSpPr>
          <p:cNvPr id="5148" name="Google Shape;5148;p48"/>
          <p:cNvGrpSpPr/>
          <p:nvPr/>
        </p:nvGrpSpPr>
        <p:grpSpPr>
          <a:xfrm>
            <a:off x="110958" y="736800"/>
            <a:ext cx="2599380" cy="3840544"/>
            <a:chOff x="503405" y="51000"/>
            <a:chExt cx="3166500" cy="4872550"/>
          </a:xfrm>
        </p:grpSpPr>
        <p:sp>
          <p:nvSpPr>
            <p:cNvPr id="5149" name="Google Shape;5149;p48"/>
            <p:cNvSpPr/>
            <p:nvPr/>
          </p:nvSpPr>
          <p:spPr>
            <a:xfrm rot="-5400000">
              <a:off x="1753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0" name="Google Shape;5150;p48"/>
            <p:cNvSpPr/>
            <p:nvPr/>
          </p:nvSpPr>
          <p:spPr>
            <a:xfrm rot="-5400000">
              <a:off x="2502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1" name="Google Shape;5151;p48"/>
            <p:cNvSpPr/>
            <p:nvPr/>
          </p:nvSpPr>
          <p:spPr>
            <a:xfrm rot="-5400000">
              <a:off x="1005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2" name="Google Shape;5152;p48"/>
            <p:cNvSpPr/>
            <p:nvPr/>
          </p:nvSpPr>
          <p:spPr>
            <a:xfrm rot="-5400000">
              <a:off x="21349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3" name="Google Shape;5153;p48"/>
            <p:cNvSpPr/>
            <p:nvPr/>
          </p:nvSpPr>
          <p:spPr>
            <a:xfrm rot="-5400000">
              <a:off x="28837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4" name="Google Shape;5154;p48"/>
            <p:cNvSpPr/>
            <p:nvPr/>
          </p:nvSpPr>
          <p:spPr>
            <a:xfrm rot="-5400000">
              <a:off x="1309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55" name="Google Shape;5155;p48"/>
            <p:cNvCxnSpPr>
              <a:stCxn id="5151" idx="6"/>
              <a:endCxn id="5152" idx="2"/>
            </p:cNvCxnSpPr>
            <p:nvPr/>
          </p:nvCxnSpPr>
          <p:spPr>
            <a:xfrm rot="10800000" flipH="1">
              <a:off x="1371125"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6" name="Google Shape;5156;p48"/>
            <p:cNvCxnSpPr>
              <a:stCxn id="5151" idx="6"/>
              <a:endCxn id="5154" idx="2"/>
            </p:cNvCxnSpPr>
            <p:nvPr/>
          </p:nvCxnSpPr>
          <p:spPr>
            <a:xfrm rot="10800000" flipH="1">
              <a:off x="1371125" y="2946050"/>
              <a:ext cx="30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7" name="Google Shape;5157;p48"/>
            <p:cNvCxnSpPr>
              <a:stCxn id="5151" idx="6"/>
              <a:endCxn id="5153" idx="2"/>
            </p:cNvCxnSpPr>
            <p:nvPr/>
          </p:nvCxnSpPr>
          <p:spPr>
            <a:xfrm rot="10800000" flipH="1">
              <a:off x="1371125" y="2946050"/>
              <a:ext cx="18786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8" name="Google Shape;5158;p48"/>
            <p:cNvCxnSpPr>
              <a:stCxn id="5149" idx="6"/>
              <a:endCxn id="5154" idx="2"/>
            </p:cNvCxnSpPr>
            <p:nvPr/>
          </p:nvCxnSpPr>
          <p:spPr>
            <a:xfrm rot="10800000">
              <a:off x="1675913" y="2946050"/>
              <a:ext cx="444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9" name="Google Shape;5159;p48"/>
            <p:cNvCxnSpPr>
              <a:stCxn id="5149" idx="6"/>
              <a:endCxn id="5152" idx="2"/>
            </p:cNvCxnSpPr>
            <p:nvPr/>
          </p:nvCxnSpPr>
          <p:spPr>
            <a:xfrm rot="10800000" flipH="1">
              <a:off x="2119913" y="2946050"/>
              <a:ext cx="381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0" name="Google Shape;5160;p48"/>
            <p:cNvCxnSpPr>
              <a:stCxn id="5149" idx="6"/>
              <a:endCxn id="5153" idx="2"/>
            </p:cNvCxnSpPr>
            <p:nvPr/>
          </p:nvCxnSpPr>
          <p:spPr>
            <a:xfrm rot="10800000" flipH="1">
              <a:off x="2119913"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1" name="Google Shape;5161;p48"/>
            <p:cNvCxnSpPr>
              <a:stCxn id="5150" idx="6"/>
              <a:endCxn id="5154" idx="2"/>
            </p:cNvCxnSpPr>
            <p:nvPr/>
          </p:nvCxnSpPr>
          <p:spPr>
            <a:xfrm rot="10800000">
              <a:off x="1675900" y="2946050"/>
              <a:ext cx="1192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2" name="Google Shape;5162;p48"/>
            <p:cNvCxnSpPr>
              <a:stCxn id="5150" idx="6"/>
              <a:endCxn id="5152" idx="2"/>
            </p:cNvCxnSpPr>
            <p:nvPr/>
          </p:nvCxnSpPr>
          <p:spPr>
            <a:xfrm rot="10800000">
              <a:off x="2500900" y="2946050"/>
              <a:ext cx="367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3" name="Google Shape;5163;p48"/>
            <p:cNvCxnSpPr>
              <a:stCxn id="5150" idx="6"/>
              <a:endCxn id="5153" idx="2"/>
            </p:cNvCxnSpPr>
            <p:nvPr/>
          </p:nvCxnSpPr>
          <p:spPr>
            <a:xfrm rot="10800000" flipH="1">
              <a:off x="2868700" y="2946050"/>
              <a:ext cx="381000" cy="678900"/>
            </a:xfrm>
            <a:prstGeom prst="straightConnector1">
              <a:avLst/>
            </a:prstGeom>
            <a:noFill/>
            <a:ln w="9525" cap="flat" cmpd="sng">
              <a:solidFill>
                <a:srgbClr val="FF0000"/>
              </a:solidFill>
              <a:prstDash val="solid"/>
              <a:round/>
              <a:headEnd type="none" w="med" len="med"/>
              <a:tailEnd type="triangle" w="med" len="med"/>
            </a:ln>
          </p:spPr>
        </p:cxnSp>
        <p:sp>
          <p:nvSpPr>
            <p:cNvPr id="5164" name="Google Shape;5164;p48"/>
            <p:cNvSpPr/>
            <p:nvPr/>
          </p:nvSpPr>
          <p:spPr>
            <a:xfrm rot="-5400000">
              <a:off x="1314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65" name="Google Shape;5165;p48"/>
            <p:cNvSpPr/>
            <p:nvPr/>
          </p:nvSpPr>
          <p:spPr>
            <a:xfrm rot="-5400000">
              <a:off x="2117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66" name="Google Shape;5166;p48"/>
            <p:cNvCxnSpPr>
              <a:stCxn id="5154" idx="6"/>
              <a:endCxn id="5164" idx="2"/>
            </p:cNvCxnSpPr>
            <p:nvPr/>
          </p:nvCxnSpPr>
          <p:spPr>
            <a:xfrm rot="10800000" flipH="1">
              <a:off x="1675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5167" name="Google Shape;5167;p48"/>
            <p:cNvCxnSpPr>
              <a:stCxn id="5154" idx="6"/>
              <a:endCxn id="5165" idx="2"/>
            </p:cNvCxnSpPr>
            <p:nvPr/>
          </p:nvCxnSpPr>
          <p:spPr>
            <a:xfrm rot="10800000" flipH="1">
              <a:off x="1675938" y="1568350"/>
              <a:ext cx="807300" cy="645600"/>
            </a:xfrm>
            <a:prstGeom prst="straightConnector1">
              <a:avLst/>
            </a:prstGeom>
            <a:noFill/>
            <a:ln w="9525" cap="flat" cmpd="sng">
              <a:solidFill>
                <a:srgbClr val="FF0000"/>
              </a:solidFill>
              <a:prstDash val="solid"/>
              <a:round/>
              <a:headEnd type="none" w="med" len="med"/>
              <a:tailEnd type="triangle" w="med" len="med"/>
            </a:ln>
          </p:spPr>
        </p:cxnSp>
        <p:cxnSp>
          <p:nvCxnSpPr>
            <p:cNvPr id="5168" name="Google Shape;5168;p48"/>
            <p:cNvCxnSpPr>
              <a:stCxn id="5152" idx="6"/>
              <a:endCxn id="5164" idx="2"/>
            </p:cNvCxnSpPr>
            <p:nvPr/>
          </p:nvCxnSpPr>
          <p:spPr>
            <a:xfrm rot="10800000">
              <a:off x="1680125" y="1568350"/>
              <a:ext cx="820800" cy="645600"/>
            </a:xfrm>
            <a:prstGeom prst="straightConnector1">
              <a:avLst/>
            </a:prstGeom>
            <a:noFill/>
            <a:ln w="9525" cap="flat" cmpd="sng">
              <a:solidFill>
                <a:schemeClr val="dk2"/>
              </a:solidFill>
              <a:prstDash val="solid"/>
              <a:round/>
              <a:headEnd type="none" w="med" len="med"/>
              <a:tailEnd type="triangle" w="med" len="med"/>
            </a:ln>
          </p:spPr>
        </p:cxnSp>
        <p:cxnSp>
          <p:nvCxnSpPr>
            <p:cNvPr id="5169" name="Google Shape;5169;p48"/>
            <p:cNvCxnSpPr>
              <a:stCxn id="5152" idx="6"/>
              <a:endCxn id="5165" idx="2"/>
            </p:cNvCxnSpPr>
            <p:nvPr/>
          </p:nvCxnSpPr>
          <p:spPr>
            <a:xfrm rot="10800000">
              <a:off x="2483225" y="1568350"/>
              <a:ext cx="17700" cy="645600"/>
            </a:xfrm>
            <a:prstGeom prst="straightConnector1">
              <a:avLst/>
            </a:prstGeom>
            <a:noFill/>
            <a:ln w="9525" cap="flat" cmpd="sng">
              <a:solidFill>
                <a:srgbClr val="FF0000"/>
              </a:solidFill>
              <a:prstDash val="solid"/>
              <a:round/>
              <a:headEnd type="none" w="med" len="med"/>
              <a:tailEnd type="triangle" w="med" len="med"/>
            </a:ln>
          </p:spPr>
        </p:cxnSp>
        <p:cxnSp>
          <p:nvCxnSpPr>
            <p:cNvPr id="5170" name="Google Shape;5170;p48"/>
            <p:cNvCxnSpPr>
              <a:stCxn id="5153" idx="6"/>
              <a:endCxn id="5164" idx="2"/>
            </p:cNvCxnSpPr>
            <p:nvPr/>
          </p:nvCxnSpPr>
          <p:spPr>
            <a:xfrm rot="10800000">
              <a:off x="1680413" y="1568350"/>
              <a:ext cx="1569300" cy="645600"/>
            </a:xfrm>
            <a:prstGeom prst="straightConnector1">
              <a:avLst/>
            </a:prstGeom>
            <a:noFill/>
            <a:ln w="9525" cap="flat" cmpd="sng">
              <a:solidFill>
                <a:schemeClr val="dk2"/>
              </a:solidFill>
              <a:prstDash val="solid"/>
              <a:round/>
              <a:headEnd type="none" w="med" len="med"/>
              <a:tailEnd type="triangle" w="med" len="med"/>
            </a:ln>
          </p:spPr>
        </p:cxnSp>
        <p:cxnSp>
          <p:nvCxnSpPr>
            <p:cNvPr id="5171" name="Google Shape;5171;p48"/>
            <p:cNvCxnSpPr>
              <a:stCxn id="5153" idx="6"/>
              <a:endCxn id="5165" idx="2"/>
            </p:cNvCxnSpPr>
            <p:nvPr/>
          </p:nvCxnSpPr>
          <p:spPr>
            <a:xfrm rot="10800000">
              <a:off x="2483513" y="1568350"/>
              <a:ext cx="766200" cy="645600"/>
            </a:xfrm>
            <a:prstGeom prst="straightConnector1">
              <a:avLst/>
            </a:prstGeom>
            <a:noFill/>
            <a:ln w="9525" cap="flat" cmpd="sng">
              <a:solidFill>
                <a:srgbClr val="FF0000"/>
              </a:solidFill>
              <a:prstDash val="solid"/>
              <a:round/>
              <a:headEnd type="none" w="med" len="med"/>
              <a:tailEnd type="triangle" w="med" len="med"/>
            </a:ln>
          </p:spPr>
        </p:cxnSp>
        <p:cxnSp>
          <p:nvCxnSpPr>
            <p:cNvPr id="5172" name="Google Shape;5172;p48"/>
            <p:cNvCxnSpPr>
              <a:stCxn id="5164" idx="6"/>
            </p:cNvCxnSpPr>
            <p:nvPr/>
          </p:nvCxnSpPr>
          <p:spPr>
            <a:xfrm rot="10800000" flipH="1">
              <a:off x="1680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173" name="Google Shape;5173;p48"/>
            <p:cNvCxnSpPr>
              <a:stCxn id="5165" idx="6"/>
            </p:cNvCxnSpPr>
            <p:nvPr/>
          </p:nvCxnSpPr>
          <p:spPr>
            <a:xfrm rot="10800000">
              <a:off x="2480663" y="51000"/>
              <a:ext cx="2700" cy="785400"/>
            </a:xfrm>
            <a:prstGeom prst="straightConnector1">
              <a:avLst/>
            </a:prstGeom>
            <a:noFill/>
            <a:ln w="9525" cap="flat" cmpd="sng">
              <a:solidFill>
                <a:schemeClr val="dk2"/>
              </a:solidFill>
              <a:prstDash val="solid"/>
              <a:round/>
              <a:headEnd type="none" w="med" len="med"/>
              <a:tailEnd type="triangle" w="med" len="med"/>
            </a:ln>
          </p:spPr>
        </p:cxnSp>
        <p:sp>
          <p:nvSpPr>
            <p:cNvPr id="5174" name="Google Shape;5174;p48"/>
            <p:cNvSpPr/>
            <p:nvPr/>
          </p:nvSpPr>
          <p:spPr>
            <a:xfrm rot="-5400000">
              <a:off x="547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75" name="Google Shape;5175;p48"/>
            <p:cNvCxnSpPr>
              <a:stCxn id="5151" idx="6"/>
              <a:endCxn id="5174" idx="2"/>
            </p:cNvCxnSpPr>
            <p:nvPr/>
          </p:nvCxnSpPr>
          <p:spPr>
            <a:xfrm rot="10800000">
              <a:off x="913925" y="2946050"/>
              <a:ext cx="457200" cy="678900"/>
            </a:xfrm>
            <a:prstGeom prst="straightConnector1">
              <a:avLst/>
            </a:prstGeom>
            <a:noFill/>
            <a:ln w="9525" cap="flat" cmpd="sng">
              <a:solidFill>
                <a:srgbClr val="FF0000"/>
              </a:solidFill>
              <a:prstDash val="solid"/>
              <a:round/>
              <a:headEnd type="none" w="med" len="med"/>
              <a:tailEnd type="triangle" w="med" len="med"/>
            </a:ln>
          </p:spPr>
        </p:cxnSp>
        <p:cxnSp>
          <p:nvCxnSpPr>
            <p:cNvPr id="5176" name="Google Shape;5176;p48"/>
            <p:cNvCxnSpPr>
              <a:stCxn id="5149" idx="6"/>
              <a:endCxn id="5174" idx="2"/>
            </p:cNvCxnSpPr>
            <p:nvPr/>
          </p:nvCxnSpPr>
          <p:spPr>
            <a:xfrm rot="10800000">
              <a:off x="913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77" name="Google Shape;5177;p48"/>
            <p:cNvCxnSpPr>
              <a:stCxn id="5150" idx="6"/>
              <a:endCxn id="5174" idx="2"/>
            </p:cNvCxnSpPr>
            <p:nvPr/>
          </p:nvCxnSpPr>
          <p:spPr>
            <a:xfrm rot="10800000">
              <a:off x="913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78" name="Google Shape;5178;p48"/>
            <p:cNvCxnSpPr>
              <a:stCxn id="5174" idx="6"/>
              <a:endCxn id="5164" idx="2"/>
            </p:cNvCxnSpPr>
            <p:nvPr/>
          </p:nvCxnSpPr>
          <p:spPr>
            <a:xfrm rot="10800000" flipH="1">
              <a:off x="913938" y="1568350"/>
              <a:ext cx="766200" cy="645600"/>
            </a:xfrm>
            <a:prstGeom prst="straightConnector1">
              <a:avLst/>
            </a:prstGeom>
            <a:noFill/>
            <a:ln w="9525" cap="flat" cmpd="sng">
              <a:solidFill>
                <a:schemeClr val="dk2"/>
              </a:solidFill>
              <a:prstDash val="solid"/>
              <a:round/>
              <a:headEnd type="none" w="med" len="med"/>
              <a:tailEnd type="triangle" w="med" len="med"/>
            </a:ln>
          </p:spPr>
        </p:cxnSp>
        <p:sp>
          <p:nvSpPr>
            <p:cNvPr id="5179" name="Google Shape;5179;p48"/>
            <p:cNvSpPr/>
            <p:nvPr/>
          </p:nvSpPr>
          <p:spPr>
            <a:xfrm>
              <a:off x="503405" y="2131942"/>
              <a:ext cx="3166500" cy="9471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0" name="Google Shape;5180;p48"/>
            <p:cNvSpPr/>
            <p:nvPr/>
          </p:nvSpPr>
          <p:spPr>
            <a:xfrm>
              <a:off x="948450" y="3596800"/>
              <a:ext cx="2341800" cy="816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181" name="Google Shape;5181;p48"/>
            <p:cNvCxnSpPr>
              <a:endCxn id="5165" idx="2"/>
            </p:cNvCxnSpPr>
            <p:nvPr/>
          </p:nvCxnSpPr>
          <p:spPr>
            <a:xfrm rot="10800000" flipH="1">
              <a:off x="933863" y="1568400"/>
              <a:ext cx="1549500" cy="634800"/>
            </a:xfrm>
            <a:prstGeom prst="straightConnector1">
              <a:avLst/>
            </a:prstGeom>
            <a:noFill/>
            <a:ln w="9525" cap="flat" cmpd="sng">
              <a:solidFill>
                <a:srgbClr val="FF0000"/>
              </a:solidFill>
              <a:prstDash val="solid"/>
              <a:round/>
              <a:headEnd type="none" w="med" len="med"/>
              <a:tailEnd type="triangle" w="med" len="med"/>
            </a:ln>
          </p:spPr>
        </p:cxnSp>
        <p:sp>
          <p:nvSpPr>
            <p:cNvPr id="5182" name="Google Shape;5182;p48"/>
            <p:cNvSpPr txBox="1"/>
            <p:nvPr/>
          </p:nvSpPr>
          <p:spPr>
            <a:xfrm>
              <a:off x="766050" y="4523350"/>
              <a:ext cx="2706600" cy="400200"/>
            </a:xfrm>
            <a:prstGeom prst="rect">
              <a:avLst/>
            </a:prstGeom>
            <a:noFill/>
            <a:ln>
              <a:noFill/>
            </a:ln>
          </p:spPr>
          <p:txBody>
            <a:bodyPr spcFirstLastPara="1" wrap="square" lIns="91425" tIns="91425" rIns="91425" bIns="91425" anchor="t" anchorCtr="0">
              <a:noAutofit/>
            </a:bodyPr>
            <a:lstStyle/>
            <a:p>
              <a:pPr marL="457200" lvl="0" indent="-361950" algn="ctr" rtl="0">
                <a:spcBef>
                  <a:spcPts val="0"/>
                </a:spcBef>
                <a:spcAft>
                  <a:spcPts val="0"/>
                </a:spcAft>
                <a:buSzPts val="2100"/>
                <a:buFont typeface="Times New Roman" panose="02020603050405020304"/>
                <a:buAutoNum type="alphaLcParenBoth"/>
              </a:pPr>
              <a:r>
                <a:rPr lang="en-GB" sz="2100">
                  <a:latin typeface="Times New Roman" panose="02020603050405020304"/>
                  <a:ea typeface="Times New Roman" panose="02020603050405020304"/>
                  <a:cs typeface="Times New Roman" panose="02020603050405020304"/>
                  <a:sym typeface="Times New Roman" panose="02020603050405020304"/>
                </a:rPr>
                <a:t>Retraining expansion</a:t>
              </a:r>
              <a:endParaRPr sz="2100">
                <a:latin typeface="Times New Roman" panose="02020603050405020304"/>
                <a:ea typeface="Times New Roman" panose="02020603050405020304"/>
                <a:cs typeface="Times New Roman" panose="02020603050405020304"/>
                <a:sym typeface="Times New Roman" panose="02020603050405020304"/>
              </a:endParaRPr>
            </a:p>
          </p:txBody>
        </p:sp>
        <p:sp>
          <p:nvSpPr>
            <p:cNvPr id="5183" name="Google Shape;5183;p48"/>
            <p:cNvSpPr txBox="1"/>
            <p:nvPr/>
          </p:nvSpPr>
          <p:spPr>
            <a:xfrm>
              <a:off x="1023858" y="248063"/>
              <a:ext cx="8073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t>t-1</a:t>
              </a:r>
              <a:endParaRPr sz="2400"/>
            </a:p>
          </p:txBody>
        </p:sp>
        <p:sp>
          <p:nvSpPr>
            <p:cNvPr id="5184" name="Google Shape;5184;p48"/>
            <p:cNvSpPr txBox="1"/>
            <p:nvPr/>
          </p:nvSpPr>
          <p:spPr>
            <a:xfrm>
              <a:off x="2495950" y="248050"/>
              <a:ext cx="554400" cy="61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t>t</a:t>
              </a:r>
              <a:endParaRPr sz="2400"/>
            </a:p>
            <a:p>
              <a:pPr marL="0" lvl="0" indent="0" algn="l" rtl="0">
                <a:spcBef>
                  <a:spcPts val="0"/>
                </a:spcBef>
                <a:spcAft>
                  <a:spcPts val="0"/>
                </a:spcAft>
                <a:buNone/>
              </a:pPr>
            </a:p>
          </p:txBody>
        </p:sp>
      </p:grpSp>
      <p:sp>
        <p:nvSpPr>
          <p:cNvPr id="5185" name="Google Shape;5185;p48"/>
          <p:cNvSpPr txBox="1"/>
          <p:nvPr/>
        </p:nvSpPr>
        <p:spPr>
          <a:xfrm>
            <a:off x="3725648" y="913225"/>
            <a:ext cx="662700" cy="31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t>t-1</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5189" name="Shape 5189"/>
        <p:cNvGrpSpPr/>
        <p:nvPr/>
      </p:nvGrpSpPr>
      <p:grpSpPr>
        <a:xfrm>
          <a:off x="0" y="0"/>
          <a:ext cx="0" cy="0"/>
          <a:chOff x="0" y="0"/>
          <a:chExt cx="0" cy="0"/>
        </a:xfrm>
      </p:grpSpPr>
      <p:sp>
        <p:nvSpPr>
          <p:cNvPr id="5190" name="Google Shape;5190;p49"/>
          <p:cNvSpPr/>
          <p:nvPr/>
        </p:nvSpPr>
        <p:spPr>
          <a:xfrm>
            <a:off x="2035975" y="324200"/>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1" name="Google Shape;5191;p49"/>
          <p:cNvSpPr/>
          <p:nvPr/>
        </p:nvSpPr>
        <p:spPr>
          <a:xfrm>
            <a:off x="2035975" y="1459775"/>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2" name="Google Shape;5192;p49"/>
          <p:cNvSpPr/>
          <p:nvPr/>
        </p:nvSpPr>
        <p:spPr>
          <a:xfrm>
            <a:off x="2035975" y="2348700"/>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3" name="Google Shape;5193;p49"/>
          <p:cNvSpPr/>
          <p:nvPr/>
        </p:nvSpPr>
        <p:spPr>
          <a:xfrm>
            <a:off x="3650150" y="1182700"/>
            <a:ext cx="505200" cy="523500"/>
          </a:xfrm>
          <a:prstGeom prst="ellipse">
            <a:avLst/>
          </a:prstGeom>
          <a:solidFill>
            <a:srgbClr val="76A5A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194" name="Google Shape;5194;p49"/>
          <p:cNvCxnSpPr>
            <a:stCxn id="5190" idx="6"/>
            <a:endCxn id="5193" idx="2"/>
          </p:cNvCxnSpPr>
          <p:nvPr/>
        </p:nvCxnSpPr>
        <p:spPr>
          <a:xfrm>
            <a:off x="2541175" y="585950"/>
            <a:ext cx="1109100" cy="858600"/>
          </a:xfrm>
          <a:prstGeom prst="straightConnector1">
            <a:avLst/>
          </a:prstGeom>
          <a:noFill/>
          <a:ln w="9525" cap="flat" cmpd="sng">
            <a:solidFill>
              <a:schemeClr val="dk2"/>
            </a:solidFill>
            <a:prstDash val="solid"/>
            <a:round/>
            <a:headEnd type="none" w="med" len="med"/>
            <a:tailEnd type="triangle" w="med" len="med"/>
          </a:ln>
        </p:spPr>
      </p:cxnSp>
      <p:cxnSp>
        <p:nvCxnSpPr>
          <p:cNvPr id="5195" name="Google Shape;5195;p49"/>
          <p:cNvCxnSpPr>
            <a:stCxn id="5191" idx="6"/>
            <a:endCxn id="5193" idx="2"/>
          </p:cNvCxnSpPr>
          <p:nvPr/>
        </p:nvCxnSpPr>
        <p:spPr>
          <a:xfrm rot="10800000" flipH="1">
            <a:off x="2541175" y="1444325"/>
            <a:ext cx="1109100" cy="277200"/>
          </a:xfrm>
          <a:prstGeom prst="straightConnector1">
            <a:avLst/>
          </a:prstGeom>
          <a:noFill/>
          <a:ln w="9525" cap="flat" cmpd="sng">
            <a:solidFill>
              <a:schemeClr val="dk2"/>
            </a:solidFill>
            <a:prstDash val="solid"/>
            <a:round/>
            <a:headEnd type="none" w="med" len="med"/>
            <a:tailEnd type="triangle" w="med" len="med"/>
          </a:ln>
        </p:spPr>
      </p:cxnSp>
      <p:cxnSp>
        <p:nvCxnSpPr>
          <p:cNvPr id="5196" name="Google Shape;5196;p49"/>
          <p:cNvCxnSpPr>
            <a:stCxn id="5192" idx="6"/>
            <a:endCxn id="5193" idx="2"/>
          </p:cNvCxnSpPr>
          <p:nvPr/>
        </p:nvCxnSpPr>
        <p:spPr>
          <a:xfrm rot="10800000" flipH="1">
            <a:off x="2541175" y="1444350"/>
            <a:ext cx="1109100" cy="1166100"/>
          </a:xfrm>
          <a:prstGeom prst="straightConnector1">
            <a:avLst/>
          </a:prstGeom>
          <a:noFill/>
          <a:ln w="9525" cap="flat" cmpd="sng">
            <a:solidFill>
              <a:schemeClr val="dk2"/>
            </a:solidFill>
            <a:prstDash val="solid"/>
            <a:round/>
            <a:headEnd type="none" w="med" len="med"/>
            <a:tailEnd type="triangle" w="med" len="med"/>
          </a:ln>
        </p:spPr>
      </p:cxnSp>
      <p:sp>
        <p:nvSpPr>
          <p:cNvPr id="5197" name="Google Shape;5197;p49"/>
          <p:cNvSpPr txBox="1"/>
          <p:nvPr/>
        </p:nvSpPr>
        <p:spPr>
          <a:xfrm>
            <a:off x="417975" y="333200"/>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Size</a:t>
            </a:r>
            <a:endParaRPr sz="1200">
              <a:latin typeface="Consolas" panose="020B0609020204030204"/>
              <a:ea typeface="Consolas" panose="020B0609020204030204"/>
              <a:cs typeface="Consolas" panose="020B0609020204030204"/>
              <a:sym typeface="Consolas" panose="020B0609020204030204"/>
            </a:endParaRPr>
          </a:p>
        </p:txBody>
      </p:sp>
      <p:sp>
        <p:nvSpPr>
          <p:cNvPr id="5198" name="Google Shape;5198;p49"/>
          <p:cNvSpPr txBox="1"/>
          <p:nvPr/>
        </p:nvSpPr>
        <p:spPr>
          <a:xfrm>
            <a:off x="417975" y="863000"/>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#bed</a:t>
            </a:r>
            <a:endParaRPr sz="1200">
              <a:latin typeface="Consolas" panose="020B0609020204030204"/>
              <a:ea typeface="Consolas" panose="020B0609020204030204"/>
              <a:cs typeface="Consolas" panose="020B0609020204030204"/>
              <a:sym typeface="Consolas" panose="020B0609020204030204"/>
            </a:endParaRPr>
          </a:p>
        </p:txBody>
      </p:sp>
      <p:sp>
        <p:nvSpPr>
          <p:cNvPr id="5199" name="Google Shape;5199;p49"/>
          <p:cNvSpPr txBox="1"/>
          <p:nvPr/>
        </p:nvSpPr>
        <p:spPr>
          <a:xfrm>
            <a:off x="417975" y="1648450"/>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ZIP</a:t>
            </a:r>
            <a:endParaRPr sz="1200">
              <a:latin typeface="Consolas" panose="020B0609020204030204"/>
              <a:ea typeface="Consolas" panose="020B0609020204030204"/>
              <a:cs typeface="Consolas" panose="020B0609020204030204"/>
              <a:sym typeface="Consolas" panose="020B0609020204030204"/>
            </a:endParaRPr>
          </a:p>
        </p:txBody>
      </p:sp>
      <p:sp>
        <p:nvSpPr>
          <p:cNvPr id="5200" name="Google Shape;5200;p49"/>
          <p:cNvSpPr txBox="1"/>
          <p:nvPr/>
        </p:nvSpPr>
        <p:spPr>
          <a:xfrm>
            <a:off x="417975" y="2433900"/>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Wealth</a:t>
            </a:r>
            <a:endParaRPr sz="1200">
              <a:latin typeface="Consolas" panose="020B0609020204030204"/>
              <a:ea typeface="Consolas" panose="020B0609020204030204"/>
              <a:cs typeface="Consolas" panose="020B0609020204030204"/>
              <a:sym typeface="Consolas" panose="020B0609020204030204"/>
            </a:endParaRPr>
          </a:p>
        </p:txBody>
      </p:sp>
      <p:cxnSp>
        <p:nvCxnSpPr>
          <p:cNvPr id="5201" name="Google Shape;5201;p49"/>
          <p:cNvCxnSpPr>
            <a:stCxn id="5197" idx="3"/>
            <a:endCxn id="5190" idx="2"/>
          </p:cNvCxnSpPr>
          <p:nvPr/>
        </p:nvCxnSpPr>
        <p:spPr>
          <a:xfrm>
            <a:off x="1185075" y="509750"/>
            <a:ext cx="850800" cy="76200"/>
          </a:xfrm>
          <a:prstGeom prst="straightConnector1">
            <a:avLst/>
          </a:prstGeom>
          <a:noFill/>
          <a:ln w="9525" cap="flat" cmpd="sng">
            <a:solidFill>
              <a:schemeClr val="dk2"/>
            </a:solidFill>
            <a:prstDash val="solid"/>
            <a:round/>
            <a:headEnd type="none" w="med" len="med"/>
            <a:tailEnd type="triangle" w="med" len="med"/>
          </a:ln>
        </p:spPr>
      </p:cxnSp>
      <p:cxnSp>
        <p:nvCxnSpPr>
          <p:cNvPr id="5202" name="Google Shape;5202;p49"/>
          <p:cNvCxnSpPr>
            <a:stCxn id="5198" idx="3"/>
            <a:endCxn id="5190" idx="2"/>
          </p:cNvCxnSpPr>
          <p:nvPr/>
        </p:nvCxnSpPr>
        <p:spPr>
          <a:xfrm rot="10800000" flipH="1">
            <a:off x="1185075" y="585950"/>
            <a:ext cx="850800" cy="453600"/>
          </a:xfrm>
          <a:prstGeom prst="straightConnector1">
            <a:avLst/>
          </a:prstGeom>
          <a:noFill/>
          <a:ln w="9525" cap="flat" cmpd="sng">
            <a:solidFill>
              <a:schemeClr val="dk2"/>
            </a:solidFill>
            <a:prstDash val="solid"/>
            <a:round/>
            <a:headEnd type="none" w="med" len="med"/>
            <a:tailEnd type="triangle" w="med" len="med"/>
          </a:ln>
        </p:spPr>
      </p:cxnSp>
      <p:cxnSp>
        <p:nvCxnSpPr>
          <p:cNvPr id="5203" name="Google Shape;5203;p49"/>
          <p:cNvCxnSpPr>
            <a:stCxn id="5199" idx="3"/>
            <a:endCxn id="5191" idx="2"/>
          </p:cNvCxnSpPr>
          <p:nvPr/>
        </p:nvCxnSpPr>
        <p:spPr>
          <a:xfrm rot="10800000" flipH="1">
            <a:off x="1185075" y="1721500"/>
            <a:ext cx="850800" cy="103500"/>
          </a:xfrm>
          <a:prstGeom prst="straightConnector1">
            <a:avLst/>
          </a:prstGeom>
          <a:noFill/>
          <a:ln w="9525" cap="flat" cmpd="sng">
            <a:solidFill>
              <a:schemeClr val="dk2"/>
            </a:solidFill>
            <a:prstDash val="solid"/>
            <a:round/>
            <a:headEnd type="none" w="med" len="med"/>
            <a:tailEnd type="triangle" w="med" len="med"/>
          </a:ln>
        </p:spPr>
      </p:cxnSp>
      <p:cxnSp>
        <p:nvCxnSpPr>
          <p:cNvPr id="5204" name="Google Shape;5204;p49"/>
          <p:cNvCxnSpPr>
            <a:stCxn id="5200" idx="3"/>
            <a:endCxn id="5192" idx="2"/>
          </p:cNvCxnSpPr>
          <p:nvPr/>
        </p:nvCxnSpPr>
        <p:spPr>
          <a:xfrm>
            <a:off x="1185075" y="2610450"/>
            <a:ext cx="850800" cy="0"/>
          </a:xfrm>
          <a:prstGeom prst="straightConnector1">
            <a:avLst/>
          </a:prstGeom>
          <a:noFill/>
          <a:ln w="9525" cap="flat" cmpd="sng">
            <a:solidFill>
              <a:schemeClr val="dk2"/>
            </a:solidFill>
            <a:prstDash val="solid"/>
            <a:round/>
            <a:headEnd type="none" w="med" len="med"/>
            <a:tailEnd type="triangle" w="med" len="med"/>
          </a:ln>
        </p:spPr>
      </p:cxnSp>
      <p:cxnSp>
        <p:nvCxnSpPr>
          <p:cNvPr id="5205" name="Google Shape;5205;p49"/>
          <p:cNvCxnSpPr>
            <a:stCxn id="5199" idx="3"/>
            <a:endCxn id="5192" idx="2"/>
          </p:cNvCxnSpPr>
          <p:nvPr/>
        </p:nvCxnSpPr>
        <p:spPr>
          <a:xfrm>
            <a:off x="1185075" y="1825000"/>
            <a:ext cx="850800" cy="785400"/>
          </a:xfrm>
          <a:prstGeom prst="straightConnector1">
            <a:avLst/>
          </a:prstGeom>
          <a:noFill/>
          <a:ln w="9525" cap="flat" cmpd="sng">
            <a:solidFill>
              <a:schemeClr val="dk2"/>
            </a:solidFill>
            <a:prstDash val="solid"/>
            <a:round/>
            <a:headEnd type="none" w="med" len="med"/>
            <a:tailEnd type="triangle" w="med" len="med"/>
          </a:ln>
        </p:spPr>
      </p:cxnSp>
      <p:sp>
        <p:nvSpPr>
          <p:cNvPr id="5206" name="Google Shape;5206;p49"/>
          <p:cNvSpPr txBox="1"/>
          <p:nvPr/>
        </p:nvSpPr>
        <p:spPr>
          <a:xfrm>
            <a:off x="3001525" y="555425"/>
            <a:ext cx="7671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i="1">
                <a:solidFill>
                  <a:srgbClr val="FF0000"/>
                </a:solidFill>
                <a:latin typeface="Consolas" panose="020B0609020204030204"/>
                <a:ea typeface="Consolas" panose="020B0609020204030204"/>
                <a:cs typeface="Consolas" panose="020B0609020204030204"/>
                <a:sym typeface="Consolas" panose="020B0609020204030204"/>
              </a:rPr>
              <a:t>Family?</a:t>
            </a:r>
            <a:endParaRPr sz="1100" i="1">
              <a:solidFill>
                <a:srgbClr val="FF0000"/>
              </a:solidFill>
              <a:latin typeface="Consolas" panose="020B0609020204030204"/>
              <a:ea typeface="Consolas" panose="020B0609020204030204"/>
              <a:cs typeface="Consolas" panose="020B0609020204030204"/>
              <a:sym typeface="Consolas" panose="020B0609020204030204"/>
            </a:endParaRPr>
          </a:p>
        </p:txBody>
      </p:sp>
      <p:sp>
        <p:nvSpPr>
          <p:cNvPr id="5207" name="Google Shape;5207;p49"/>
          <p:cNvSpPr txBox="1"/>
          <p:nvPr/>
        </p:nvSpPr>
        <p:spPr>
          <a:xfrm>
            <a:off x="2628600" y="1258900"/>
            <a:ext cx="5718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i="1">
                <a:solidFill>
                  <a:srgbClr val="FF0000"/>
                </a:solidFill>
                <a:latin typeface="Consolas" panose="020B0609020204030204"/>
                <a:ea typeface="Consolas" panose="020B0609020204030204"/>
                <a:cs typeface="Consolas" panose="020B0609020204030204"/>
                <a:sym typeface="Consolas" panose="020B0609020204030204"/>
              </a:rPr>
              <a:t>Walk?</a:t>
            </a:r>
            <a:endParaRPr sz="1100" i="1">
              <a:solidFill>
                <a:srgbClr val="FF0000"/>
              </a:solidFill>
              <a:latin typeface="Consolas" panose="020B0609020204030204"/>
              <a:ea typeface="Consolas" panose="020B0609020204030204"/>
              <a:cs typeface="Consolas" panose="020B0609020204030204"/>
              <a:sym typeface="Consolas" panose="020B0609020204030204"/>
            </a:endParaRPr>
          </a:p>
        </p:txBody>
      </p:sp>
      <p:sp>
        <p:nvSpPr>
          <p:cNvPr id="5208" name="Google Shape;5208;p49"/>
          <p:cNvSpPr txBox="1"/>
          <p:nvPr/>
        </p:nvSpPr>
        <p:spPr>
          <a:xfrm>
            <a:off x="2859900" y="2178200"/>
            <a:ext cx="6810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i="1">
                <a:solidFill>
                  <a:srgbClr val="FF0000"/>
                </a:solidFill>
                <a:latin typeface="Consolas" panose="020B0609020204030204"/>
                <a:ea typeface="Consolas" panose="020B0609020204030204"/>
                <a:cs typeface="Consolas" panose="020B0609020204030204"/>
                <a:sym typeface="Consolas" panose="020B0609020204030204"/>
              </a:rPr>
              <a:t>School</a:t>
            </a:r>
            <a:endParaRPr sz="1100" i="1">
              <a:solidFill>
                <a:srgbClr val="FF0000"/>
              </a:solidFill>
              <a:latin typeface="Consolas" panose="020B0609020204030204"/>
              <a:ea typeface="Consolas" panose="020B0609020204030204"/>
              <a:cs typeface="Consolas" panose="020B0609020204030204"/>
              <a:sym typeface="Consolas" panose="020B0609020204030204"/>
            </a:endParaRPr>
          </a:p>
        </p:txBody>
      </p:sp>
      <p:cxnSp>
        <p:nvCxnSpPr>
          <p:cNvPr id="5209" name="Google Shape;5209;p49"/>
          <p:cNvCxnSpPr/>
          <p:nvPr/>
        </p:nvCxnSpPr>
        <p:spPr>
          <a:xfrm>
            <a:off x="4155350" y="1431100"/>
            <a:ext cx="401700" cy="8700"/>
          </a:xfrm>
          <a:prstGeom prst="straightConnector1">
            <a:avLst/>
          </a:prstGeom>
          <a:noFill/>
          <a:ln w="9525" cap="flat" cmpd="sng">
            <a:solidFill>
              <a:schemeClr val="dk2"/>
            </a:solidFill>
            <a:prstDash val="solid"/>
            <a:round/>
            <a:headEnd type="none" w="med" len="med"/>
            <a:tailEnd type="triangle" w="med" len="med"/>
          </a:ln>
        </p:spPr>
      </p:cxnSp>
      <p:sp>
        <p:nvSpPr>
          <p:cNvPr id="5210" name="Google Shape;5210;p49"/>
          <p:cNvSpPr txBox="1"/>
          <p:nvPr/>
        </p:nvSpPr>
        <p:spPr>
          <a:xfrm>
            <a:off x="4556650" y="1267900"/>
            <a:ext cx="7671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rgbClr val="FF0000"/>
                </a:solidFill>
                <a:latin typeface="Consolas" panose="020B0609020204030204"/>
                <a:ea typeface="Consolas" panose="020B0609020204030204"/>
                <a:cs typeface="Consolas" panose="020B0609020204030204"/>
                <a:sym typeface="Consolas" panose="020B0609020204030204"/>
              </a:rPr>
              <a:t>PRICE ŷ</a:t>
            </a:r>
            <a:endParaRPr sz="1100">
              <a:solidFill>
                <a:srgbClr val="FF0000"/>
              </a:solidFill>
              <a:latin typeface="Consolas" panose="020B0609020204030204"/>
              <a:ea typeface="Consolas" panose="020B0609020204030204"/>
              <a:cs typeface="Consolas" panose="020B0609020204030204"/>
              <a:sym typeface="Consolas" panose="020B0609020204030204"/>
            </a:endParaRPr>
          </a:p>
        </p:txBody>
      </p:sp>
      <p:sp>
        <p:nvSpPr>
          <p:cNvPr id="5211" name="Google Shape;5211;p49"/>
          <p:cNvSpPr/>
          <p:nvPr/>
        </p:nvSpPr>
        <p:spPr>
          <a:xfrm>
            <a:off x="7036850" y="551000"/>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2" name="Google Shape;5212;p49"/>
          <p:cNvSpPr txBox="1"/>
          <p:nvPr/>
        </p:nvSpPr>
        <p:spPr>
          <a:xfrm>
            <a:off x="5989250" y="63620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a:t>
            </a:r>
            <a:endParaRPr sz="1200">
              <a:latin typeface="Consolas" panose="020B0609020204030204"/>
              <a:ea typeface="Consolas" panose="020B0609020204030204"/>
              <a:cs typeface="Consolas" panose="020B0609020204030204"/>
              <a:sym typeface="Consolas" panose="020B0609020204030204"/>
            </a:endParaRPr>
          </a:p>
        </p:txBody>
      </p:sp>
      <p:sp>
        <p:nvSpPr>
          <p:cNvPr id="5213" name="Google Shape;5213;p49"/>
          <p:cNvSpPr txBox="1"/>
          <p:nvPr/>
        </p:nvSpPr>
        <p:spPr>
          <a:xfrm>
            <a:off x="7909550" y="63620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Y</a:t>
            </a:r>
            <a:endParaRPr sz="1200">
              <a:latin typeface="Consolas" panose="020B0609020204030204"/>
              <a:ea typeface="Consolas" panose="020B0609020204030204"/>
              <a:cs typeface="Consolas" panose="020B0609020204030204"/>
              <a:sym typeface="Consolas" panose="020B0609020204030204"/>
            </a:endParaRPr>
          </a:p>
        </p:txBody>
      </p:sp>
      <p:cxnSp>
        <p:nvCxnSpPr>
          <p:cNvPr id="5214" name="Google Shape;5214;p49"/>
          <p:cNvCxnSpPr>
            <a:stCxn id="5212" idx="3"/>
            <a:endCxn id="5211" idx="2"/>
          </p:cNvCxnSpPr>
          <p:nvPr/>
        </p:nvCxnSpPr>
        <p:spPr>
          <a:xfrm>
            <a:off x="6561050" y="812750"/>
            <a:ext cx="475800" cy="0"/>
          </a:xfrm>
          <a:prstGeom prst="straightConnector1">
            <a:avLst/>
          </a:prstGeom>
          <a:noFill/>
          <a:ln w="9525" cap="flat" cmpd="sng">
            <a:solidFill>
              <a:schemeClr val="dk2"/>
            </a:solidFill>
            <a:prstDash val="solid"/>
            <a:round/>
            <a:headEnd type="none" w="med" len="med"/>
            <a:tailEnd type="triangle" w="med" len="med"/>
          </a:ln>
        </p:spPr>
      </p:cxnSp>
      <p:cxnSp>
        <p:nvCxnSpPr>
          <p:cNvPr id="5215" name="Google Shape;5215;p49"/>
          <p:cNvCxnSpPr>
            <a:stCxn id="5211" idx="6"/>
            <a:endCxn id="5213" idx="1"/>
          </p:cNvCxnSpPr>
          <p:nvPr/>
        </p:nvCxnSpPr>
        <p:spPr>
          <a:xfrm>
            <a:off x="7542050" y="812750"/>
            <a:ext cx="367500" cy="0"/>
          </a:xfrm>
          <a:prstGeom prst="straightConnector1">
            <a:avLst/>
          </a:prstGeom>
          <a:noFill/>
          <a:ln w="9525" cap="flat" cmpd="sng">
            <a:solidFill>
              <a:schemeClr val="dk2"/>
            </a:solidFill>
            <a:prstDash val="solid"/>
            <a:round/>
            <a:headEnd type="none" w="med" len="med"/>
            <a:tailEnd type="triangle" w="med" len="med"/>
          </a:ln>
        </p:spPr>
      </p:cxnSp>
      <p:sp>
        <p:nvSpPr>
          <p:cNvPr id="5216" name="Google Shape;5216;p49"/>
          <p:cNvSpPr/>
          <p:nvPr/>
        </p:nvSpPr>
        <p:spPr>
          <a:xfrm>
            <a:off x="1521275" y="3799900"/>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7" name="Google Shape;5217;p49"/>
          <p:cNvSpPr txBox="1"/>
          <p:nvPr/>
        </p:nvSpPr>
        <p:spPr>
          <a:xfrm>
            <a:off x="473675" y="388510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a:t>
            </a:r>
            <a:endParaRPr sz="1200">
              <a:latin typeface="Consolas" panose="020B0609020204030204"/>
              <a:ea typeface="Consolas" panose="020B0609020204030204"/>
              <a:cs typeface="Consolas" panose="020B0609020204030204"/>
              <a:sym typeface="Consolas" panose="020B0609020204030204"/>
            </a:endParaRPr>
          </a:p>
        </p:txBody>
      </p:sp>
      <p:sp>
        <p:nvSpPr>
          <p:cNvPr id="5218" name="Google Shape;5218;p49"/>
          <p:cNvSpPr txBox="1"/>
          <p:nvPr/>
        </p:nvSpPr>
        <p:spPr>
          <a:xfrm>
            <a:off x="2546375" y="3427900"/>
            <a:ext cx="7389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solidFill>
                  <a:schemeClr val="dk1"/>
                </a:solidFill>
                <a:latin typeface="Consolas" panose="020B0609020204030204"/>
                <a:ea typeface="Consolas" panose="020B0609020204030204"/>
                <a:cs typeface="Consolas" panose="020B0609020204030204"/>
                <a:sym typeface="Consolas" panose="020B0609020204030204"/>
              </a:rPr>
              <a:t>Ŷ</a:t>
            </a:r>
            <a:r>
              <a:rPr lang="en-GB" sz="1200">
                <a:latin typeface="Consolas" panose="020B0609020204030204"/>
                <a:ea typeface="Consolas" panose="020B0609020204030204"/>
                <a:cs typeface="Consolas" panose="020B0609020204030204"/>
                <a:sym typeface="Consolas" panose="020B0609020204030204"/>
              </a:rPr>
              <a:t> = 0</a:t>
            </a:r>
            <a:endParaRPr sz="1200">
              <a:latin typeface="Consolas" panose="020B0609020204030204"/>
              <a:ea typeface="Consolas" panose="020B0609020204030204"/>
              <a:cs typeface="Consolas" panose="020B0609020204030204"/>
              <a:sym typeface="Consolas" panose="020B0609020204030204"/>
            </a:endParaRPr>
          </a:p>
        </p:txBody>
      </p:sp>
      <p:cxnSp>
        <p:nvCxnSpPr>
          <p:cNvPr id="5219" name="Google Shape;5219;p49"/>
          <p:cNvCxnSpPr>
            <a:stCxn id="5217" idx="3"/>
            <a:endCxn id="5216" idx="2"/>
          </p:cNvCxnSpPr>
          <p:nvPr/>
        </p:nvCxnSpPr>
        <p:spPr>
          <a:xfrm>
            <a:off x="1045475" y="4061650"/>
            <a:ext cx="475800" cy="0"/>
          </a:xfrm>
          <a:prstGeom prst="straightConnector1">
            <a:avLst/>
          </a:prstGeom>
          <a:noFill/>
          <a:ln w="9525" cap="flat" cmpd="sng">
            <a:solidFill>
              <a:schemeClr val="dk2"/>
            </a:solidFill>
            <a:prstDash val="solid"/>
            <a:round/>
            <a:headEnd type="none" w="med" len="med"/>
            <a:tailEnd type="triangle" w="med" len="med"/>
          </a:ln>
        </p:spPr>
      </p:cxnSp>
      <p:cxnSp>
        <p:nvCxnSpPr>
          <p:cNvPr id="5220" name="Google Shape;5220;p49"/>
          <p:cNvCxnSpPr>
            <a:stCxn id="5216" idx="6"/>
            <a:endCxn id="5218" idx="1"/>
          </p:cNvCxnSpPr>
          <p:nvPr/>
        </p:nvCxnSpPr>
        <p:spPr>
          <a:xfrm rot="10800000" flipH="1">
            <a:off x="2026475" y="3604450"/>
            <a:ext cx="519900" cy="457200"/>
          </a:xfrm>
          <a:prstGeom prst="straightConnector1">
            <a:avLst/>
          </a:prstGeom>
          <a:noFill/>
          <a:ln w="9525" cap="flat" cmpd="sng">
            <a:solidFill>
              <a:schemeClr val="dk2"/>
            </a:solidFill>
            <a:prstDash val="solid"/>
            <a:round/>
            <a:headEnd type="none" w="med" len="med"/>
            <a:tailEnd type="triangle" w="med" len="med"/>
          </a:ln>
        </p:spPr>
      </p:cxnSp>
      <p:cxnSp>
        <p:nvCxnSpPr>
          <p:cNvPr id="5221" name="Google Shape;5221;p49"/>
          <p:cNvCxnSpPr>
            <a:stCxn id="5216" idx="6"/>
          </p:cNvCxnSpPr>
          <p:nvPr/>
        </p:nvCxnSpPr>
        <p:spPr>
          <a:xfrm>
            <a:off x="2026475" y="4061650"/>
            <a:ext cx="519900" cy="407700"/>
          </a:xfrm>
          <a:prstGeom prst="straightConnector1">
            <a:avLst/>
          </a:prstGeom>
          <a:noFill/>
          <a:ln w="9525" cap="flat" cmpd="sng">
            <a:solidFill>
              <a:schemeClr val="dk2"/>
            </a:solidFill>
            <a:prstDash val="solid"/>
            <a:round/>
            <a:headEnd type="none" w="med" len="med"/>
            <a:tailEnd type="triangle" w="med" len="med"/>
          </a:ln>
        </p:spPr>
      </p:cxnSp>
      <p:sp>
        <p:nvSpPr>
          <p:cNvPr id="5222" name="Google Shape;5222;p49"/>
          <p:cNvSpPr txBox="1"/>
          <p:nvPr/>
        </p:nvSpPr>
        <p:spPr>
          <a:xfrm>
            <a:off x="2546375" y="4292800"/>
            <a:ext cx="7389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Ŷ</a:t>
            </a:r>
            <a:r>
              <a:rPr lang="en-GB" sz="1200">
                <a:latin typeface="Consolas" panose="020B0609020204030204"/>
                <a:ea typeface="Consolas" panose="020B0609020204030204"/>
                <a:cs typeface="Consolas" panose="020B0609020204030204"/>
                <a:sym typeface="Consolas" panose="020B0609020204030204"/>
              </a:rPr>
              <a:t> = 1</a:t>
            </a:r>
            <a:endParaRPr sz="1200">
              <a:latin typeface="Consolas" panose="020B0609020204030204"/>
              <a:ea typeface="Consolas" panose="020B0609020204030204"/>
              <a:cs typeface="Consolas" panose="020B0609020204030204"/>
              <a:sym typeface="Consolas" panose="020B0609020204030204"/>
            </a:endParaRPr>
          </a:p>
        </p:txBody>
      </p:sp>
      <p:sp>
        <p:nvSpPr>
          <p:cNvPr id="5223" name="Google Shape;5223;p49"/>
          <p:cNvSpPr txBox="1"/>
          <p:nvPr/>
        </p:nvSpPr>
        <p:spPr>
          <a:xfrm>
            <a:off x="3704225" y="2219500"/>
            <a:ext cx="14619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How does NN work (Insprired from Coursera)</a:t>
            </a:r>
            <a:endParaRPr lang="en-GB"/>
          </a:p>
        </p:txBody>
      </p:sp>
      <p:sp>
        <p:nvSpPr>
          <p:cNvPr id="5224" name="Google Shape;5224;p49"/>
          <p:cNvSpPr txBox="1"/>
          <p:nvPr/>
        </p:nvSpPr>
        <p:spPr>
          <a:xfrm>
            <a:off x="3402125" y="4189200"/>
            <a:ext cx="14619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Logistic Regression</a:t>
            </a:r>
            <a:endParaRPr lang="en-GB"/>
          </a:p>
        </p:txBody>
      </p:sp>
      <p:sp>
        <p:nvSpPr>
          <p:cNvPr id="5225" name="Google Shape;5225;p49"/>
          <p:cNvSpPr txBox="1"/>
          <p:nvPr/>
        </p:nvSpPr>
        <p:spPr>
          <a:xfrm>
            <a:off x="6508825" y="1329125"/>
            <a:ext cx="14619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Basic Neuron Model</a:t>
            </a:r>
            <a:endParaRPr lang="en-GB"/>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5229" name="Shape 5229"/>
        <p:cNvGrpSpPr/>
        <p:nvPr/>
      </p:nvGrpSpPr>
      <p:grpSpPr>
        <a:xfrm>
          <a:off x="0" y="0"/>
          <a:ext cx="0" cy="0"/>
          <a:chOff x="0" y="0"/>
          <a:chExt cx="0" cy="0"/>
        </a:xfrm>
      </p:grpSpPr>
      <p:sp>
        <p:nvSpPr>
          <p:cNvPr id="5230" name="Google Shape;5230;p50"/>
          <p:cNvSpPr/>
          <p:nvPr/>
        </p:nvSpPr>
        <p:spPr>
          <a:xfrm>
            <a:off x="2070995" y="210121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231" name="Google Shape;5231;p50"/>
          <p:cNvCxnSpPr/>
          <p:nvPr/>
        </p:nvCxnSpPr>
        <p:spPr>
          <a:xfrm rot="10800000">
            <a:off x="1356945" y="32488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232" name="Google Shape;5232;p50"/>
          <p:cNvSpPr/>
          <p:nvPr/>
        </p:nvSpPr>
        <p:spPr>
          <a:xfrm>
            <a:off x="1887550" y="276018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3" name="Google Shape;5233;p50"/>
          <p:cNvSpPr/>
          <p:nvPr/>
        </p:nvSpPr>
        <p:spPr>
          <a:xfrm>
            <a:off x="2177534" y="308966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4" name="Google Shape;5234;p50"/>
          <p:cNvSpPr/>
          <p:nvPr/>
        </p:nvSpPr>
        <p:spPr>
          <a:xfrm>
            <a:off x="2254441" y="243069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5" name="Google Shape;5235;p50"/>
          <p:cNvSpPr/>
          <p:nvPr/>
        </p:nvSpPr>
        <p:spPr>
          <a:xfrm>
            <a:off x="2315118" y="313673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6" name="Google Shape;5236;p50"/>
          <p:cNvSpPr/>
          <p:nvPr/>
        </p:nvSpPr>
        <p:spPr>
          <a:xfrm>
            <a:off x="2392025" y="266604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7" name="Google Shape;5237;p50"/>
          <p:cNvSpPr/>
          <p:nvPr/>
        </p:nvSpPr>
        <p:spPr>
          <a:xfrm>
            <a:off x="2208580" y="290139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8" name="Google Shape;5238;p50"/>
          <p:cNvSpPr/>
          <p:nvPr/>
        </p:nvSpPr>
        <p:spPr>
          <a:xfrm>
            <a:off x="2116857" y="271311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9" name="Google Shape;5239;p50"/>
          <p:cNvSpPr/>
          <p:nvPr/>
        </p:nvSpPr>
        <p:spPr>
          <a:xfrm>
            <a:off x="2896500" y="125396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0" name="Google Shape;5240;p50"/>
          <p:cNvSpPr/>
          <p:nvPr/>
        </p:nvSpPr>
        <p:spPr>
          <a:xfrm>
            <a:off x="2346164" y="247776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1" name="Google Shape;5241;p50"/>
          <p:cNvSpPr/>
          <p:nvPr/>
        </p:nvSpPr>
        <p:spPr>
          <a:xfrm>
            <a:off x="3125807" y="139517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2" name="Google Shape;5242;p50"/>
          <p:cNvSpPr/>
          <p:nvPr/>
        </p:nvSpPr>
        <p:spPr>
          <a:xfrm>
            <a:off x="3247868" y="186586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3" name="Google Shape;5243;p50"/>
          <p:cNvSpPr/>
          <p:nvPr/>
        </p:nvSpPr>
        <p:spPr>
          <a:xfrm>
            <a:off x="2483748" y="219535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4" name="Google Shape;5244;p50"/>
          <p:cNvSpPr/>
          <p:nvPr/>
        </p:nvSpPr>
        <p:spPr>
          <a:xfrm>
            <a:off x="2529609" y="158344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5" name="Google Shape;5245;p50"/>
          <p:cNvSpPr/>
          <p:nvPr/>
        </p:nvSpPr>
        <p:spPr>
          <a:xfrm>
            <a:off x="2804777" y="191293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6" name="Google Shape;5246;p50"/>
          <p:cNvSpPr/>
          <p:nvPr/>
        </p:nvSpPr>
        <p:spPr>
          <a:xfrm>
            <a:off x="2758916" y="299552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7" name="Google Shape;5247;p50"/>
          <p:cNvSpPr/>
          <p:nvPr/>
        </p:nvSpPr>
        <p:spPr>
          <a:xfrm>
            <a:off x="2942361" y="214828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8" name="Google Shape;5248;p50"/>
          <p:cNvSpPr/>
          <p:nvPr/>
        </p:nvSpPr>
        <p:spPr>
          <a:xfrm>
            <a:off x="3263391" y="257190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9" name="Google Shape;5249;p50"/>
          <p:cNvSpPr/>
          <p:nvPr/>
        </p:nvSpPr>
        <p:spPr>
          <a:xfrm>
            <a:off x="3187898" y="235005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0" name="Google Shape;5250;p50"/>
          <p:cNvSpPr/>
          <p:nvPr/>
        </p:nvSpPr>
        <p:spPr>
          <a:xfrm>
            <a:off x="2912730" y="258539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1" name="Google Shape;5251;p50"/>
          <p:cNvSpPr/>
          <p:nvPr/>
        </p:nvSpPr>
        <p:spPr>
          <a:xfrm>
            <a:off x="2575470" y="261897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2" name="Google Shape;5252;p50"/>
          <p:cNvSpPr/>
          <p:nvPr/>
        </p:nvSpPr>
        <p:spPr>
          <a:xfrm>
            <a:off x="2850639" y="285432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3" name="Google Shape;5253;p50"/>
          <p:cNvSpPr/>
          <p:nvPr/>
        </p:nvSpPr>
        <p:spPr>
          <a:xfrm>
            <a:off x="3722005" y="153638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4" name="Google Shape;5254;p50"/>
          <p:cNvSpPr/>
          <p:nvPr/>
        </p:nvSpPr>
        <p:spPr>
          <a:xfrm>
            <a:off x="3630282" y="224241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5" name="Google Shape;5255;p50"/>
          <p:cNvSpPr/>
          <p:nvPr/>
        </p:nvSpPr>
        <p:spPr>
          <a:xfrm>
            <a:off x="3859589" y="163051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6" name="Google Shape;5256;p50"/>
          <p:cNvSpPr/>
          <p:nvPr/>
        </p:nvSpPr>
        <p:spPr>
          <a:xfrm>
            <a:off x="3905450" y="172465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7" name="Google Shape;5257;p50"/>
          <p:cNvSpPr/>
          <p:nvPr/>
        </p:nvSpPr>
        <p:spPr>
          <a:xfrm>
            <a:off x="3767866" y="181879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8" name="Google Shape;5258;p50"/>
          <p:cNvSpPr/>
          <p:nvPr/>
        </p:nvSpPr>
        <p:spPr>
          <a:xfrm>
            <a:off x="3676143" y="167758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9" name="Google Shape;5259;p50"/>
          <p:cNvSpPr/>
          <p:nvPr/>
        </p:nvSpPr>
        <p:spPr>
          <a:xfrm>
            <a:off x="3813727" y="177172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0" name="Google Shape;5260;p50"/>
          <p:cNvSpPr/>
          <p:nvPr/>
        </p:nvSpPr>
        <p:spPr>
          <a:xfrm>
            <a:off x="2713055" y="130103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1" name="Google Shape;5261;p50"/>
          <p:cNvSpPr/>
          <p:nvPr/>
        </p:nvSpPr>
        <p:spPr>
          <a:xfrm>
            <a:off x="2300302" y="252483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2" name="Google Shape;5262;p50"/>
          <p:cNvSpPr/>
          <p:nvPr/>
        </p:nvSpPr>
        <p:spPr>
          <a:xfrm>
            <a:off x="2988223" y="144224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3" name="Google Shape;5263;p50"/>
          <p:cNvSpPr/>
          <p:nvPr/>
        </p:nvSpPr>
        <p:spPr>
          <a:xfrm>
            <a:off x="2621332" y="294845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4" name="Google Shape;5264;p50"/>
          <p:cNvSpPr/>
          <p:nvPr/>
        </p:nvSpPr>
        <p:spPr>
          <a:xfrm>
            <a:off x="3034084" y="196000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5" name="Google Shape;5265;p50"/>
          <p:cNvSpPr/>
          <p:nvPr/>
        </p:nvSpPr>
        <p:spPr>
          <a:xfrm>
            <a:off x="2437886" y="228948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6" name="Google Shape;5266;p50"/>
          <p:cNvSpPr/>
          <p:nvPr/>
        </p:nvSpPr>
        <p:spPr>
          <a:xfrm>
            <a:off x="2667193" y="200707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7" name="Google Shape;5267;p50"/>
          <p:cNvSpPr/>
          <p:nvPr/>
        </p:nvSpPr>
        <p:spPr>
          <a:xfrm>
            <a:off x="3309252" y="120689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8" name="Google Shape;5268;p50"/>
          <p:cNvSpPr/>
          <p:nvPr/>
        </p:nvSpPr>
        <p:spPr>
          <a:xfrm>
            <a:off x="3355114" y="233655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9" name="Google Shape;5269;p50"/>
          <p:cNvSpPr/>
          <p:nvPr/>
        </p:nvSpPr>
        <p:spPr>
          <a:xfrm>
            <a:off x="3584420" y="134810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0" name="Google Shape;5270;p50"/>
          <p:cNvSpPr/>
          <p:nvPr/>
        </p:nvSpPr>
        <p:spPr>
          <a:xfrm>
            <a:off x="3538559" y="205414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1" name="Google Shape;5271;p50"/>
          <p:cNvSpPr/>
          <p:nvPr/>
        </p:nvSpPr>
        <p:spPr>
          <a:xfrm>
            <a:off x="3079945" y="115982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2" name="Google Shape;5272;p50"/>
          <p:cNvSpPr/>
          <p:nvPr/>
        </p:nvSpPr>
        <p:spPr>
          <a:xfrm>
            <a:off x="3446836" y="148931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3" name="Google Shape;5273;p50"/>
          <p:cNvSpPr/>
          <p:nvPr/>
        </p:nvSpPr>
        <p:spPr>
          <a:xfrm>
            <a:off x="3400975" y="238362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4" name="Google Shape;5274;p50"/>
          <p:cNvSpPr txBox="1"/>
          <p:nvPr/>
        </p:nvSpPr>
        <p:spPr>
          <a:xfrm>
            <a:off x="2808825" y="332505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Size</a:t>
            </a:r>
            <a:endParaRPr sz="1200">
              <a:latin typeface="Consolas" panose="020B0609020204030204"/>
              <a:ea typeface="Consolas" panose="020B0609020204030204"/>
              <a:cs typeface="Consolas" panose="020B0609020204030204"/>
              <a:sym typeface="Consolas" panose="020B0609020204030204"/>
            </a:endParaRPr>
          </a:p>
        </p:txBody>
      </p:sp>
      <p:sp>
        <p:nvSpPr>
          <p:cNvPr id="5275" name="Google Shape;5275;p50"/>
          <p:cNvSpPr txBox="1"/>
          <p:nvPr/>
        </p:nvSpPr>
        <p:spPr>
          <a:xfrm rot="-5400000">
            <a:off x="908800" y="1792275"/>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a:t>
            </a:r>
            <a:endParaRPr sz="1200">
              <a:latin typeface="Consolas" panose="020B0609020204030204"/>
              <a:ea typeface="Consolas" panose="020B0609020204030204"/>
              <a:cs typeface="Consolas" panose="020B0609020204030204"/>
              <a:sym typeface="Consolas" panose="020B0609020204030204"/>
            </a:endParaRPr>
          </a:p>
        </p:txBody>
      </p:sp>
      <p:cxnSp>
        <p:nvCxnSpPr>
          <p:cNvPr id="5276" name="Google Shape;5276;p50"/>
          <p:cNvCxnSpPr/>
          <p:nvPr/>
        </p:nvCxnSpPr>
        <p:spPr>
          <a:xfrm rot="10800000" flipH="1">
            <a:off x="1658500" y="1225700"/>
            <a:ext cx="2340600" cy="1984800"/>
          </a:xfrm>
          <a:prstGeom prst="straightConnector1">
            <a:avLst/>
          </a:prstGeom>
          <a:noFill/>
          <a:ln w="19050" cap="flat" cmpd="sng">
            <a:solidFill>
              <a:srgbClr val="FF0000"/>
            </a:solidFill>
            <a:prstDash val="solid"/>
            <a:round/>
            <a:headEnd type="none" w="med" len="med"/>
            <a:tailEnd type="none" w="med" len="med"/>
          </a:ln>
        </p:spPr>
      </p:cxnSp>
      <p:cxnSp>
        <p:nvCxnSpPr>
          <p:cNvPr id="5277" name="Google Shape;5277;p50"/>
          <p:cNvCxnSpPr/>
          <p:nvPr/>
        </p:nvCxnSpPr>
        <p:spPr>
          <a:xfrm rot="10800000" flipH="1">
            <a:off x="1441075" y="9820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278" name="Google Shape;5278;p50"/>
          <p:cNvSpPr/>
          <p:nvPr/>
        </p:nvSpPr>
        <p:spPr>
          <a:xfrm>
            <a:off x="6095070" y="209951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279" name="Google Shape;5279;p50"/>
          <p:cNvCxnSpPr/>
          <p:nvPr/>
        </p:nvCxnSpPr>
        <p:spPr>
          <a:xfrm rot="10800000">
            <a:off x="5381020" y="32471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280" name="Google Shape;5280;p50"/>
          <p:cNvSpPr/>
          <p:nvPr/>
        </p:nvSpPr>
        <p:spPr>
          <a:xfrm>
            <a:off x="5911625" y="275848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1" name="Google Shape;5281;p50"/>
          <p:cNvSpPr/>
          <p:nvPr/>
        </p:nvSpPr>
        <p:spPr>
          <a:xfrm>
            <a:off x="6201609" y="308796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2" name="Google Shape;5282;p50"/>
          <p:cNvSpPr/>
          <p:nvPr/>
        </p:nvSpPr>
        <p:spPr>
          <a:xfrm>
            <a:off x="6278516" y="242899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3" name="Google Shape;5283;p50"/>
          <p:cNvSpPr/>
          <p:nvPr/>
        </p:nvSpPr>
        <p:spPr>
          <a:xfrm>
            <a:off x="6339193" y="313503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4" name="Google Shape;5284;p50"/>
          <p:cNvSpPr/>
          <p:nvPr/>
        </p:nvSpPr>
        <p:spPr>
          <a:xfrm>
            <a:off x="6416100" y="266434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5" name="Google Shape;5285;p50"/>
          <p:cNvSpPr/>
          <p:nvPr/>
        </p:nvSpPr>
        <p:spPr>
          <a:xfrm>
            <a:off x="6232655" y="289969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6" name="Google Shape;5286;p50"/>
          <p:cNvSpPr/>
          <p:nvPr/>
        </p:nvSpPr>
        <p:spPr>
          <a:xfrm>
            <a:off x="6140932" y="271141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7" name="Google Shape;5287;p50"/>
          <p:cNvSpPr/>
          <p:nvPr/>
        </p:nvSpPr>
        <p:spPr>
          <a:xfrm>
            <a:off x="6920575" y="125226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8" name="Google Shape;5288;p50"/>
          <p:cNvSpPr/>
          <p:nvPr/>
        </p:nvSpPr>
        <p:spPr>
          <a:xfrm>
            <a:off x="6370239" y="247606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9" name="Google Shape;5289;p50"/>
          <p:cNvSpPr/>
          <p:nvPr/>
        </p:nvSpPr>
        <p:spPr>
          <a:xfrm>
            <a:off x="7149882" y="139347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0" name="Google Shape;5290;p50"/>
          <p:cNvSpPr/>
          <p:nvPr/>
        </p:nvSpPr>
        <p:spPr>
          <a:xfrm>
            <a:off x="7271943" y="186416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1" name="Google Shape;5291;p50"/>
          <p:cNvSpPr/>
          <p:nvPr/>
        </p:nvSpPr>
        <p:spPr>
          <a:xfrm>
            <a:off x="6507823" y="219365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2" name="Google Shape;5292;p50"/>
          <p:cNvSpPr/>
          <p:nvPr/>
        </p:nvSpPr>
        <p:spPr>
          <a:xfrm>
            <a:off x="6553684" y="158174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3" name="Google Shape;5293;p50"/>
          <p:cNvSpPr/>
          <p:nvPr/>
        </p:nvSpPr>
        <p:spPr>
          <a:xfrm>
            <a:off x="6828852" y="191123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4" name="Google Shape;5294;p50"/>
          <p:cNvSpPr/>
          <p:nvPr/>
        </p:nvSpPr>
        <p:spPr>
          <a:xfrm>
            <a:off x="6782991" y="299382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5" name="Google Shape;5295;p50"/>
          <p:cNvSpPr/>
          <p:nvPr/>
        </p:nvSpPr>
        <p:spPr>
          <a:xfrm>
            <a:off x="6966436" y="214658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6" name="Google Shape;5296;p50"/>
          <p:cNvSpPr/>
          <p:nvPr/>
        </p:nvSpPr>
        <p:spPr>
          <a:xfrm>
            <a:off x="7287466" y="257020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7" name="Google Shape;5297;p50"/>
          <p:cNvSpPr/>
          <p:nvPr/>
        </p:nvSpPr>
        <p:spPr>
          <a:xfrm>
            <a:off x="7211973" y="234835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8" name="Google Shape;5298;p50"/>
          <p:cNvSpPr/>
          <p:nvPr/>
        </p:nvSpPr>
        <p:spPr>
          <a:xfrm>
            <a:off x="6936805" y="258369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9" name="Google Shape;5299;p50"/>
          <p:cNvSpPr/>
          <p:nvPr/>
        </p:nvSpPr>
        <p:spPr>
          <a:xfrm>
            <a:off x="6599545" y="261727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0" name="Google Shape;5300;p50"/>
          <p:cNvSpPr/>
          <p:nvPr/>
        </p:nvSpPr>
        <p:spPr>
          <a:xfrm>
            <a:off x="6874714" y="285262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1" name="Google Shape;5301;p50"/>
          <p:cNvSpPr/>
          <p:nvPr/>
        </p:nvSpPr>
        <p:spPr>
          <a:xfrm>
            <a:off x="7746080" y="153468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2" name="Google Shape;5302;p50"/>
          <p:cNvSpPr/>
          <p:nvPr/>
        </p:nvSpPr>
        <p:spPr>
          <a:xfrm>
            <a:off x="7654357" y="224071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3" name="Google Shape;5303;p50"/>
          <p:cNvSpPr/>
          <p:nvPr/>
        </p:nvSpPr>
        <p:spPr>
          <a:xfrm>
            <a:off x="7883664" y="162881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4" name="Google Shape;5304;p50"/>
          <p:cNvSpPr/>
          <p:nvPr/>
        </p:nvSpPr>
        <p:spPr>
          <a:xfrm>
            <a:off x="7929525" y="172295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5" name="Google Shape;5305;p50"/>
          <p:cNvSpPr/>
          <p:nvPr/>
        </p:nvSpPr>
        <p:spPr>
          <a:xfrm>
            <a:off x="7791941" y="181709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6" name="Google Shape;5306;p50"/>
          <p:cNvSpPr/>
          <p:nvPr/>
        </p:nvSpPr>
        <p:spPr>
          <a:xfrm>
            <a:off x="7700218" y="167588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7" name="Google Shape;5307;p50"/>
          <p:cNvSpPr/>
          <p:nvPr/>
        </p:nvSpPr>
        <p:spPr>
          <a:xfrm>
            <a:off x="7837802" y="177002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8" name="Google Shape;5308;p50"/>
          <p:cNvSpPr/>
          <p:nvPr/>
        </p:nvSpPr>
        <p:spPr>
          <a:xfrm>
            <a:off x="6737130" y="129933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9" name="Google Shape;5309;p50"/>
          <p:cNvSpPr/>
          <p:nvPr/>
        </p:nvSpPr>
        <p:spPr>
          <a:xfrm>
            <a:off x="6324377" y="252313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0" name="Google Shape;5310;p50"/>
          <p:cNvSpPr/>
          <p:nvPr/>
        </p:nvSpPr>
        <p:spPr>
          <a:xfrm>
            <a:off x="7012298" y="144054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1" name="Google Shape;5311;p50"/>
          <p:cNvSpPr/>
          <p:nvPr/>
        </p:nvSpPr>
        <p:spPr>
          <a:xfrm>
            <a:off x="6645407" y="294675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2" name="Google Shape;5312;p50"/>
          <p:cNvSpPr/>
          <p:nvPr/>
        </p:nvSpPr>
        <p:spPr>
          <a:xfrm>
            <a:off x="7058159" y="195830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3" name="Google Shape;5313;p50"/>
          <p:cNvSpPr/>
          <p:nvPr/>
        </p:nvSpPr>
        <p:spPr>
          <a:xfrm>
            <a:off x="6461961" y="228778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4" name="Google Shape;5314;p50"/>
          <p:cNvSpPr/>
          <p:nvPr/>
        </p:nvSpPr>
        <p:spPr>
          <a:xfrm>
            <a:off x="6691268" y="200537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5" name="Google Shape;5315;p50"/>
          <p:cNvSpPr/>
          <p:nvPr/>
        </p:nvSpPr>
        <p:spPr>
          <a:xfrm>
            <a:off x="7333327" y="120519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6" name="Google Shape;5316;p50"/>
          <p:cNvSpPr/>
          <p:nvPr/>
        </p:nvSpPr>
        <p:spPr>
          <a:xfrm>
            <a:off x="7379189" y="233485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7" name="Google Shape;5317;p50"/>
          <p:cNvSpPr/>
          <p:nvPr/>
        </p:nvSpPr>
        <p:spPr>
          <a:xfrm>
            <a:off x="7608495" y="134640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8" name="Google Shape;5318;p50"/>
          <p:cNvSpPr/>
          <p:nvPr/>
        </p:nvSpPr>
        <p:spPr>
          <a:xfrm>
            <a:off x="7562634" y="205244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9" name="Google Shape;5319;p50"/>
          <p:cNvSpPr/>
          <p:nvPr/>
        </p:nvSpPr>
        <p:spPr>
          <a:xfrm>
            <a:off x="7104020" y="115812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0" name="Google Shape;5320;p50"/>
          <p:cNvSpPr/>
          <p:nvPr/>
        </p:nvSpPr>
        <p:spPr>
          <a:xfrm>
            <a:off x="7470911" y="148761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1" name="Google Shape;5321;p50"/>
          <p:cNvSpPr/>
          <p:nvPr/>
        </p:nvSpPr>
        <p:spPr>
          <a:xfrm>
            <a:off x="7425050" y="238192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2" name="Google Shape;5322;p50"/>
          <p:cNvSpPr txBox="1"/>
          <p:nvPr/>
        </p:nvSpPr>
        <p:spPr>
          <a:xfrm>
            <a:off x="6832900" y="332335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Size</a:t>
            </a:r>
            <a:endParaRPr sz="1200">
              <a:latin typeface="Consolas" panose="020B0609020204030204"/>
              <a:ea typeface="Consolas" panose="020B0609020204030204"/>
              <a:cs typeface="Consolas" panose="020B0609020204030204"/>
              <a:sym typeface="Consolas" panose="020B0609020204030204"/>
            </a:endParaRPr>
          </a:p>
        </p:txBody>
      </p:sp>
      <p:sp>
        <p:nvSpPr>
          <p:cNvPr id="5323" name="Google Shape;5323;p50"/>
          <p:cNvSpPr txBox="1"/>
          <p:nvPr/>
        </p:nvSpPr>
        <p:spPr>
          <a:xfrm rot="-5400000">
            <a:off x="4932875" y="1790575"/>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a:t>
            </a:r>
            <a:endParaRPr sz="1200">
              <a:latin typeface="Consolas" panose="020B0609020204030204"/>
              <a:ea typeface="Consolas" panose="020B0609020204030204"/>
              <a:cs typeface="Consolas" panose="020B0609020204030204"/>
              <a:sym typeface="Consolas" panose="020B0609020204030204"/>
            </a:endParaRPr>
          </a:p>
        </p:txBody>
      </p:sp>
      <p:cxnSp>
        <p:nvCxnSpPr>
          <p:cNvPr id="5324" name="Google Shape;5324;p50"/>
          <p:cNvCxnSpPr/>
          <p:nvPr/>
        </p:nvCxnSpPr>
        <p:spPr>
          <a:xfrm rot="10800000" flipH="1">
            <a:off x="5834975" y="1224000"/>
            <a:ext cx="2340600" cy="1984800"/>
          </a:xfrm>
          <a:prstGeom prst="straightConnector1">
            <a:avLst/>
          </a:prstGeom>
          <a:noFill/>
          <a:ln w="19050" cap="flat" cmpd="sng">
            <a:solidFill>
              <a:srgbClr val="FF0000"/>
            </a:solidFill>
            <a:prstDash val="solid"/>
            <a:round/>
            <a:headEnd type="none" w="med" len="med"/>
            <a:tailEnd type="none" w="med" len="med"/>
          </a:ln>
        </p:spPr>
      </p:cxnSp>
      <p:cxnSp>
        <p:nvCxnSpPr>
          <p:cNvPr id="5325" name="Google Shape;5325;p50"/>
          <p:cNvCxnSpPr/>
          <p:nvPr/>
        </p:nvCxnSpPr>
        <p:spPr>
          <a:xfrm rot="10800000" flipH="1">
            <a:off x="5465150" y="980325"/>
            <a:ext cx="7500" cy="2386200"/>
          </a:xfrm>
          <a:prstGeom prst="straightConnector1">
            <a:avLst/>
          </a:prstGeom>
          <a:noFill/>
          <a:ln w="9525" cap="flat" cmpd="sng">
            <a:solidFill>
              <a:schemeClr val="dk2"/>
            </a:solidFill>
            <a:prstDash val="solid"/>
            <a:round/>
            <a:headEnd type="none" w="med" len="med"/>
            <a:tailEnd type="triangle" w="med" len="med"/>
          </a:ln>
        </p:spPr>
      </p:cxnSp>
      <p:cxnSp>
        <p:nvCxnSpPr>
          <p:cNvPr id="5326" name="Google Shape;5326;p50"/>
          <p:cNvCxnSpPr/>
          <p:nvPr/>
        </p:nvCxnSpPr>
        <p:spPr>
          <a:xfrm>
            <a:off x="5477875" y="3207450"/>
            <a:ext cx="356100" cy="0"/>
          </a:xfrm>
          <a:prstGeom prst="straightConnector1">
            <a:avLst/>
          </a:prstGeom>
          <a:noFill/>
          <a:ln w="19050" cap="flat" cmpd="sng">
            <a:solidFill>
              <a:srgbClr val="FF0000"/>
            </a:solidFill>
            <a:prstDash val="solid"/>
            <a:round/>
            <a:headEnd type="none" w="med" len="med"/>
            <a:tailEnd type="none" w="med" len="med"/>
          </a:ln>
        </p:spPr>
      </p:cxnSp>
      <p:sp>
        <p:nvSpPr>
          <p:cNvPr id="5327" name="Google Shape;5327;p50"/>
          <p:cNvSpPr txBox="1"/>
          <p:nvPr/>
        </p:nvSpPr>
        <p:spPr>
          <a:xfrm>
            <a:off x="1553800" y="603550"/>
            <a:ext cx="14619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Linear regression</a:t>
            </a:r>
            <a:endParaRPr lang="en-GB"/>
          </a:p>
        </p:txBody>
      </p:sp>
      <p:sp>
        <p:nvSpPr>
          <p:cNvPr id="5328" name="Google Shape;5328;p50"/>
          <p:cNvSpPr txBox="1"/>
          <p:nvPr/>
        </p:nvSpPr>
        <p:spPr>
          <a:xfrm>
            <a:off x="5850575" y="601850"/>
            <a:ext cx="9165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ReLU(x)</a:t>
            </a:r>
            <a:endParaRPr lang="en-GB"/>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5332" name="Shape 5332"/>
        <p:cNvGrpSpPr/>
        <p:nvPr/>
      </p:nvGrpSpPr>
      <p:grpSpPr>
        <a:xfrm>
          <a:off x="0" y="0"/>
          <a:ext cx="0" cy="0"/>
          <a:chOff x="0" y="0"/>
          <a:chExt cx="0" cy="0"/>
        </a:xfrm>
      </p:grpSpPr>
      <p:sp>
        <p:nvSpPr>
          <p:cNvPr id="5333" name="Google Shape;5333;p51"/>
          <p:cNvSpPr/>
          <p:nvPr/>
        </p:nvSpPr>
        <p:spPr>
          <a:xfrm>
            <a:off x="427650" y="943999"/>
            <a:ext cx="398700" cy="36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I</a:t>
            </a:r>
            <a:endParaRPr>
              <a:latin typeface="Consolas" panose="020B0609020204030204"/>
              <a:ea typeface="Consolas" panose="020B0609020204030204"/>
              <a:cs typeface="Consolas" panose="020B0609020204030204"/>
              <a:sym typeface="Consolas" panose="020B0609020204030204"/>
            </a:endParaRPr>
          </a:p>
        </p:txBody>
      </p:sp>
      <p:sp>
        <p:nvSpPr>
          <p:cNvPr id="5334" name="Google Shape;5334;p51"/>
          <p:cNvSpPr/>
          <p:nvPr/>
        </p:nvSpPr>
        <p:spPr>
          <a:xfrm>
            <a:off x="1321375" y="310700"/>
            <a:ext cx="1320600" cy="1628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5335" name="Google Shape;5335;p51"/>
          <p:cNvSpPr/>
          <p:nvPr/>
        </p:nvSpPr>
        <p:spPr>
          <a:xfrm>
            <a:off x="418625" y="3029026"/>
            <a:ext cx="398700" cy="3969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V</a:t>
            </a:r>
            <a:endParaRPr>
              <a:latin typeface="Consolas" panose="020B0609020204030204"/>
              <a:ea typeface="Consolas" panose="020B0609020204030204"/>
              <a:cs typeface="Consolas" panose="020B0609020204030204"/>
              <a:sym typeface="Consolas" panose="020B0609020204030204"/>
            </a:endParaRPr>
          </a:p>
        </p:txBody>
      </p:sp>
      <p:sp>
        <p:nvSpPr>
          <p:cNvPr id="5336" name="Google Shape;5336;p51"/>
          <p:cNvSpPr txBox="1"/>
          <p:nvPr/>
        </p:nvSpPr>
        <p:spPr>
          <a:xfrm>
            <a:off x="236825" y="1441125"/>
            <a:ext cx="762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900"/>
              <a:t>128*128*1</a:t>
            </a:r>
            <a:endParaRPr sz="900"/>
          </a:p>
        </p:txBody>
      </p:sp>
      <p:sp>
        <p:nvSpPr>
          <p:cNvPr id="5337" name="Google Shape;5337;p51"/>
          <p:cNvSpPr txBox="1"/>
          <p:nvPr/>
        </p:nvSpPr>
        <p:spPr>
          <a:xfrm>
            <a:off x="236825" y="3466825"/>
            <a:ext cx="762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900"/>
              <a:t>128*128*1</a:t>
            </a:r>
            <a:endParaRPr sz="900"/>
          </a:p>
        </p:txBody>
      </p:sp>
      <p:sp>
        <p:nvSpPr>
          <p:cNvPr id="5338" name="Google Shape;5338;p51"/>
          <p:cNvSpPr/>
          <p:nvPr/>
        </p:nvSpPr>
        <p:spPr>
          <a:xfrm rot="7778">
            <a:off x="1395105" y="795973"/>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CONV</a:t>
            </a:r>
            <a:endParaRPr sz="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1</a:t>
            </a:r>
            <a:endParaRPr sz="800">
              <a:latin typeface="Times New Roman" panose="02020603050405020304"/>
              <a:ea typeface="Times New Roman" panose="02020603050405020304"/>
              <a:cs typeface="Times New Roman" panose="02020603050405020304"/>
              <a:sym typeface="Times New Roman" panose="02020603050405020304"/>
            </a:endParaRPr>
          </a:p>
        </p:txBody>
      </p:sp>
      <p:sp>
        <p:nvSpPr>
          <p:cNvPr id="5339" name="Google Shape;5339;p51"/>
          <p:cNvSpPr/>
          <p:nvPr/>
        </p:nvSpPr>
        <p:spPr>
          <a:xfrm rot="7778">
            <a:off x="1817630" y="7957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CONV</a:t>
            </a:r>
            <a:endParaRPr sz="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2</a:t>
            </a:r>
            <a:endParaRPr sz="800">
              <a:latin typeface="Times New Roman" panose="02020603050405020304"/>
              <a:ea typeface="Times New Roman" panose="02020603050405020304"/>
              <a:cs typeface="Times New Roman" panose="02020603050405020304"/>
              <a:sym typeface="Times New Roman" panose="02020603050405020304"/>
            </a:endParaRPr>
          </a:p>
        </p:txBody>
      </p:sp>
      <p:sp>
        <p:nvSpPr>
          <p:cNvPr id="5340" name="Google Shape;5340;p51"/>
          <p:cNvSpPr/>
          <p:nvPr/>
        </p:nvSpPr>
        <p:spPr>
          <a:xfrm rot="7778">
            <a:off x="2240155" y="12339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CONV</a:t>
            </a:r>
            <a:endParaRPr sz="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4</a:t>
            </a:r>
            <a:endParaRPr sz="800">
              <a:latin typeface="Times New Roman" panose="02020603050405020304"/>
              <a:ea typeface="Times New Roman" panose="02020603050405020304"/>
              <a:cs typeface="Times New Roman" panose="02020603050405020304"/>
              <a:sym typeface="Times New Roman" panose="02020603050405020304"/>
            </a:endParaRPr>
          </a:p>
        </p:txBody>
      </p:sp>
      <p:sp>
        <p:nvSpPr>
          <p:cNvPr id="5341" name="Google Shape;5341;p51"/>
          <p:cNvSpPr/>
          <p:nvPr/>
        </p:nvSpPr>
        <p:spPr>
          <a:xfrm rot="7778">
            <a:off x="2266055" y="4166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CONV</a:t>
            </a:r>
            <a:endParaRPr sz="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3</a:t>
            </a:r>
            <a:endParaRPr sz="800">
              <a:latin typeface="Times New Roman" panose="02020603050405020304"/>
              <a:ea typeface="Times New Roman" panose="02020603050405020304"/>
              <a:cs typeface="Times New Roman" panose="02020603050405020304"/>
              <a:sym typeface="Times New Roman" panose="02020603050405020304"/>
            </a:endParaRPr>
          </a:p>
        </p:txBody>
      </p:sp>
      <p:sp>
        <p:nvSpPr>
          <p:cNvPr id="5342" name="Google Shape;5342;p51"/>
          <p:cNvSpPr/>
          <p:nvPr/>
        </p:nvSpPr>
        <p:spPr>
          <a:xfrm>
            <a:off x="2906188" y="470150"/>
            <a:ext cx="452400" cy="4476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3" name="Google Shape;5343;p51"/>
          <p:cNvSpPr/>
          <p:nvPr/>
        </p:nvSpPr>
        <p:spPr>
          <a:xfrm>
            <a:off x="2901325" y="1267850"/>
            <a:ext cx="452400" cy="4476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4" name="Google Shape;5344;p51"/>
          <p:cNvSpPr/>
          <p:nvPr/>
        </p:nvSpPr>
        <p:spPr>
          <a:xfrm>
            <a:off x="3998663" y="741513"/>
            <a:ext cx="452400" cy="4476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5" name="Google Shape;5345;p51"/>
          <p:cNvSpPr/>
          <p:nvPr/>
        </p:nvSpPr>
        <p:spPr>
          <a:xfrm>
            <a:off x="3682988" y="1060388"/>
            <a:ext cx="452400" cy="4476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6" name="Google Shape;5346;p51"/>
          <p:cNvSpPr/>
          <p:nvPr/>
        </p:nvSpPr>
        <p:spPr>
          <a:xfrm>
            <a:off x="4742750" y="310700"/>
            <a:ext cx="1221600" cy="1628100"/>
          </a:xfrm>
          <a:prstGeom prst="rect">
            <a:avLst/>
          </a:prstGeom>
          <a:solidFill>
            <a:srgbClr val="EE787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5347" name="Google Shape;5347;p51"/>
          <p:cNvSpPr/>
          <p:nvPr/>
        </p:nvSpPr>
        <p:spPr>
          <a:xfrm rot="7778">
            <a:off x="4810692" y="800623"/>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CONV</a:t>
            </a:r>
            <a:endParaRPr sz="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5</a:t>
            </a:r>
            <a:endParaRPr sz="800">
              <a:latin typeface="Times New Roman" panose="02020603050405020304"/>
              <a:ea typeface="Times New Roman" panose="02020603050405020304"/>
              <a:cs typeface="Times New Roman" panose="02020603050405020304"/>
              <a:sym typeface="Times New Roman" panose="02020603050405020304"/>
            </a:endParaRPr>
          </a:p>
        </p:txBody>
      </p:sp>
      <p:sp>
        <p:nvSpPr>
          <p:cNvPr id="5348" name="Google Shape;5348;p51"/>
          <p:cNvSpPr/>
          <p:nvPr/>
        </p:nvSpPr>
        <p:spPr>
          <a:xfrm rot="7778">
            <a:off x="5218330" y="7957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CONV</a:t>
            </a:r>
            <a:endParaRPr sz="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6</a:t>
            </a:r>
            <a:endParaRPr sz="800">
              <a:latin typeface="Times New Roman" panose="02020603050405020304"/>
              <a:ea typeface="Times New Roman" panose="02020603050405020304"/>
              <a:cs typeface="Times New Roman" panose="02020603050405020304"/>
              <a:sym typeface="Times New Roman" panose="02020603050405020304"/>
            </a:endParaRPr>
          </a:p>
        </p:txBody>
      </p:sp>
      <p:sp>
        <p:nvSpPr>
          <p:cNvPr id="5349" name="Google Shape;5349;p51"/>
          <p:cNvSpPr/>
          <p:nvPr/>
        </p:nvSpPr>
        <p:spPr>
          <a:xfrm rot="7778">
            <a:off x="5625942" y="7957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CONV</a:t>
            </a:r>
            <a:endParaRPr sz="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7</a:t>
            </a:r>
            <a:endParaRPr sz="800">
              <a:latin typeface="Times New Roman" panose="02020603050405020304"/>
              <a:ea typeface="Times New Roman" panose="02020603050405020304"/>
              <a:cs typeface="Times New Roman" panose="02020603050405020304"/>
              <a:sym typeface="Times New Roman" panose="02020603050405020304"/>
            </a:endParaRPr>
          </a:p>
        </p:txBody>
      </p:sp>
      <p:sp>
        <p:nvSpPr>
          <p:cNvPr id="5350" name="Google Shape;5350;p51"/>
          <p:cNvSpPr/>
          <p:nvPr/>
        </p:nvSpPr>
        <p:spPr>
          <a:xfrm>
            <a:off x="6329650" y="948825"/>
            <a:ext cx="495000" cy="361500"/>
          </a:xfrm>
          <a:prstGeom prst="rect">
            <a:avLst/>
          </a:prstGeom>
          <a:solidFill>
            <a:srgbClr val="D9D9D9"/>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I1</a:t>
            </a:r>
            <a:endParaRPr>
              <a:latin typeface="Consolas" panose="020B0609020204030204"/>
              <a:ea typeface="Consolas" panose="020B0609020204030204"/>
              <a:cs typeface="Consolas" panose="020B0609020204030204"/>
              <a:sym typeface="Consolas" panose="020B0609020204030204"/>
            </a:endParaRPr>
          </a:p>
        </p:txBody>
      </p:sp>
      <p:sp>
        <p:nvSpPr>
          <p:cNvPr id="5351" name="Google Shape;5351;p51"/>
          <p:cNvSpPr txBox="1"/>
          <p:nvPr/>
        </p:nvSpPr>
        <p:spPr>
          <a:xfrm>
            <a:off x="6198275" y="1330100"/>
            <a:ext cx="762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900"/>
              <a:t>128*128*1</a:t>
            </a:r>
            <a:endParaRPr sz="900"/>
          </a:p>
        </p:txBody>
      </p:sp>
      <p:cxnSp>
        <p:nvCxnSpPr>
          <p:cNvPr id="5352" name="Google Shape;5352;p51"/>
          <p:cNvCxnSpPr>
            <a:stCxn id="5333" idx="3"/>
            <a:endCxn id="5334" idx="1"/>
          </p:cNvCxnSpPr>
          <p:nvPr/>
        </p:nvCxnSpPr>
        <p:spPr>
          <a:xfrm>
            <a:off x="826350" y="1124749"/>
            <a:ext cx="495000" cy="0"/>
          </a:xfrm>
          <a:prstGeom prst="straightConnector1">
            <a:avLst/>
          </a:prstGeom>
          <a:noFill/>
          <a:ln w="9525" cap="flat" cmpd="sng">
            <a:solidFill>
              <a:schemeClr val="dk2"/>
            </a:solidFill>
            <a:prstDash val="solid"/>
            <a:round/>
            <a:headEnd type="none" w="med" len="med"/>
            <a:tailEnd type="none" w="med" len="med"/>
          </a:ln>
        </p:spPr>
      </p:cxnSp>
      <p:cxnSp>
        <p:nvCxnSpPr>
          <p:cNvPr id="5353" name="Google Shape;5353;p51"/>
          <p:cNvCxnSpPr>
            <a:stCxn id="5338" idx="3"/>
            <a:endCxn id="5339" idx="1"/>
          </p:cNvCxnSpPr>
          <p:nvPr/>
        </p:nvCxnSpPr>
        <p:spPr>
          <a:xfrm rot="10800000" flipH="1">
            <a:off x="1660305" y="1124323"/>
            <a:ext cx="157200" cy="900"/>
          </a:xfrm>
          <a:prstGeom prst="straightConnector1">
            <a:avLst/>
          </a:prstGeom>
          <a:noFill/>
          <a:ln w="9525" cap="flat" cmpd="sng">
            <a:solidFill>
              <a:schemeClr val="dk2"/>
            </a:solidFill>
            <a:prstDash val="solid"/>
            <a:round/>
            <a:headEnd type="none" w="med" len="med"/>
            <a:tailEnd type="none" w="med" len="med"/>
          </a:ln>
        </p:spPr>
      </p:cxnSp>
      <p:cxnSp>
        <p:nvCxnSpPr>
          <p:cNvPr id="5354" name="Google Shape;5354;p51"/>
          <p:cNvCxnSpPr>
            <a:stCxn id="5339" idx="3"/>
            <a:endCxn id="5341" idx="1"/>
          </p:cNvCxnSpPr>
          <p:nvPr/>
        </p:nvCxnSpPr>
        <p:spPr>
          <a:xfrm rot="10800000" flipH="1">
            <a:off x="2082830" y="745248"/>
            <a:ext cx="183300" cy="379800"/>
          </a:xfrm>
          <a:prstGeom prst="straightConnector1">
            <a:avLst/>
          </a:prstGeom>
          <a:noFill/>
          <a:ln w="9525" cap="flat" cmpd="sng">
            <a:solidFill>
              <a:schemeClr val="dk2"/>
            </a:solidFill>
            <a:prstDash val="solid"/>
            <a:round/>
            <a:headEnd type="none" w="med" len="med"/>
            <a:tailEnd type="triangle" w="med" len="med"/>
          </a:ln>
        </p:spPr>
      </p:cxnSp>
      <p:cxnSp>
        <p:nvCxnSpPr>
          <p:cNvPr id="5355" name="Google Shape;5355;p51"/>
          <p:cNvCxnSpPr>
            <a:stCxn id="5339" idx="3"/>
            <a:endCxn id="5340" idx="1"/>
          </p:cNvCxnSpPr>
          <p:nvPr/>
        </p:nvCxnSpPr>
        <p:spPr>
          <a:xfrm>
            <a:off x="2082830" y="1125048"/>
            <a:ext cx="157200" cy="437700"/>
          </a:xfrm>
          <a:prstGeom prst="straightConnector1">
            <a:avLst/>
          </a:prstGeom>
          <a:noFill/>
          <a:ln w="9525" cap="flat" cmpd="sng">
            <a:solidFill>
              <a:schemeClr val="dk2"/>
            </a:solidFill>
            <a:prstDash val="solid"/>
            <a:round/>
            <a:headEnd type="none" w="med" len="med"/>
            <a:tailEnd type="triangle" w="med" len="med"/>
          </a:ln>
        </p:spPr>
      </p:cxnSp>
      <p:cxnSp>
        <p:nvCxnSpPr>
          <p:cNvPr id="5356" name="Google Shape;5356;p51"/>
          <p:cNvCxnSpPr>
            <a:stCxn id="5341" idx="3"/>
          </p:cNvCxnSpPr>
          <p:nvPr/>
        </p:nvCxnSpPr>
        <p:spPr>
          <a:xfrm>
            <a:off x="2531255" y="745948"/>
            <a:ext cx="377100" cy="9000"/>
          </a:xfrm>
          <a:prstGeom prst="straightConnector1">
            <a:avLst/>
          </a:prstGeom>
          <a:noFill/>
          <a:ln w="9525" cap="flat" cmpd="sng">
            <a:solidFill>
              <a:schemeClr val="dk2"/>
            </a:solidFill>
            <a:prstDash val="solid"/>
            <a:round/>
            <a:headEnd type="none" w="med" len="med"/>
            <a:tailEnd type="triangle" w="med" len="med"/>
          </a:ln>
        </p:spPr>
      </p:cxnSp>
      <p:cxnSp>
        <p:nvCxnSpPr>
          <p:cNvPr id="5357" name="Google Shape;5357;p51"/>
          <p:cNvCxnSpPr>
            <a:stCxn id="5340" idx="3"/>
          </p:cNvCxnSpPr>
          <p:nvPr/>
        </p:nvCxnSpPr>
        <p:spPr>
          <a:xfrm>
            <a:off x="2505355" y="1563248"/>
            <a:ext cx="381000" cy="5700"/>
          </a:xfrm>
          <a:prstGeom prst="straightConnector1">
            <a:avLst/>
          </a:prstGeom>
          <a:noFill/>
          <a:ln w="9525" cap="flat" cmpd="sng">
            <a:solidFill>
              <a:schemeClr val="dk2"/>
            </a:solidFill>
            <a:prstDash val="solid"/>
            <a:round/>
            <a:headEnd type="none" w="med" len="med"/>
            <a:tailEnd type="triangle" w="med" len="med"/>
          </a:ln>
        </p:spPr>
      </p:cxnSp>
      <p:cxnSp>
        <p:nvCxnSpPr>
          <p:cNvPr id="5358" name="Google Shape;5358;p51"/>
          <p:cNvCxnSpPr>
            <a:stCxn id="5342" idx="5"/>
            <a:endCxn id="5344" idx="0"/>
          </p:cNvCxnSpPr>
          <p:nvPr/>
        </p:nvCxnSpPr>
        <p:spPr>
          <a:xfrm>
            <a:off x="3358588" y="544138"/>
            <a:ext cx="1016100" cy="197400"/>
          </a:xfrm>
          <a:prstGeom prst="curvedConnector2">
            <a:avLst/>
          </a:prstGeom>
          <a:noFill/>
          <a:ln w="9525" cap="flat" cmpd="sng">
            <a:solidFill>
              <a:schemeClr val="dk2"/>
            </a:solidFill>
            <a:prstDash val="solid"/>
            <a:round/>
            <a:headEnd type="none" w="med" len="med"/>
            <a:tailEnd type="none" w="med" len="med"/>
          </a:ln>
        </p:spPr>
      </p:cxnSp>
      <p:cxnSp>
        <p:nvCxnSpPr>
          <p:cNvPr id="5359" name="Google Shape;5359;p51"/>
          <p:cNvCxnSpPr>
            <a:stCxn id="5343" idx="4"/>
            <a:endCxn id="5345" idx="3"/>
          </p:cNvCxnSpPr>
          <p:nvPr/>
        </p:nvCxnSpPr>
        <p:spPr>
          <a:xfrm rot="10800000" flipH="1">
            <a:off x="3054102" y="1507962"/>
            <a:ext cx="705300" cy="133500"/>
          </a:xfrm>
          <a:prstGeom prst="curvedConnector2">
            <a:avLst/>
          </a:prstGeom>
          <a:noFill/>
          <a:ln w="9525" cap="flat" cmpd="sng">
            <a:solidFill>
              <a:schemeClr val="dk2"/>
            </a:solidFill>
            <a:prstDash val="solid"/>
            <a:round/>
            <a:headEnd type="none" w="med" len="med"/>
            <a:tailEnd type="none" w="med" len="med"/>
          </a:ln>
        </p:spPr>
      </p:cxnSp>
      <p:cxnSp>
        <p:nvCxnSpPr>
          <p:cNvPr id="5360" name="Google Shape;5360;p51"/>
          <p:cNvCxnSpPr>
            <a:stCxn id="5345" idx="5"/>
            <a:endCxn id="5346" idx="1"/>
          </p:cNvCxnSpPr>
          <p:nvPr/>
        </p:nvCxnSpPr>
        <p:spPr>
          <a:xfrm rot="10800000" flipH="1">
            <a:off x="4135388" y="1124776"/>
            <a:ext cx="607500" cy="9600"/>
          </a:xfrm>
          <a:prstGeom prst="straightConnector1">
            <a:avLst/>
          </a:prstGeom>
          <a:noFill/>
          <a:ln w="9525" cap="flat" cmpd="sng">
            <a:solidFill>
              <a:schemeClr val="dk2"/>
            </a:solidFill>
            <a:prstDash val="solid"/>
            <a:round/>
            <a:headEnd type="none" w="med" len="med"/>
            <a:tailEnd type="triangle" w="med" len="med"/>
          </a:ln>
        </p:spPr>
      </p:cxnSp>
      <p:cxnSp>
        <p:nvCxnSpPr>
          <p:cNvPr id="5361" name="Google Shape;5361;p51"/>
          <p:cNvCxnSpPr>
            <a:stCxn id="5347" idx="3"/>
            <a:endCxn id="5348" idx="1"/>
          </p:cNvCxnSpPr>
          <p:nvPr/>
        </p:nvCxnSpPr>
        <p:spPr>
          <a:xfrm rot="10800000" flipH="1">
            <a:off x="5075892" y="1124473"/>
            <a:ext cx="142500" cy="5400"/>
          </a:xfrm>
          <a:prstGeom prst="straightConnector1">
            <a:avLst/>
          </a:prstGeom>
          <a:noFill/>
          <a:ln w="9525" cap="flat" cmpd="sng">
            <a:solidFill>
              <a:schemeClr val="dk2"/>
            </a:solidFill>
            <a:prstDash val="solid"/>
            <a:round/>
            <a:headEnd type="none" w="med" len="med"/>
            <a:tailEnd type="triangle" w="med" len="med"/>
          </a:ln>
        </p:spPr>
      </p:cxnSp>
      <p:cxnSp>
        <p:nvCxnSpPr>
          <p:cNvPr id="5362" name="Google Shape;5362;p51"/>
          <p:cNvCxnSpPr>
            <a:stCxn id="5348" idx="3"/>
            <a:endCxn id="5349" idx="1"/>
          </p:cNvCxnSpPr>
          <p:nvPr/>
        </p:nvCxnSpPr>
        <p:spPr>
          <a:xfrm rot="10800000" flipH="1">
            <a:off x="5483530" y="1124448"/>
            <a:ext cx="142500" cy="600"/>
          </a:xfrm>
          <a:prstGeom prst="straightConnector1">
            <a:avLst/>
          </a:prstGeom>
          <a:noFill/>
          <a:ln w="9525" cap="flat" cmpd="sng">
            <a:solidFill>
              <a:schemeClr val="dk2"/>
            </a:solidFill>
            <a:prstDash val="solid"/>
            <a:round/>
            <a:headEnd type="none" w="med" len="med"/>
            <a:tailEnd type="triangle" w="med" len="med"/>
          </a:ln>
        </p:spPr>
      </p:cxnSp>
      <p:cxnSp>
        <p:nvCxnSpPr>
          <p:cNvPr id="5363" name="Google Shape;5363;p51"/>
          <p:cNvCxnSpPr>
            <a:stCxn id="5349" idx="3"/>
            <a:endCxn id="5350" idx="1"/>
          </p:cNvCxnSpPr>
          <p:nvPr/>
        </p:nvCxnSpPr>
        <p:spPr>
          <a:xfrm>
            <a:off x="5891142" y="1125048"/>
            <a:ext cx="438600" cy="4500"/>
          </a:xfrm>
          <a:prstGeom prst="straightConnector1">
            <a:avLst/>
          </a:prstGeom>
          <a:noFill/>
          <a:ln w="9525" cap="flat" cmpd="sng">
            <a:solidFill>
              <a:schemeClr val="dk2"/>
            </a:solidFill>
            <a:prstDash val="solid"/>
            <a:round/>
            <a:headEnd type="none" w="med" len="med"/>
            <a:tailEnd type="triangle" w="med" len="med"/>
          </a:ln>
        </p:spPr>
      </p:cxnSp>
      <p:sp>
        <p:nvSpPr>
          <p:cNvPr id="5364" name="Google Shape;5364;p51"/>
          <p:cNvSpPr/>
          <p:nvPr/>
        </p:nvSpPr>
        <p:spPr>
          <a:xfrm>
            <a:off x="1512775" y="3046725"/>
            <a:ext cx="937800" cy="3615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ENcoder</a:t>
            </a:r>
            <a:endParaRPr>
              <a:latin typeface="Consolas" panose="020B0609020204030204"/>
              <a:ea typeface="Consolas" panose="020B0609020204030204"/>
              <a:cs typeface="Consolas" panose="020B0609020204030204"/>
              <a:sym typeface="Consolas" panose="020B0609020204030204"/>
            </a:endParaRPr>
          </a:p>
        </p:txBody>
      </p:sp>
      <p:sp>
        <p:nvSpPr>
          <p:cNvPr id="5365" name="Google Shape;5365;p51"/>
          <p:cNvSpPr/>
          <p:nvPr/>
        </p:nvSpPr>
        <p:spPr>
          <a:xfrm>
            <a:off x="2886338" y="2419550"/>
            <a:ext cx="452400" cy="4476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6" name="Google Shape;5366;p51"/>
          <p:cNvSpPr/>
          <p:nvPr/>
        </p:nvSpPr>
        <p:spPr>
          <a:xfrm>
            <a:off x="2802075" y="3342325"/>
            <a:ext cx="452400" cy="4476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7" name="Google Shape;5367;p51"/>
          <p:cNvSpPr/>
          <p:nvPr/>
        </p:nvSpPr>
        <p:spPr>
          <a:xfrm>
            <a:off x="3882813" y="2545050"/>
            <a:ext cx="452400" cy="4476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8" name="Google Shape;5368;p51"/>
          <p:cNvSpPr/>
          <p:nvPr/>
        </p:nvSpPr>
        <p:spPr>
          <a:xfrm>
            <a:off x="3553550" y="2884325"/>
            <a:ext cx="452400" cy="4476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9" name="Google Shape;5369;p51"/>
          <p:cNvSpPr/>
          <p:nvPr/>
        </p:nvSpPr>
        <p:spPr>
          <a:xfrm>
            <a:off x="4953350" y="2803513"/>
            <a:ext cx="937800" cy="361500"/>
          </a:xfrm>
          <a:prstGeom prst="rect">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De</a:t>
            </a:r>
            <a:r>
              <a:rPr lang="en-GB">
                <a:latin typeface="Consolas" panose="020B0609020204030204"/>
                <a:ea typeface="Consolas" panose="020B0609020204030204"/>
                <a:cs typeface="Consolas" panose="020B0609020204030204"/>
                <a:sym typeface="Consolas" panose="020B0609020204030204"/>
              </a:rPr>
              <a:t>coder</a:t>
            </a:r>
            <a:endParaRPr>
              <a:latin typeface="Consolas" panose="020B0609020204030204"/>
              <a:ea typeface="Consolas" panose="020B0609020204030204"/>
              <a:cs typeface="Consolas" panose="020B0609020204030204"/>
              <a:sym typeface="Consolas" panose="020B0609020204030204"/>
            </a:endParaRPr>
          </a:p>
        </p:txBody>
      </p:sp>
      <p:cxnSp>
        <p:nvCxnSpPr>
          <p:cNvPr id="5370" name="Google Shape;5370;p51"/>
          <p:cNvCxnSpPr>
            <a:endCxn id="5364" idx="1"/>
          </p:cNvCxnSpPr>
          <p:nvPr/>
        </p:nvCxnSpPr>
        <p:spPr>
          <a:xfrm>
            <a:off x="817375" y="3227475"/>
            <a:ext cx="695400" cy="0"/>
          </a:xfrm>
          <a:prstGeom prst="straightConnector1">
            <a:avLst/>
          </a:prstGeom>
          <a:noFill/>
          <a:ln w="9525" cap="flat" cmpd="sng">
            <a:solidFill>
              <a:schemeClr val="dk2"/>
            </a:solidFill>
            <a:prstDash val="solid"/>
            <a:round/>
            <a:headEnd type="none" w="med" len="med"/>
            <a:tailEnd type="triangle" w="med" len="med"/>
          </a:ln>
        </p:spPr>
      </p:cxnSp>
      <p:cxnSp>
        <p:nvCxnSpPr>
          <p:cNvPr id="5371" name="Google Shape;5371;p51"/>
          <p:cNvCxnSpPr>
            <a:stCxn id="5364" idx="3"/>
            <a:endCxn id="5365" idx="2"/>
          </p:cNvCxnSpPr>
          <p:nvPr/>
        </p:nvCxnSpPr>
        <p:spPr>
          <a:xfrm rot="10800000" flipH="1">
            <a:off x="2450575" y="2793075"/>
            <a:ext cx="435900" cy="434400"/>
          </a:xfrm>
          <a:prstGeom prst="curvedConnector3">
            <a:avLst>
              <a:gd name="adj1" fmla="val 49984"/>
            </a:avLst>
          </a:prstGeom>
          <a:noFill/>
          <a:ln w="9525" cap="flat" cmpd="sng">
            <a:solidFill>
              <a:schemeClr val="dk2"/>
            </a:solidFill>
            <a:prstDash val="solid"/>
            <a:round/>
            <a:headEnd type="none" w="med" len="med"/>
            <a:tailEnd type="none" w="med" len="med"/>
          </a:ln>
        </p:spPr>
      </p:cxnSp>
      <p:cxnSp>
        <p:nvCxnSpPr>
          <p:cNvPr id="5372" name="Google Shape;5372;p51"/>
          <p:cNvCxnSpPr>
            <a:stCxn id="5364" idx="3"/>
            <a:endCxn id="5366" idx="2"/>
          </p:cNvCxnSpPr>
          <p:nvPr/>
        </p:nvCxnSpPr>
        <p:spPr>
          <a:xfrm>
            <a:off x="2450575" y="3227475"/>
            <a:ext cx="351600" cy="488400"/>
          </a:xfrm>
          <a:prstGeom prst="curvedConnector3">
            <a:avLst>
              <a:gd name="adj1" fmla="val 49986"/>
            </a:avLst>
          </a:prstGeom>
          <a:noFill/>
          <a:ln w="9525" cap="flat" cmpd="sng">
            <a:solidFill>
              <a:schemeClr val="dk2"/>
            </a:solidFill>
            <a:prstDash val="solid"/>
            <a:round/>
            <a:headEnd type="none" w="med" len="med"/>
            <a:tailEnd type="none" w="med" len="med"/>
          </a:ln>
        </p:spPr>
      </p:cxnSp>
      <p:cxnSp>
        <p:nvCxnSpPr>
          <p:cNvPr id="5373" name="Google Shape;5373;p51"/>
          <p:cNvCxnSpPr>
            <a:stCxn id="5365" idx="5"/>
            <a:endCxn id="5367" idx="0"/>
          </p:cNvCxnSpPr>
          <p:nvPr/>
        </p:nvCxnSpPr>
        <p:spPr>
          <a:xfrm>
            <a:off x="3338738" y="2493538"/>
            <a:ext cx="920100" cy="51600"/>
          </a:xfrm>
          <a:prstGeom prst="curvedConnector2">
            <a:avLst/>
          </a:prstGeom>
          <a:noFill/>
          <a:ln w="9525" cap="flat" cmpd="sng">
            <a:solidFill>
              <a:schemeClr val="dk2"/>
            </a:solidFill>
            <a:prstDash val="solid"/>
            <a:round/>
            <a:headEnd type="none" w="med" len="med"/>
            <a:tailEnd type="none" w="med" len="med"/>
          </a:ln>
        </p:spPr>
      </p:cxnSp>
      <p:cxnSp>
        <p:nvCxnSpPr>
          <p:cNvPr id="5374" name="Google Shape;5374;p51"/>
          <p:cNvCxnSpPr>
            <a:stCxn id="5366" idx="4"/>
            <a:endCxn id="5368" idx="3"/>
          </p:cNvCxnSpPr>
          <p:nvPr/>
        </p:nvCxnSpPr>
        <p:spPr>
          <a:xfrm rot="10800000" flipH="1">
            <a:off x="2954852" y="3331937"/>
            <a:ext cx="675000" cy="384000"/>
          </a:xfrm>
          <a:prstGeom prst="curvedConnector2">
            <a:avLst/>
          </a:prstGeom>
          <a:noFill/>
          <a:ln w="9525" cap="flat" cmpd="sng">
            <a:solidFill>
              <a:schemeClr val="dk2"/>
            </a:solidFill>
            <a:prstDash val="solid"/>
            <a:round/>
            <a:headEnd type="none" w="med" len="med"/>
            <a:tailEnd type="none" w="med" len="med"/>
          </a:ln>
        </p:spPr>
      </p:cxnSp>
      <p:cxnSp>
        <p:nvCxnSpPr>
          <p:cNvPr id="5375" name="Google Shape;5375;p51"/>
          <p:cNvCxnSpPr>
            <a:stCxn id="5368" idx="5"/>
            <a:endCxn id="5369" idx="1"/>
          </p:cNvCxnSpPr>
          <p:nvPr/>
        </p:nvCxnSpPr>
        <p:spPr>
          <a:xfrm>
            <a:off x="4005950" y="2958313"/>
            <a:ext cx="947400" cy="25800"/>
          </a:xfrm>
          <a:prstGeom prst="straightConnector1">
            <a:avLst/>
          </a:prstGeom>
          <a:noFill/>
          <a:ln w="9525" cap="flat" cmpd="sng">
            <a:solidFill>
              <a:schemeClr val="dk2"/>
            </a:solidFill>
            <a:prstDash val="solid"/>
            <a:round/>
            <a:headEnd type="none" w="med" len="med"/>
            <a:tailEnd type="triangle" w="med" len="med"/>
          </a:ln>
        </p:spPr>
      </p:cxnSp>
      <p:sp>
        <p:nvSpPr>
          <p:cNvPr id="5376" name="Google Shape;5376;p51"/>
          <p:cNvSpPr/>
          <p:nvPr/>
        </p:nvSpPr>
        <p:spPr>
          <a:xfrm>
            <a:off x="6380075" y="2779376"/>
            <a:ext cx="398700" cy="3969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V1</a:t>
            </a:r>
            <a:endParaRPr>
              <a:latin typeface="Consolas" panose="020B0609020204030204"/>
              <a:ea typeface="Consolas" panose="020B0609020204030204"/>
              <a:cs typeface="Consolas" panose="020B0609020204030204"/>
              <a:sym typeface="Consolas" panose="020B0609020204030204"/>
            </a:endParaRPr>
          </a:p>
        </p:txBody>
      </p:sp>
      <p:cxnSp>
        <p:nvCxnSpPr>
          <p:cNvPr id="5377" name="Google Shape;5377;p51"/>
          <p:cNvCxnSpPr>
            <a:stCxn id="5369" idx="3"/>
            <a:endCxn id="5376" idx="1"/>
          </p:cNvCxnSpPr>
          <p:nvPr/>
        </p:nvCxnSpPr>
        <p:spPr>
          <a:xfrm rot="10800000" flipH="1">
            <a:off x="5891150" y="2977963"/>
            <a:ext cx="489000" cy="6300"/>
          </a:xfrm>
          <a:prstGeom prst="straightConnector1">
            <a:avLst/>
          </a:prstGeom>
          <a:noFill/>
          <a:ln w="9525" cap="flat" cmpd="sng">
            <a:solidFill>
              <a:schemeClr val="dk2"/>
            </a:solidFill>
            <a:prstDash val="solid"/>
            <a:round/>
            <a:headEnd type="none" w="med" len="med"/>
            <a:tailEnd type="triangle" w="med" len="med"/>
          </a:ln>
        </p:spPr>
      </p:cxnSp>
      <p:sp>
        <p:nvSpPr>
          <p:cNvPr id="5378" name="Google Shape;5378;p51"/>
          <p:cNvSpPr txBox="1"/>
          <p:nvPr/>
        </p:nvSpPr>
        <p:spPr>
          <a:xfrm>
            <a:off x="1465350" y="2005600"/>
            <a:ext cx="873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E</a:t>
            </a:r>
            <a:r>
              <a:rPr lang="en-GB"/>
              <a:t>ncoder</a:t>
            </a:r>
            <a:endParaRPr lang="en-GB"/>
          </a:p>
        </p:txBody>
      </p:sp>
      <p:sp>
        <p:nvSpPr>
          <p:cNvPr id="5379" name="Google Shape;5379;p51"/>
          <p:cNvSpPr txBox="1"/>
          <p:nvPr/>
        </p:nvSpPr>
        <p:spPr>
          <a:xfrm>
            <a:off x="4958475" y="2050000"/>
            <a:ext cx="94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Decoder</a:t>
            </a:r>
            <a:endParaRPr lang="en-GB"/>
          </a:p>
        </p:txBody>
      </p:sp>
      <p:sp>
        <p:nvSpPr>
          <p:cNvPr id="5380" name="Google Shape;5380;p51"/>
          <p:cNvSpPr txBox="1"/>
          <p:nvPr/>
        </p:nvSpPr>
        <p:spPr>
          <a:xfrm>
            <a:off x="6228400" y="3362375"/>
            <a:ext cx="762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900"/>
              <a:t>128*128*1</a:t>
            </a:r>
            <a:endParaRPr sz="900"/>
          </a:p>
        </p:txBody>
      </p:sp>
      <p:sp>
        <p:nvSpPr>
          <p:cNvPr id="5381" name="Google Shape;5381;p51"/>
          <p:cNvSpPr txBox="1"/>
          <p:nvPr/>
        </p:nvSpPr>
        <p:spPr>
          <a:xfrm>
            <a:off x="3145300" y="74000"/>
            <a:ext cx="122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Train</a:t>
            </a:r>
            <a:r>
              <a:rPr lang="en-GB"/>
              <a:t>ing</a:t>
            </a: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6"/>
          <p:cNvSpPr/>
          <p:nvPr/>
        </p:nvSpPr>
        <p:spPr>
          <a:xfrm>
            <a:off x="1950900" y="2187638"/>
            <a:ext cx="5242200" cy="764400"/>
          </a:xfrm>
          <a:prstGeom prst="roundRect">
            <a:avLst>
              <a:gd name="adj" fmla="val 16667"/>
            </a:avLst>
          </a:prstGeom>
          <a:gradFill>
            <a:gsLst>
              <a:gs pos="0">
                <a:srgbClr val="69D4F4">
                  <a:alpha val="26274"/>
                </a:srgbClr>
              </a:gs>
              <a:gs pos="100000">
                <a:srgbClr val="9F39D5">
                  <a:alpha val="16862"/>
                </a:srgbClr>
              </a:gs>
            </a:gsLst>
            <a:lin ang="1350003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9" name="Google Shape;79;p16"/>
          <p:cNvCxnSpPr/>
          <p:nvPr/>
        </p:nvCxnSpPr>
        <p:spPr>
          <a:xfrm flipH="1">
            <a:off x="2717925"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0" name="Google Shape;80;p16"/>
          <p:cNvCxnSpPr/>
          <p:nvPr/>
        </p:nvCxnSpPr>
        <p:spPr>
          <a:xfrm flipH="1">
            <a:off x="3458800"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1" name="Google Shape;81;p16"/>
          <p:cNvCxnSpPr/>
          <p:nvPr/>
        </p:nvCxnSpPr>
        <p:spPr>
          <a:xfrm flipH="1">
            <a:off x="4199675"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2" name="Google Shape;82;p16"/>
          <p:cNvCxnSpPr/>
          <p:nvPr/>
        </p:nvCxnSpPr>
        <p:spPr>
          <a:xfrm flipH="1">
            <a:off x="4940550"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3" name="Google Shape;83;p16"/>
          <p:cNvCxnSpPr/>
          <p:nvPr/>
        </p:nvCxnSpPr>
        <p:spPr>
          <a:xfrm flipH="1">
            <a:off x="5681425"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4" name="Google Shape;84;p16"/>
          <p:cNvCxnSpPr/>
          <p:nvPr/>
        </p:nvCxnSpPr>
        <p:spPr>
          <a:xfrm flipH="1">
            <a:off x="6422300" y="2191463"/>
            <a:ext cx="7500" cy="764400"/>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5385" name="Shape 5385"/>
        <p:cNvGrpSpPr/>
        <p:nvPr/>
      </p:nvGrpSpPr>
      <p:grpSpPr>
        <a:xfrm>
          <a:off x="0" y="0"/>
          <a:ext cx="0" cy="0"/>
          <a:chOff x="0" y="0"/>
          <a:chExt cx="0" cy="0"/>
        </a:xfrm>
      </p:grpSpPr>
      <p:cxnSp>
        <p:nvCxnSpPr>
          <p:cNvPr id="5386" name="Google Shape;5386;p52"/>
          <p:cNvCxnSpPr/>
          <p:nvPr/>
        </p:nvCxnSpPr>
        <p:spPr>
          <a:xfrm rot="5400000" flipH="1">
            <a:off x="-333901" y="2421351"/>
            <a:ext cx="2966100" cy="600"/>
          </a:xfrm>
          <a:prstGeom prst="bentConnector3">
            <a:avLst>
              <a:gd name="adj1" fmla="val 50000"/>
            </a:avLst>
          </a:prstGeom>
          <a:noFill/>
          <a:ln w="9525" cap="flat" cmpd="sng">
            <a:solidFill>
              <a:schemeClr val="dk2"/>
            </a:solidFill>
            <a:prstDash val="solid"/>
            <a:round/>
            <a:headEnd type="none" w="med" len="med"/>
            <a:tailEnd type="stealth" w="med" len="med"/>
          </a:ln>
        </p:spPr>
      </p:cxnSp>
      <p:cxnSp>
        <p:nvCxnSpPr>
          <p:cNvPr id="5387" name="Google Shape;5387;p52"/>
          <p:cNvCxnSpPr/>
          <p:nvPr/>
        </p:nvCxnSpPr>
        <p:spPr>
          <a:xfrm rot="10800000">
            <a:off x="916021" y="3587527"/>
            <a:ext cx="5105700" cy="9000"/>
          </a:xfrm>
          <a:prstGeom prst="straightConnector1">
            <a:avLst/>
          </a:prstGeom>
          <a:noFill/>
          <a:ln w="9525" cap="flat" cmpd="sng">
            <a:solidFill>
              <a:schemeClr val="dk2"/>
            </a:solidFill>
            <a:prstDash val="solid"/>
            <a:round/>
            <a:headEnd type="triangle" w="med" len="med"/>
            <a:tailEnd type="none" w="med" len="med"/>
          </a:ln>
        </p:spPr>
      </p:cxnSp>
      <p:sp>
        <p:nvSpPr>
          <p:cNvPr id="5388" name="Google Shape;5388;p52"/>
          <p:cNvSpPr/>
          <p:nvPr/>
        </p:nvSpPr>
        <p:spPr>
          <a:xfrm>
            <a:off x="1163850" y="825975"/>
            <a:ext cx="4159777" cy="2733175"/>
          </a:xfrm>
          <a:custGeom>
            <a:avLst/>
            <a:gdLst/>
            <a:ahLst/>
            <a:cxnLst/>
            <a:rect l="l" t="t" r="r" b="b"/>
            <a:pathLst>
              <a:path w="181412" h="109327" extrusionOk="0">
                <a:moveTo>
                  <a:pt x="0" y="109327"/>
                </a:moveTo>
                <a:cubicBezTo>
                  <a:pt x="4856" y="105673"/>
                  <a:pt x="17270" y="102369"/>
                  <a:pt x="29134" y="87401"/>
                </a:cubicBezTo>
                <a:cubicBezTo>
                  <a:pt x="40998" y="72434"/>
                  <a:pt x="45803" y="34089"/>
                  <a:pt x="71183" y="19522"/>
                </a:cubicBezTo>
                <a:cubicBezTo>
                  <a:pt x="96563" y="4955"/>
                  <a:pt x="163041" y="3254"/>
                  <a:pt x="181412" y="0"/>
                </a:cubicBezTo>
              </a:path>
            </a:pathLst>
          </a:custGeom>
          <a:noFill/>
          <a:ln w="9525" cap="flat" cmpd="sng">
            <a:solidFill>
              <a:srgbClr val="0000FF"/>
            </a:solidFill>
            <a:prstDash val="solid"/>
            <a:round/>
            <a:headEnd type="none" w="med" len="med"/>
            <a:tailEnd type="none" w="med" len="med"/>
          </a:ln>
        </p:spPr>
      </p:sp>
      <p:sp>
        <p:nvSpPr>
          <p:cNvPr id="5389" name="Google Shape;5389;p52"/>
          <p:cNvSpPr/>
          <p:nvPr/>
        </p:nvSpPr>
        <p:spPr>
          <a:xfrm>
            <a:off x="1155225" y="1569325"/>
            <a:ext cx="4077275" cy="1989739"/>
          </a:xfrm>
          <a:custGeom>
            <a:avLst/>
            <a:gdLst/>
            <a:ahLst/>
            <a:cxnLst/>
            <a:rect l="l" t="t" r="r" b="b"/>
            <a:pathLst>
              <a:path w="163091" h="86501" extrusionOk="0">
                <a:moveTo>
                  <a:pt x="0" y="86501"/>
                </a:moveTo>
                <a:cubicBezTo>
                  <a:pt x="4756" y="83748"/>
                  <a:pt x="16920" y="82096"/>
                  <a:pt x="28534" y="69982"/>
                </a:cubicBezTo>
                <a:cubicBezTo>
                  <a:pt x="40148" y="57868"/>
                  <a:pt x="47256" y="25480"/>
                  <a:pt x="69682" y="13816"/>
                </a:cubicBezTo>
                <a:cubicBezTo>
                  <a:pt x="92108" y="2152"/>
                  <a:pt x="147523" y="2303"/>
                  <a:pt x="163091" y="0"/>
                </a:cubicBezTo>
              </a:path>
            </a:pathLst>
          </a:custGeom>
          <a:noFill/>
          <a:ln w="9525" cap="flat" cmpd="sng">
            <a:solidFill>
              <a:srgbClr val="FF0000"/>
            </a:solidFill>
            <a:prstDash val="solid"/>
            <a:round/>
            <a:headEnd type="none" w="med" len="med"/>
            <a:tailEnd type="none" w="med" len="med"/>
          </a:ln>
        </p:spPr>
      </p:sp>
      <p:sp>
        <p:nvSpPr>
          <p:cNvPr id="5390" name="Google Shape;5390;p52"/>
          <p:cNvSpPr/>
          <p:nvPr/>
        </p:nvSpPr>
        <p:spPr>
          <a:xfrm>
            <a:off x="1193900" y="2042375"/>
            <a:ext cx="4039700" cy="1501750"/>
          </a:xfrm>
          <a:custGeom>
            <a:avLst/>
            <a:gdLst/>
            <a:ahLst/>
            <a:cxnLst/>
            <a:rect l="l" t="t" r="r" b="b"/>
            <a:pathLst>
              <a:path w="161588" h="60070" extrusionOk="0">
                <a:moveTo>
                  <a:pt x="0" y="60070"/>
                </a:moveTo>
                <a:cubicBezTo>
                  <a:pt x="5356" y="58418"/>
                  <a:pt x="20824" y="59119"/>
                  <a:pt x="32137" y="50159"/>
                </a:cubicBezTo>
                <a:cubicBezTo>
                  <a:pt x="43450" y="41199"/>
                  <a:pt x="46304" y="14668"/>
                  <a:pt x="67879" y="6308"/>
                </a:cubicBezTo>
                <a:cubicBezTo>
                  <a:pt x="89454" y="-2052"/>
                  <a:pt x="145970" y="1051"/>
                  <a:pt x="161588" y="0"/>
                </a:cubicBezTo>
              </a:path>
            </a:pathLst>
          </a:custGeom>
          <a:noFill/>
          <a:ln w="9525" cap="flat" cmpd="sng">
            <a:solidFill>
              <a:srgbClr val="6AA84F"/>
            </a:solidFill>
            <a:prstDash val="solid"/>
            <a:round/>
            <a:headEnd type="none" w="med" len="med"/>
            <a:tailEnd type="none" w="med" len="med"/>
          </a:ln>
        </p:spPr>
      </p:sp>
      <p:sp>
        <p:nvSpPr>
          <p:cNvPr id="5391" name="Google Shape;5391;p52"/>
          <p:cNvSpPr/>
          <p:nvPr/>
        </p:nvSpPr>
        <p:spPr>
          <a:xfrm>
            <a:off x="1201400" y="2571750"/>
            <a:ext cx="4009675" cy="987396"/>
          </a:xfrm>
          <a:custGeom>
            <a:avLst/>
            <a:gdLst/>
            <a:ahLst/>
            <a:cxnLst/>
            <a:rect l="l" t="t" r="r" b="b"/>
            <a:pathLst>
              <a:path w="160387" h="38657" extrusionOk="0">
                <a:moveTo>
                  <a:pt x="0" y="38657"/>
                </a:moveTo>
                <a:cubicBezTo>
                  <a:pt x="6658" y="37556"/>
                  <a:pt x="28434" y="38106"/>
                  <a:pt x="39947" y="32049"/>
                </a:cubicBezTo>
                <a:cubicBezTo>
                  <a:pt x="51461" y="25992"/>
                  <a:pt x="49008" y="7321"/>
                  <a:pt x="69081" y="2315"/>
                </a:cubicBezTo>
                <a:cubicBezTo>
                  <a:pt x="89154" y="-2691"/>
                  <a:pt x="145169" y="2064"/>
                  <a:pt x="160387" y="2014"/>
                </a:cubicBezTo>
              </a:path>
            </a:pathLst>
          </a:custGeom>
          <a:noFill/>
          <a:ln w="9525" cap="flat" cmpd="sng">
            <a:solidFill>
              <a:schemeClr val="dk2"/>
            </a:solidFill>
            <a:prstDash val="lgDash"/>
            <a:round/>
            <a:headEnd type="none" w="med" len="med"/>
            <a:tailEnd type="none" w="med" len="med"/>
          </a:ln>
        </p:spPr>
      </p:sp>
      <p:sp>
        <p:nvSpPr>
          <p:cNvPr id="5392" name="Google Shape;5392;p52"/>
          <p:cNvSpPr txBox="1"/>
          <p:nvPr/>
        </p:nvSpPr>
        <p:spPr>
          <a:xfrm>
            <a:off x="5481400" y="675800"/>
            <a:ext cx="1081200" cy="3003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i="1">
                <a:latin typeface="Nanum Gothic" panose="020D0604000000000000" charset="-127"/>
                <a:ea typeface="Nanum Gothic" panose="020D0604000000000000" charset="-127"/>
                <a:cs typeface="Nanum Gothic" panose="020D0604000000000000" charset="-127"/>
                <a:sym typeface="Nanum Gothic" panose="020D0604000000000000" charset="-127"/>
              </a:rPr>
              <a:t>Large NN</a:t>
            </a:r>
            <a:endParaRPr i="1">
              <a:latin typeface="Nanum Gothic" panose="020D0604000000000000" charset="-127"/>
              <a:ea typeface="Nanum Gothic" panose="020D0604000000000000" charset="-127"/>
              <a:cs typeface="Nanum Gothic" panose="020D0604000000000000" charset="-127"/>
              <a:sym typeface="Nanum Gothic" panose="020D0604000000000000" charset="-127"/>
            </a:endParaRPr>
          </a:p>
        </p:txBody>
      </p:sp>
      <p:sp>
        <p:nvSpPr>
          <p:cNvPr id="5393" name="Google Shape;5393;p52"/>
          <p:cNvSpPr txBox="1"/>
          <p:nvPr/>
        </p:nvSpPr>
        <p:spPr>
          <a:xfrm>
            <a:off x="5481400" y="1383850"/>
            <a:ext cx="1081200" cy="300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i="1">
                <a:latin typeface="Nanum Gothic" panose="020D0604000000000000" charset="-127"/>
                <a:ea typeface="Nanum Gothic" panose="020D0604000000000000" charset="-127"/>
                <a:cs typeface="Nanum Gothic" panose="020D0604000000000000" charset="-127"/>
                <a:sym typeface="Nanum Gothic" panose="020D0604000000000000" charset="-127"/>
              </a:rPr>
              <a:t>Med</a:t>
            </a:r>
            <a:r>
              <a:rPr lang="en-GB" i="1">
                <a:latin typeface="Nanum Gothic" panose="020D0604000000000000" charset="-127"/>
                <a:ea typeface="Nanum Gothic" panose="020D0604000000000000" charset="-127"/>
                <a:cs typeface="Nanum Gothic" panose="020D0604000000000000" charset="-127"/>
                <a:sym typeface="Nanum Gothic" panose="020D0604000000000000" charset="-127"/>
              </a:rPr>
              <a:t> NN</a:t>
            </a:r>
            <a:endParaRPr i="1">
              <a:latin typeface="Nanum Gothic" panose="020D0604000000000000" charset="-127"/>
              <a:ea typeface="Nanum Gothic" panose="020D0604000000000000" charset="-127"/>
              <a:cs typeface="Nanum Gothic" panose="020D0604000000000000" charset="-127"/>
              <a:sym typeface="Nanum Gothic" panose="020D0604000000000000" charset="-127"/>
            </a:endParaRPr>
          </a:p>
        </p:txBody>
      </p:sp>
      <p:sp>
        <p:nvSpPr>
          <p:cNvPr id="5394" name="Google Shape;5394;p52"/>
          <p:cNvSpPr txBox="1"/>
          <p:nvPr/>
        </p:nvSpPr>
        <p:spPr>
          <a:xfrm>
            <a:off x="5481400" y="1949225"/>
            <a:ext cx="1081200" cy="300300"/>
          </a:xfrm>
          <a:prstGeom prst="rect">
            <a:avLst/>
          </a:prstGeom>
          <a:noFill/>
          <a:ln w="9525"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i="1">
                <a:latin typeface="Nanum Gothic" panose="020D0604000000000000" charset="-127"/>
                <a:ea typeface="Nanum Gothic" panose="020D0604000000000000" charset="-127"/>
                <a:cs typeface="Nanum Gothic" panose="020D0604000000000000" charset="-127"/>
                <a:sym typeface="Nanum Gothic" panose="020D0604000000000000" charset="-127"/>
              </a:rPr>
              <a:t>Small</a:t>
            </a:r>
            <a:r>
              <a:rPr lang="en-GB" i="1">
                <a:latin typeface="Nanum Gothic" panose="020D0604000000000000" charset="-127"/>
                <a:ea typeface="Nanum Gothic" panose="020D0604000000000000" charset="-127"/>
                <a:cs typeface="Nanum Gothic" panose="020D0604000000000000" charset="-127"/>
                <a:sym typeface="Nanum Gothic" panose="020D0604000000000000" charset="-127"/>
              </a:rPr>
              <a:t> NN</a:t>
            </a:r>
            <a:endParaRPr i="1">
              <a:latin typeface="Nanum Gothic" panose="020D0604000000000000" charset="-127"/>
              <a:ea typeface="Nanum Gothic" panose="020D0604000000000000" charset="-127"/>
              <a:cs typeface="Nanum Gothic" panose="020D0604000000000000" charset="-127"/>
              <a:sym typeface="Nanum Gothic" panose="020D0604000000000000" charset="-127"/>
            </a:endParaRPr>
          </a:p>
        </p:txBody>
      </p:sp>
      <p:sp>
        <p:nvSpPr>
          <p:cNvPr id="5395" name="Google Shape;5395;p52"/>
          <p:cNvSpPr txBox="1"/>
          <p:nvPr/>
        </p:nvSpPr>
        <p:spPr>
          <a:xfrm>
            <a:off x="5481400" y="2571750"/>
            <a:ext cx="1081200" cy="4842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i="1">
                <a:latin typeface="Nanum Gothic" panose="020D0604000000000000" charset="-127"/>
                <a:ea typeface="Nanum Gothic" panose="020D0604000000000000" charset="-127"/>
                <a:cs typeface="Nanum Gothic" panose="020D0604000000000000" charset="-127"/>
                <a:sym typeface="Nanum Gothic" panose="020D0604000000000000" charset="-127"/>
              </a:rPr>
              <a:t>SVM,LR etc</a:t>
            </a:r>
            <a:endParaRPr i="1">
              <a:latin typeface="Nanum Gothic" panose="020D0604000000000000" charset="-127"/>
              <a:ea typeface="Nanum Gothic" panose="020D0604000000000000" charset="-127"/>
              <a:cs typeface="Nanum Gothic" panose="020D0604000000000000" charset="-127"/>
              <a:sym typeface="Nanum Gothic" panose="020D0604000000000000" charset="-127"/>
            </a:endParaRPr>
          </a:p>
        </p:txBody>
      </p:sp>
      <p:sp>
        <p:nvSpPr>
          <p:cNvPr id="5396" name="Google Shape;5396;p52"/>
          <p:cNvSpPr txBox="1"/>
          <p:nvPr/>
        </p:nvSpPr>
        <p:spPr>
          <a:xfrm>
            <a:off x="633700" y="1892200"/>
            <a:ext cx="470700" cy="3003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η</a:t>
            </a:r>
            <a:endParaRPr>
              <a:latin typeface="Consolas" panose="020B0609020204030204"/>
              <a:ea typeface="Consolas" panose="020B0609020204030204"/>
              <a:cs typeface="Consolas" panose="020B0609020204030204"/>
              <a:sym typeface="Consolas" panose="020B0609020204030204"/>
            </a:endParaRPr>
          </a:p>
        </p:txBody>
      </p:sp>
      <p:sp>
        <p:nvSpPr>
          <p:cNvPr id="5397" name="Google Shape;5397;p52"/>
          <p:cNvSpPr txBox="1"/>
          <p:nvPr/>
        </p:nvSpPr>
        <p:spPr>
          <a:xfrm>
            <a:off x="3188900" y="3696525"/>
            <a:ext cx="15492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Amount of Data</a:t>
            </a:r>
            <a:endParaRPr>
              <a:latin typeface="Consolas" panose="020B0609020204030204"/>
              <a:ea typeface="Consolas" panose="020B0609020204030204"/>
              <a:cs typeface="Consolas" panose="020B0609020204030204"/>
              <a:sym typeface="Consolas" panose="020B0609020204030204"/>
            </a:endParaRPr>
          </a:p>
        </p:txBody>
      </p:sp>
      <p:sp>
        <p:nvSpPr>
          <p:cNvPr id="5398" name="Google Shape;5398;p52"/>
          <p:cNvSpPr txBox="1"/>
          <p:nvPr/>
        </p:nvSpPr>
        <p:spPr>
          <a:xfrm>
            <a:off x="2852800" y="4290400"/>
            <a:ext cx="30330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Why does Deep learning work?</a:t>
            </a:r>
            <a:endParaRPr lang="en-GB"/>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5402" name="Shape 5402"/>
        <p:cNvGrpSpPr/>
        <p:nvPr/>
      </p:nvGrpSpPr>
      <p:grpSpPr>
        <a:xfrm>
          <a:off x="0" y="0"/>
          <a:ext cx="0" cy="0"/>
          <a:chOff x="0" y="0"/>
          <a:chExt cx="0" cy="0"/>
        </a:xfrm>
      </p:grpSpPr>
      <p:sp>
        <p:nvSpPr>
          <p:cNvPr id="5403" name="Google Shape;5403;p53"/>
          <p:cNvSpPr/>
          <p:nvPr/>
        </p:nvSpPr>
        <p:spPr>
          <a:xfrm>
            <a:off x="4485958" y="899991"/>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a:t>
            </a:r>
            <a:r>
              <a:rPr lang="en-GB" sz="1100" baseline="30000">
                <a:solidFill>
                  <a:schemeClr val="dk1"/>
                </a:solidFill>
              </a:rPr>
              <a:t>[1]</a:t>
            </a:r>
            <a:r>
              <a:rPr lang="en-GB" sz="1100" baseline="-25000">
                <a:solidFill>
                  <a:schemeClr val="dk1"/>
                </a:solidFill>
              </a:rPr>
              <a:t>1</a:t>
            </a:r>
            <a:endParaRPr sz="1200" baseline="-25000"/>
          </a:p>
        </p:txBody>
      </p:sp>
      <p:sp>
        <p:nvSpPr>
          <p:cNvPr id="5404" name="Google Shape;5404;p53"/>
          <p:cNvSpPr/>
          <p:nvPr/>
        </p:nvSpPr>
        <p:spPr>
          <a:xfrm>
            <a:off x="4485958" y="1790663"/>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a:t>
            </a:r>
            <a:r>
              <a:rPr lang="en-GB" sz="1100" baseline="30000">
                <a:solidFill>
                  <a:schemeClr val="dk1"/>
                </a:solidFill>
              </a:rPr>
              <a:t>[1]</a:t>
            </a:r>
            <a:r>
              <a:rPr lang="en-GB" sz="1100" baseline="-25000">
                <a:solidFill>
                  <a:schemeClr val="dk1"/>
                </a:solidFill>
              </a:rPr>
              <a:t>2</a:t>
            </a:r>
            <a:endParaRPr sz="1600">
              <a:solidFill>
                <a:schemeClr val="dk1"/>
              </a:solidFill>
            </a:endParaRPr>
          </a:p>
        </p:txBody>
      </p:sp>
      <p:sp>
        <p:nvSpPr>
          <p:cNvPr id="5405" name="Google Shape;5405;p53"/>
          <p:cNvSpPr/>
          <p:nvPr/>
        </p:nvSpPr>
        <p:spPr>
          <a:xfrm>
            <a:off x="4485958" y="2681336"/>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a:t>
            </a:r>
            <a:r>
              <a:rPr lang="en-GB" sz="1100" baseline="30000">
                <a:solidFill>
                  <a:schemeClr val="dk1"/>
                </a:solidFill>
              </a:rPr>
              <a:t>[1]</a:t>
            </a:r>
            <a:r>
              <a:rPr lang="en-GB" sz="1100" baseline="-25000">
                <a:solidFill>
                  <a:schemeClr val="dk1"/>
                </a:solidFill>
              </a:rPr>
              <a:t>3</a:t>
            </a:r>
            <a:endParaRPr sz="1600">
              <a:solidFill>
                <a:schemeClr val="dk1"/>
              </a:solidFill>
            </a:endParaRPr>
          </a:p>
        </p:txBody>
      </p:sp>
      <p:sp>
        <p:nvSpPr>
          <p:cNvPr id="5406" name="Google Shape;5406;p53"/>
          <p:cNvSpPr txBox="1"/>
          <p:nvPr/>
        </p:nvSpPr>
        <p:spPr>
          <a:xfrm>
            <a:off x="2892936" y="523808"/>
            <a:ext cx="8184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Input</a:t>
            </a:r>
            <a:endParaRPr sz="1200">
              <a:latin typeface="Consolas" panose="020B0609020204030204"/>
              <a:ea typeface="Consolas" panose="020B0609020204030204"/>
              <a:cs typeface="Consolas" panose="020B0609020204030204"/>
              <a:sym typeface="Consolas" panose="020B0609020204030204"/>
            </a:endParaRPr>
          </a:p>
        </p:txBody>
      </p:sp>
      <p:sp>
        <p:nvSpPr>
          <p:cNvPr id="5407" name="Google Shape;5407;p53"/>
          <p:cNvSpPr txBox="1"/>
          <p:nvPr/>
        </p:nvSpPr>
        <p:spPr>
          <a:xfrm>
            <a:off x="4346283" y="313350"/>
            <a:ext cx="8184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Hidden</a:t>
            </a:r>
            <a:endParaRPr sz="1200">
              <a:latin typeface="Consolas" panose="020B0609020204030204"/>
              <a:ea typeface="Consolas" panose="020B0609020204030204"/>
              <a:cs typeface="Consolas" panose="020B0609020204030204"/>
              <a:sym typeface="Consolas" panose="020B0609020204030204"/>
            </a:endParaRPr>
          </a:p>
        </p:txBody>
      </p:sp>
      <p:sp>
        <p:nvSpPr>
          <p:cNvPr id="5408" name="Google Shape;5408;p53"/>
          <p:cNvSpPr txBox="1"/>
          <p:nvPr/>
        </p:nvSpPr>
        <p:spPr>
          <a:xfrm>
            <a:off x="5799631" y="523808"/>
            <a:ext cx="8184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Output</a:t>
            </a:r>
            <a:endParaRPr sz="1200">
              <a:latin typeface="Consolas" panose="020B0609020204030204"/>
              <a:ea typeface="Consolas" panose="020B0609020204030204"/>
              <a:cs typeface="Consolas" panose="020B0609020204030204"/>
              <a:sym typeface="Consolas" panose="020B0609020204030204"/>
            </a:endParaRPr>
          </a:p>
        </p:txBody>
      </p:sp>
      <p:sp>
        <p:nvSpPr>
          <p:cNvPr id="5409" name="Google Shape;5409;p53"/>
          <p:cNvSpPr txBox="1"/>
          <p:nvPr/>
        </p:nvSpPr>
        <p:spPr>
          <a:xfrm>
            <a:off x="2486078" y="4362875"/>
            <a:ext cx="9126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X = A</a:t>
            </a:r>
            <a:r>
              <a:rPr lang="en-GB" baseline="30000">
                <a:latin typeface="Consolas" panose="020B0609020204030204"/>
                <a:ea typeface="Consolas" panose="020B0609020204030204"/>
                <a:cs typeface="Consolas" panose="020B0609020204030204"/>
                <a:sym typeface="Consolas" panose="020B0609020204030204"/>
              </a:rPr>
              <a:t>[0]</a:t>
            </a:r>
            <a:endParaRPr baseline="30000">
              <a:latin typeface="Consolas" panose="020B0609020204030204"/>
              <a:ea typeface="Consolas" panose="020B0609020204030204"/>
              <a:cs typeface="Consolas" panose="020B0609020204030204"/>
              <a:sym typeface="Consolas" panose="020B0609020204030204"/>
            </a:endParaRPr>
          </a:p>
        </p:txBody>
      </p:sp>
      <p:sp>
        <p:nvSpPr>
          <p:cNvPr id="5410" name="Google Shape;5410;p53"/>
          <p:cNvSpPr/>
          <p:nvPr/>
        </p:nvSpPr>
        <p:spPr>
          <a:xfrm>
            <a:off x="4485958" y="3572009"/>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a:t>
            </a:r>
            <a:r>
              <a:rPr lang="en-GB" sz="1100" baseline="30000">
                <a:solidFill>
                  <a:schemeClr val="dk1"/>
                </a:solidFill>
              </a:rPr>
              <a:t>[1]</a:t>
            </a:r>
            <a:r>
              <a:rPr lang="en-GB" sz="1100" baseline="-25000">
                <a:solidFill>
                  <a:schemeClr val="dk1"/>
                </a:solidFill>
              </a:rPr>
              <a:t>4</a:t>
            </a:r>
            <a:endParaRPr sz="1600">
              <a:solidFill>
                <a:schemeClr val="dk1"/>
              </a:solidFill>
            </a:endParaRPr>
          </a:p>
        </p:txBody>
      </p:sp>
      <p:sp>
        <p:nvSpPr>
          <p:cNvPr id="5411" name="Google Shape;5411;p53"/>
          <p:cNvSpPr/>
          <p:nvPr/>
        </p:nvSpPr>
        <p:spPr>
          <a:xfrm>
            <a:off x="2900281" y="2255806"/>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2" name="Google Shape;5412;p53"/>
          <p:cNvSpPr/>
          <p:nvPr/>
        </p:nvSpPr>
        <p:spPr>
          <a:xfrm>
            <a:off x="2900281" y="2523294"/>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3" name="Google Shape;5413;p53"/>
          <p:cNvSpPr/>
          <p:nvPr/>
        </p:nvSpPr>
        <p:spPr>
          <a:xfrm>
            <a:off x="2900281" y="2790781"/>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4" name="Google Shape;5414;p53"/>
          <p:cNvSpPr/>
          <p:nvPr/>
        </p:nvSpPr>
        <p:spPr>
          <a:xfrm>
            <a:off x="5952022" y="2280801"/>
            <a:ext cx="538800" cy="557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a:t>
            </a:r>
            <a:r>
              <a:rPr lang="en-GB" sz="1100" baseline="30000">
                <a:solidFill>
                  <a:schemeClr val="dk1"/>
                </a:solidFill>
              </a:rPr>
              <a:t>[2]</a:t>
            </a:r>
            <a:endParaRPr sz="1600">
              <a:solidFill>
                <a:schemeClr val="dk1"/>
              </a:solidFill>
            </a:endParaRPr>
          </a:p>
        </p:txBody>
      </p:sp>
      <p:cxnSp>
        <p:nvCxnSpPr>
          <p:cNvPr id="5415" name="Google Shape;5415;p53"/>
          <p:cNvCxnSpPr>
            <a:stCxn id="5411" idx="6"/>
            <a:endCxn id="5403" idx="2"/>
          </p:cNvCxnSpPr>
          <p:nvPr/>
        </p:nvCxnSpPr>
        <p:spPr>
          <a:xfrm rot="10800000" flipH="1">
            <a:off x="2979781" y="1205806"/>
            <a:ext cx="1506300" cy="1084200"/>
          </a:xfrm>
          <a:prstGeom prst="straightConnector1">
            <a:avLst/>
          </a:prstGeom>
          <a:noFill/>
          <a:ln w="9525" cap="flat" cmpd="sng">
            <a:solidFill>
              <a:schemeClr val="dk2"/>
            </a:solidFill>
            <a:prstDash val="solid"/>
            <a:round/>
            <a:headEnd type="none" w="med" len="med"/>
            <a:tailEnd type="triangle" w="med" len="med"/>
          </a:ln>
        </p:spPr>
      </p:cxnSp>
      <p:cxnSp>
        <p:nvCxnSpPr>
          <p:cNvPr id="5416" name="Google Shape;5416;p53"/>
          <p:cNvCxnSpPr>
            <a:stCxn id="5412" idx="6"/>
            <a:endCxn id="5403" idx="2"/>
          </p:cNvCxnSpPr>
          <p:nvPr/>
        </p:nvCxnSpPr>
        <p:spPr>
          <a:xfrm rot="10800000" flipH="1">
            <a:off x="2979781" y="1205694"/>
            <a:ext cx="1506300" cy="1351800"/>
          </a:xfrm>
          <a:prstGeom prst="straightConnector1">
            <a:avLst/>
          </a:prstGeom>
          <a:noFill/>
          <a:ln w="9525" cap="flat" cmpd="sng">
            <a:solidFill>
              <a:schemeClr val="dk2"/>
            </a:solidFill>
            <a:prstDash val="solid"/>
            <a:round/>
            <a:headEnd type="none" w="med" len="med"/>
            <a:tailEnd type="triangle" w="med" len="med"/>
          </a:ln>
        </p:spPr>
      </p:cxnSp>
      <p:cxnSp>
        <p:nvCxnSpPr>
          <p:cNvPr id="5417" name="Google Shape;5417;p53"/>
          <p:cNvCxnSpPr>
            <a:stCxn id="5413" idx="6"/>
            <a:endCxn id="5403" idx="2"/>
          </p:cNvCxnSpPr>
          <p:nvPr/>
        </p:nvCxnSpPr>
        <p:spPr>
          <a:xfrm rot="10800000" flipH="1">
            <a:off x="2979781" y="1205881"/>
            <a:ext cx="1506300" cy="1619100"/>
          </a:xfrm>
          <a:prstGeom prst="straightConnector1">
            <a:avLst/>
          </a:prstGeom>
          <a:noFill/>
          <a:ln w="9525" cap="flat" cmpd="sng">
            <a:solidFill>
              <a:schemeClr val="dk2"/>
            </a:solidFill>
            <a:prstDash val="solid"/>
            <a:round/>
            <a:headEnd type="none" w="med" len="med"/>
            <a:tailEnd type="triangle" w="med" len="med"/>
          </a:ln>
        </p:spPr>
      </p:cxnSp>
      <p:cxnSp>
        <p:nvCxnSpPr>
          <p:cNvPr id="5418" name="Google Shape;5418;p53"/>
          <p:cNvCxnSpPr>
            <a:stCxn id="5411" idx="6"/>
            <a:endCxn id="5404" idx="2"/>
          </p:cNvCxnSpPr>
          <p:nvPr/>
        </p:nvCxnSpPr>
        <p:spPr>
          <a:xfrm rot="10800000" flipH="1">
            <a:off x="2979781" y="2096506"/>
            <a:ext cx="1506300" cy="193500"/>
          </a:xfrm>
          <a:prstGeom prst="straightConnector1">
            <a:avLst/>
          </a:prstGeom>
          <a:noFill/>
          <a:ln w="9525" cap="flat" cmpd="sng">
            <a:solidFill>
              <a:schemeClr val="dk2"/>
            </a:solidFill>
            <a:prstDash val="solid"/>
            <a:round/>
            <a:headEnd type="none" w="med" len="med"/>
            <a:tailEnd type="triangle" w="med" len="med"/>
          </a:ln>
        </p:spPr>
      </p:cxnSp>
      <p:cxnSp>
        <p:nvCxnSpPr>
          <p:cNvPr id="5419" name="Google Shape;5419;p53"/>
          <p:cNvCxnSpPr>
            <a:stCxn id="5411" idx="6"/>
            <a:endCxn id="5405" idx="2"/>
          </p:cNvCxnSpPr>
          <p:nvPr/>
        </p:nvCxnSpPr>
        <p:spPr>
          <a:xfrm>
            <a:off x="2979781" y="2290006"/>
            <a:ext cx="1506300" cy="697200"/>
          </a:xfrm>
          <a:prstGeom prst="straightConnector1">
            <a:avLst/>
          </a:prstGeom>
          <a:noFill/>
          <a:ln w="9525" cap="flat" cmpd="sng">
            <a:solidFill>
              <a:schemeClr val="dk2"/>
            </a:solidFill>
            <a:prstDash val="solid"/>
            <a:round/>
            <a:headEnd type="none" w="med" len="med"/>
            <a:tailEnd type="triangle" w="med" len="med"/>
          </a:ln>
        </p:spPr>
      </p:cxnSp>
      <p:cxnSp>
        <p:nvCxnSpPr>
          <p:cNvPr id="5420" name="Google Shape;5420;p53"/>
          <p:cNvCxnSpPr>
            <a:stCxn id="5411" idx="5"/>
            <a:endCxn id="5410" idx="2"/>
          </p:cNvCxnSpPr>
          <p:nvPr/>
        </p:nvCxnSpPr>
        <p:spPr>
          <a:xfrm>
            <a:off x="2968138" y="2314189"/>
            <a:ext cx="1517700" cy="1563600"/>
          </a:xfrm>
          <a:prstGeom prst="straightConnector1">
            <a:avLst/>
          </a:prstGeom>
          <a:noFill/>
          <a:ln w="9525" cap="flat" cmpd="sng">
            <a:solidFill>
              <a:schemeClr val="dk2"/>
            </a:solidFill>
            <a:prstDash val="solid"/>
            <a:round/>
            <a:headEnd type="none" w="med" len="med"/>
            <a:tailEnd type="triangle" w="med" len="med"/>
          </a:ln>
        </p:spPr>
      </p:cxnSp>
      <p:cxnSp>
        <p:nvCxnSpPr>
          <p:cNvPr id="5421" name="Google Shape;5421;p53"/>
          <p:cNvCxnSpPr>
            <a:stCxn id="5412" idx="6"/>
            <a:endCxn id="5404" idx="2"/>
          </p:cNvCxnSpPr>
          <p:nvPr/>
        </p:nvCxnSpPr>
        <p:spPr>
          <a:xfrm rot="10800000" flipH="1">
            <a:off x="2979781" y="2096394"/>
            <a:ext cx="1506300" cy="461100"/>
          </a:xfrm>
          <a:prstGeom prst="straightConnector1">
            <a:avLst/>
          </a:prstGeom>
          <a:noFill/>
          <a:ln w="9525" cap="flat" cmpd="sng">
            <a:solidFill>
              <a:schemeClr val="dk2"/>
            </a:solidFill>
            <a:prstDash val="solid"/>
            <a:round/>
            <a:headEnd type="none" w="med" len="med"/>
            <a:tailEnd type="triangle" w="med" len="med"/>
          </a:ln>
        </p:spPr>
      </p:cxnSp>
      <p:cxnSp>
        <p:nvCxnSpPr>
          <p:cNvPr id="5422" name="Google Shape;5422;p53"/>
          <p:cNvCxnSpPr>
            <a:stCxn id="5412" idx="6"/>
            <a:endCxn id="5405" idx="2"/>
          </p:cNvCxnSpPr>
          <p:nvPr/>
        </p:nvCxnSpPr>
        <p:spPr>
          <a:xfrm>
            <a:off x="2979781" y="2557494"/>
            <a:ext cx="1506300" cy="429600"/>
          </a:xfrm>
          <a:prstGeom prst="straightConnector1">
            <a:avLst/>
          </a:prstGeom>
          <a:noFill/>
          <a:ln w="9525" cap="flat" cmpd="sng">
            <a:solidFill>
              <a:schemeClr val="dk2"/>
            </a:solidFill>
            <a:prstDash val="solid"/>
            <a:round/>
            <a:headEnd type="none" w="med" len="med"/>
            <a:tailEnd type="triangle" w="med" len="med"/>
          </a:ln>
        </p:spPr>
      </p:cxnSp>
      <p:cxnSp>
        <p:nvCxnSpPr>
          <p:cNvPr id="5423" name="Google Shape;5423;p53"/>
          <p:cNvCxnSpPr>
            <a:stCxn id="5412" idx="6"/>
            <a:endCxn id="5410" idx="2"/>
          </p:cNvCxnSpPr>
          <p:nvPr/>
        </p:nvCxnSpPr>
        <p:spPr>
          <a:xfrm>
            <a:off x="2979781" y="2557494"/>
            <a:ext cx="1506300" cy="1320300"/>
          </a:xfrm>
          <a:prstGeom prst="straightConnector1">
            <a:avLst/>
          </a:prstGeom>
          <a:noFill/>
          <a:ln w="9525" cap="flat" cmpd="sng">
            <a:solidFill>
              <a:schemeClr val="dk2"/>
            </a:solidFill>
            <a:prstDash val="solid"/>
            <a:round/>
            <a:headEnd type="none" w="med" len="med"/>
            <a:tailEnd type="triangle" w="med" len="med"/>
          </a:ln>
        </p:spPr>
      </p:cxnSp>
      <p:cxnSp>
        <p:nvCxnSpPr>
          <p:cNvPr id="5424" name="Google Shape;5424;p53"/>
          <p:cNvCxnSpPr>
            <a:stCxn id="5413" idx="6"/>
            <a:endCxn id="5404" idx="2"/>
          </p:cNvCxnSpPr>
          <p:nvPr/>
        </p:nvCxnSpPr>
        <p:spPr>
          <a:xfrm rot="10800000" flipH="1">
            <a:off x="2979781" y="2096581"/>
            <a:ext cx="1506300" cy="728400"/>
          </a:xfrm>
          <a:prstGeom prst="straightConnector1">
            <a:avLst/>
          </a:prstGeom>
          <a:noFill/>
          <a:ln w="9525" cap="flat" cmpd="sng">
            <a:solidFill>
              <a:schemeClr val="dk2"/>
            </a:solidFill>
            <a:prstDash val="solid"/>
            <a:round/>
            <a:headEnd type="none" w="med" len="med"/>
            <a:tailEnd type="triangle" w="med" len="med"/>
          </a:ln>
        </p:spPr>
      </p:cxnSp>
      <p:cxnSp>
        <p:nvCxnSpPr>
          <p:cNvPr id="5425" name="Google Shape;5425;p53"/>
          <p:cNvCxnSpPr>
            <a:stCxn id="5413" idx="6"/>
            <a:endCxn id="5405" idx="2"/>
          </p:cNvCxnSpPr>
          <p:nvPr/>
        </p:nvCxnSpPr>
        <p:spPr>
          <a:xfrm>
            <a:off x="2979781" y="2824981"/>
            <a:ext cx="1506300" cy="162300"/>
          </a:xfrm>
          <a:prstGeom prst="straightConnector1">
            <a:avLst/>
          </a:prstGeom>
          <a:noFill/>
          <a:ln w="9525" cap="flat" cmpd="sng">
            <a:solidFill>
              <a:schemeClr val="dk2"/>
            </a:solidFill>
            <a:prstDash val="solid"/>
            <a:round/>
            <a:headEnd type="none" w="med" len="med"/>
            <a:tailEnd type="triangle" w="med" len="med"/>
          </a:ln>
        </p:spPr>
      </p:cxnSp>
      <p:cxnSp>
        <p:nvCxnSpPr>
          <p:cNvPr id="5426" name="Google Shape;5426;p53"/>
          <p:cNvCxnSpPr>
            <a:stCxn id="5413" idx="6"/>
            <a:endCxn id="5410" idx="2"/>
          </p:cNvCxnSpPr>
          <p:nvPr/>
        </p:nvCxnSpPr>
        <p:spPr>
          <a:xfrm>
            <a:off x="2979781" y="2824981"/>
            <a:ext cx="1506300" cy="1053000"/>
          </a:xfrm>
          <a:prstGeom prst="straightConnector1">
            <a:avLst/>
          </a:prstGeom>
          <a:noFill/>
          <a:ln w="9525" cap="flat" cmpd="sng">
            <a:solidFill>
              <a:schemeClr val="dk2"/>
            </a:solidFill>
            <a:prstDash val="solid"/>
            <a:round/>
            <a:headEnd type="none" w="med" len="med"/>
            <a:tailEnd type="triangle" w="med" len="med"/>
          </a:ln>
        </p:spPr>
      </p:cxnSp>
      <p:cxnSp>
        <p:nvCxnSpPr>
          <p:cNvPr id="5427" name="Google Shape;5427;p53"/>
          <p:cNvCxnSpPr>
            <a:stCxn id="5414" idx="6"/>
            <a:endCxn id="5428" idx="1"/>
          </p:cNvCxnSpPr>
          <p:nvPr/>
        </p:nvCxnSpPr>
        <p:spPr>
          <a:xfrm rot="10800000" flipH="1">
            <a:off x="6490822" y="2557551"/>
            <a:ext cx="683700" cy="2100"/>
          </a:xfrm>
          <a:prstGeom prst="straightConnector1">
            <a:avLst/>
          </a:prstGeom>
          <a:noFill/>
          <a:ln w="19050" cap="flat" cmpd="sng">
            <a:solidFill>
              <a:schemeClr val="dk2"/>
            </a:solidFill>
            <a:prstDash val="solid"/>
            <a:round/>
            <a:headEnd type="none" w="med" len="med"/>
            <a:tailEnd type="triangle" w="med" len="med"/>
          </a:ln>
        </p:spPr>
      </p:cxnSp>
      <p:sp>
        <p:nvSpPr>
          <p:cNvPr id="5429" name="Google Shape;5429;p53"/>
          <p:cNvSpPr txBox="1"/>
          <p:nvPr/>
        </p:nvSpPr>
        <p:spPr>
          <a:xfrm>
            <a:off x="4217647" y="4362875"/>
            <a:ext cx="9126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[1]</a:t>
            </a:r>
            <a:endParaRPr baseline="30000">
              <a:latin typeface="Consolas" panose="020B0609020204030204"/>
              <a:ea typeface="Consolas" panose="020B0609020204030204"/>
              <a:cs typeface="Consolas" panose="020B0609020204030204"/>
              <a:sym typeface="Consolas" panose="020B0609020204030204"/>
            </a:endParaRPr>
          </a:p>
        </p:txBody>
      </p:sp>
      <p:sp>
        <p:nvSpPr>
          <p:cNvPr id="5430" name="Google Shape;5430;p53"/>
          <p:cNvSpPr txBox="1"/>
          <p:nvPr/>
        </p:nvSpPr>
        <p:spPr>
          <a:xfrm>
            <a:off x="6076972" y="4362875"/>
            <a:ext cx="9126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[2]</a:t>
            </a:r>
            <a:endParaRPr baseline="30000">
              <a:latin typeface="Consolas" panose="020B0609020204030204"/>
              <a:ea typeface="Consolas" panose="020B0609020204030204"/>
              <a:cs typeface="Consolas" panose="020B0609020204030204"/>
              <a:sym typeface="Consolas" panose="020B0609020204030204"/>
            </a:endParaRPr>
          </a:p>
        </p:txBody>
      </p:sp>
      <p:sp>
        <p:nvSpPr>
          <p:cNvPr id="5431" name="Google Shape;5431;p53"/>
          <p:cNvSpPr/>
          <p:nvPr/>
        </p:nvSpPr>
        <p:spPr>
          <a:xfrm>
            <a:off x="2795108" y="1609101"/>
            <a:ext cx="347100" cy="1971000"/>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2" name="Google Shape;5432;p53"/>
          <p:cNvSpPr txBox="1"/>
          <p:nvPr/>
        </p:nvSpPr>
        <p:spPr>
          <a:xfrm>
            <a:off x="2280100" y="2371550"/>
            <a:ext cx="4521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b="1">
                <a:latin typeface="Consolas" panose="020B0609020204030204"/>
                <a:ea typeface="Consolas" panose="020B0609020204030204"/>
                <a:cs typeface="Consolas" panose="020B0609020204030204"/>
                <a:sym typeface="Consolas" panose="020B0609020204030204"/>
              </a:rPr>
              <a:t>X</a:t>
            </a:r>
            <a:endParaRPr sz="1200" b="1">
              <a:latin typeface="Consolas" panose="020B0609020204030204"/>
              <a:ea typeface="Consolas" panose="020B0609020204030204"/>
              <a:cs typeface="Consolas" panose="020B0609020204030204"/>
              <a:sym typeface="Consolas" panose="020B0609020204030204"/>
            </a:endParaRPr>
          </a:p>
        </p:txBody>
      </p:sp>
      <p:cxnSp>
        <p:nvCxnSpPr>
          <p:cNvPr id="5433" name="Google Shape;5433;p53"/>
          <p:cNvCxnSpPr>
            <a:stCxn id="5410" idx="6"/>
            <a:endCxn id="5414" idx="2"/>
          </p:cNvCxnSpPr>
          <p:nvPr/>
        </p:nvCxnSpPr>
        <p:spPr>
          <a:xfrm rot="10800000" flipH="1">
            <a:off x="5079058" y="2559659"/>
            <a:ext cx="873000" cy="1318200"/>
          </a:xfrm>
          <a:prstGeom prst="straightConnector1">
            <a:avLst/>
          </a:prstGeom>
          <a:noFill/>
          <a:ln w="9525" cap="flat" cmpd="sng">
            <a:solidFill>
              <a:schemeClr val="dk2"/>
            </a:solidFill>
            <a:prstDash val="solid"/>
            <a:round/>
            <a:headEnd type="none" w="med" len="med"/>
            <a:tailEnd type="triangle" w="med" len="med"/>
          </a:ln>
        </p:spPr>
      </p:cxnSp>
      <p:cxnSp>
        <p:nvCxnSpPr>
          <p:cNvPr id="5434" name="Google Shape;5434;p53"/>
          <p:cNvCxnSpPr>
            <a:stCxn id="5405" idx="6"/>
            <a:endCxn id="5414" idx="2"/>
          </p:cNvCxnSpPr>
          <p:nvPr/>
        </p:nvCxnSpPr>
        <p:spPr>
          <a:xfrm rot="10800000" flipH="1">
            <a:off x="5079058" y="2559686"/>
            <a:ext cx="873000" cy="427500"/>
          </a:xfrm>
          <a:prstGeom prst="straightConnector1">
            <a:avLst/>
          </a:prstGeom>
          <a:noFill/>
          <a:ln w="9525" cap="flat" cmpd="sng">
            <a:solidFill>
              <a:schemeClr val="dk2"/>
            </a:solidFill>
            <a:prstDash val="solid"/>
            <a:round/>
            <a:headEnd type="none" w="med" len="med"/>
            <a:tailEnd type="triangle" w="med" len="med"/>
          </a:ln>
        </p:spPr>
      </p:cxnSp>
      <p:cxnSp>
        <p:nvCxnSpPr>
          <p:cNvPr id="5435" name="Google Shape;5435;p53"/>
          <p:cNvCxnSpPr>
            <a:stCxn id="5404" idx="6"/>
            <a:endCxn id="5414" idx="2"/>
          </p:cNvCxnSpPr>
          <p:nvPr/>
        </p:nvCxnSpPr>
        <p:spPr>
          <a:xfrm>
            <a:off x="5079058" y="2096513"/>
            <a:ext cx="873000" cy="463200"/>
          </a:xfrm>
          <a:prstGeom prst="straightConnector1">
            <a:avLst/>
          </a:prstGeom>
          <a:noFill/>
          <a:ln w="9525" cap="flat" cmpd="sng">
            <a:solidFill>
              <a:schemeClr val="dk2"/>
            </a:solidFill>
            <a:prstDash val="solid"/>
            <a:round/>
            <a:headEnd type="none" w="med" len="med"/>
            <a:tailEnd type="triangle" w="med" len="med"/>
          </a:ln>
        </p:spPr>
      </p:cxnSp>
      <p:cxnSp>
        <p:nvCxnSpPr>
          <p:cNvPr id="5436" name="Google Shape;5436;p53"/>
          <p:cNvCxnSpPr>
            <a:stCxn id="5403" idx="6"/>
            <a:endCxn id="5414" idx="2"/>
          </p:cNvCxnSpPr>
          <p:nvPr/>
        </p:nvCxnSpPr>
        <p:spPr>
          <a:xfrm>
            <a:off x="5079058" y="1205841"/>
            <a:ext cx="873000" cy="1353900"/>
          </a:xfrm>
          <a:prstGeom prst="straightConnector1">
            <a:avLst/>
          </a:prstGeom>
          <a:noFill/>
          <a:ln w="9525" cap="flat" cmpd="sng">
            <a:solidFill>
              <a:schemeClr val="dk2"/>
            </a:solidFill>
            <a:prstDash val="solid"/>
            <a:round/>
            <a:headEnd type="none" w="med" len="med"/>
            <a:tailEnd type="triangle" w="med" len="med"/>
          </a:ln>
        </p:spPr>
      </p:cxnSp>
      <p:sp>
        <p:nvSpPr>
          <p:cNvPr id="5428" name="Google Shape;5428;p53"/>
          <p:cNvSpPr txBox="1"/>
          <p:nvPr/>
        </p:nvSpPr>
        <p:spPr>
          <a:xfrm>
            <a:off x="7174525" y="2369400"/>
            <a:ext cx="4521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GB" sz="1100" b="1">
                <a:latin typeface="Consolas" panose="020B0609020204030204"/>
                <a:ea typeface="Consolas" panose="020B0609020204030204"/>
                <a:cs typeface="Consolas" panose="020B0609020204030204"/>
                <a:sym typeface="Consolas" panose="020B0609020204030204"/>
              </a:rPr>
              <a:t>Ŷ</a:t>
            </a:r>
            <a:endParaRPr sz="1200" b="1">
              <a:latin typeface="Consolas" panose="020B0609020204030204"/>
              <a:ea typeface="Consolas" panose="020B0609020204030204"/>
              <a:cs typeface="Consolas" panose="020B0609020204030204"/>
              <a:sym typeface="Consolas" panose="020B0609020204030204"/>
            </a:endParaRPr>
          </a:p>
        </p:txBody>
      </p:sp>
      <p:sp>
        <p:nvSpPr>
          <p:cNvPr id="5437" name="Google Shape;5437;p53"/>
          <p:cNvSpPr txBox="1"/>
          <p:nvPr/>
        </p:nvSpPr>
        <p:spPr>
          <a:xfrm rot="-5400000">
            <a:off x="180150" y="2162700"/>
            <a:ext cx="30330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One hidden layer neural network</a:t>
            </a:r>
            <a:endParaRPr lang="en-GB"/>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5441" name="Shape 5441"/>
        <p:cNvGrpSpPr/>
        <p:nvPr/>
      </p:nvGrpSpPr>
      <p:grpSpPr>
        <a:xfrm>
          <a:off x="0" y="0"/>
          <a:ext cx="0" cy="0"/>
          <a:chOff x="0" y="0"/>
          <a:chExt cx="0" cy="0"/>
        </a:xfrm>
      </p:grpSpPr>
      <p:sp>
        <p:nvSpPr>
          <p:cNvPr id="5442" name="Google Shape;5442;p54"/>
          <p:cNvSpPr/>
          <p:nvPr/>
        </p:nvSpPr>
        <p:spPr>
          <a:xfrm>
            <a:off x="3876358" y="419063"/>
            <a:ext cx="593100" cy="6117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a:t>
            </a:r>
            <a:r>
              <a:rPr lang="en-GB" sz="1100" baseline="30000">
                <a:solidFill>
                  <a:schemeClr val="dk1"/>
                </a:solidFill>
              </a:rPr>
              <a:t>[1]</a:t>
            </a:r>
            <a:r>
              <a:rPr lang="en-GB" sz="1100" baseline="-25000">
                <a:solidFill>
                  <a:schemeClr val="dk1"/>
                </a:solidFill>
              </a:rPr>
              <a:t>1</a:t>
            </a:r>
            <a:endParaRPr sz="1600">
              <a:solidFill>
                <a:schemeClr val="dk1"/>
              </a:solidFill>
            </a:endParaRPr>
          </a:p>
        </p:txBody>
      </p:sp>
      <p:sp>
        <p:nvSpPr>
          <p:cNvPr id="5443" name="Google Shape;5443;p54"/>
          <p:cNvSpPr/>
          <p:nvPr/>
        </p:nvSpPr>
        <p:spPr>
          <a:xfrm>
            <a:off x="3876358" y="1374011"/>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a:t>
            </a:r>
            <a:r>
              <a:rPr lang="en-GB" sz="1100" baseline="30000">
                <a:solidFill>
                  <a:schemeClr val="dk1"/>
                </a:solidFill>
              </a:rPr>
              <a:t>[1]</a:t>
            </a:r>
            <a:r>
              <a:rPr lang="en-GB" sz="1100" baseline="-25000">
                <a:solidFill>
                  <a:schemeClr val="dk1"/>
                </a:solidFill>
              </a:rPr>
              <a:t>2</a:t>
            </a:r>
            <a:endParaRPr sz="1600">
              <a:solidFill>
                <a:schemeClr val="dk1"/>
              </a:solidFill>
            </a:endParaRPr>
          </a:p>
        </p:txBody>
      </p:sp>
      <p:sp>
        <p:nvSpPr>
          <p:cNvPr id="5444" name="Google Shape;5444;p54"/>
          <p:cNvSpPr txBox="1"/>
          <p:nvPr/>
        </p:nvSpPr>
        <p:spPr>
          <a:xfrm>
            <a:off x="2280176" y="536825"/>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x</a:t>
            </a:r>
            <a:r>
              <a:rPr lang="en-GB" baseline="-25000">
                <a:latin typeface="Consolas" panose="020B0609020204030204"/>
                <a:ea typeface="Consolas" panose="020B0609020204030204"/>
                <a:cs typeface="Consolas" panose="020B0609020204030204"/>
                <a:sym typeface="Consolas" panose="020B0609020204030204"/>
              </a:rPr>
              <a:t>[1]</a:t>
            </a:r>
            <a:endParaRPr baseline="-25000">
              <a:latin typeface="Consolas" panose="020B0609020204030204"/>
              <a:ea typeface="Consolas" panose="020B0609020204030204"/>
              <a:cs typeface="Consolas" panose="020B0609020204030204"/>
              <a:sym typeface="Consolas" panose="020B0609020204030204"/>
            </a:endParaRPr>
          </a:p>
        </p:txBody>
      </p:sp>
      <p:sp>
        <p:nvSpPr>
          <p:cNvPr id="5445" name="Google Shape;5445;p54"/>
          <p:cNvSpPr/>
          <p:nvPr/>
        </p:nvSpPr>
        <p:spPr>
          <a:xfrm>
            <a:off x="5206047" y="921301"/>
            <a:ext cx="538800" cy="557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a:t>
            </a:r>
            <a:r>
              <a:rPr lang="en-GB" sz="1100" baseline="30000">
                <a:solidFill>
                  <a:schemeClr val="dk1"/>
                </a:solidFill>
              </a:rPr>
              <a:t>[2]</a:t>
            </a:r>
            <a:endParaRPr sz="1600">
              <a:solidFill>
                <a:schemeClr val="dk1"/>
              </a:solidFill>
            </a:endParaRPr>
          </a:p>
        </p:txBody>
      </p:sp>
      <p:cxnSp>
        <p:nvCxnSpPr>
          <p:cNvPr id="5446" name="Google Shape;5446;p54"/>
          <p:cNvCxnSpPr>
            <a:stCxn id="5445" idx="6"/>
            <a:endCxn id="5447" idx="1"/>
          </p:cNvCxnSpPr>
          <p:nvPr/>
        </p:nvCxnSpPr>
        <p:spPr>
          <a:xfrm>
            <a:off x="5744847" y="1200151"/>
            <a:ext cx="501900" cy="0"/>
          </a:xfrm>
          <a:prstGeom prst="straightConnector1">
            <a:avLst/>
          </a:prstGeom>
          <a:noFill/>
          <a:ln w="9525" cap="flat" cmpd="sng">
            <a:solidFill>
              <a:schemeClr val="dk2"/>
            </a:solidFill>
            <a:prstDash val="solid"/>
            <a:round/>
            <a:headEnd type="none" w="med" len="med"/>
            <a:tailEnd type="triangle" w="med" len="med"/>
          </a:ln>
        </p:spPr>
      </p:cxnSp>
      <p:cxnSp>
        <p:nvCxnSpPr>
          <p:cNvPr id="5448" name="Google Shape;5448;p54"/>
          <p:cNvCxnSpPr>
            <a:stCxn id="5443" idx="6"/>
            <a:endCxn id="5445" idx="2"/>
          </p:cNvCxnSpPr>
          <p:nvPr/>
        </p:nvCxnSpPr>
        <p:spPr>
          <a:xfrm rot="10800000" flipH="1">
            <a:off x="4469458" y="1200161"/>
            <a:ext cx="736500" cy="479700"/>
          </a:xfrm>
          <a:prstGeom prst="straightConnector1">
            <a:avLst/>
          </a:prstGeom>
          <a:noFill/>
          <a:ln w="9525" cap="flat" cmpd="sng">
            <a:solidFill>
              <a:schemeClr val="dk2"/>
            </a:solidFill>
            <a:prstDash val="solid"/>
            <a:round/>
            <a:headEnd type="none" w="med" len="med"/>
            <a:tailEnd type="triangle" w="med" len="med"/>
          </a:ln>
        </p:spPr>
      </p:cxnSp>
      <p:cxnSp>
        <p:nvCxnSpPr>
          <p:cNvPr id="5449" name="Google Shape;5449;p54"/>
          <p:cNvCxnSpPr>
            <a:stCxn id="5442" idx="6"/>
            <a:endCxn id="5445" idx="2"/>
          </p:cNvCxnSpPr>
          <p:nvPr/>
        </p:nvCxnSpPr>
        <p:spPr>
          <a:xfrm>
            <a:off x="4469458" y="724913"/>
            <a:ext cx="736500" cy="475200"/>
          </a:xfrm>
          <a:prstGeom prst="straightConnector1">
            <a:avLst/>
          </a:prstGeom>
          <a:noFill/>
          <a:ln w="9525" cap="flat" cmpd="sng">
            <a:solidFill>
              <a:schemeClr val="dk2"/>
            </a:solidFill>
            <a:prstDash val="solid"/>
            <a:round/>
            <a:headEnd type="none" w="med" len="med"/>
            <a:tailEnd type="triangle" w="med" len="med"/>
          </a:ln>
        </p:spPr>
      </p:cxnSp>
      <p:sp>
        <p:nvSpPr>
          <p:cNvPr id="5450" name="Google Shape;5450;p54"/>
          <p:cNvSpPr txBox="1"/>
          <p:nvPr/>
        </p:nvSpPr>
        <p:spPr>
          <a:xfrm>
            <a:off x="2280176" y="14917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x</a:t>
            </a:r>
            <a:r>
              <a:rPr lang="en-GB" baseline="-25000">
                <a:latin typeface="Consolas" panose="020B0609020204030204"/>
                <a:ea typeface="Consolas" panose="020B0609020204030204"/>
                <a:cs typeface="Consolas" panose="020B0609020204030204"/>
                <a:sym typeface="Consolas" panose="020B0609020204030204"/>
              </a:rPr>
              <a:t>[2]</a:t>
            </a:r>
            <a:endParaRPr baseline="-25000">
              <a:latin typeface="Consolas" panose="020B0609020204030204"/>
              <a:ea typeface="Consolas" panose="020B0609020204030204"/>
              <a:cs typeface="Consolas" panose="020B0609020204030204"/>
              <a:sym typeface="Consolas" panose="020B0609020204030204"/>
            </a:endParaRPr>
          </a:p>
        </p:txBody>
      </p:sp>
      <p:cxnSp>
        <p:nvCxnSpPr>
          <p:cNvPr id="5451" name="Google Shape;5451;p54"/>
          <p:cNvCxnSpPr>
            <a:stCxn id="5444" idx="3"/>
            <a:endCxn id="5442" idx="2"/>
          </p:cNvCxnSpPr>
          <p:nvPr/>
        </p:nvCxnSpPr>
        <p:spPr>
          <a:xfrm>
            <a:off x="2818976" y="724925"/>
            <a:ext cx="1057500" cy="0"/>
          </a:xfrm>
          <a:prstGeom prst="straightConnector1">
            <a:avLst/>
          </a:prstGeom>
          <a:noFill/>
          <a:ln w="9525" cap="flat" cmpd="sng">
            <a:solidFill>
              <a:schemeClr val="dk2"/>
            </a:solidFill>
            <a:prstDash val="solid"/>
            <a:round/>
            <a:headEnd type="none" w="med" len="med"/>
            <a:tailEnd type="triangle" w="med" len="med"/>
          </a:ln>
        </p:spPr>
      </p:cxnSp>
      <p:cxnSp>
        <p:nvCxnSpPr>
          <p:cNvPr id="5452" name="Google Shape;5452;p54"/>
          <p:cNvCxnSpPr>
            <a:stCxn id="5450" idx="3"/>
            <a:endCxn id="5443" idx="2"/>
          </p:cNvCxnSpPr>
          <p:nvPr/>
        </p:nvCxnSpPr>
        <p:spPr>
          <a:xfrm>
            <a:off x="2818976" y="1679850"/>
            <a:ext cx="1057500" cy="0"/>
          </a:xfrm>
          <a:prstGeom prst="straightConnector1">
            <a:avLst/>
          </a:prstGeom>
          <a:noFill/>
          <a:ln w="9525" cap="flat" cmpd="sng">
            <a:solidFill>
              <a:schemeClr val="dk2"/>
            </a:solidFill>
            <a:prstDash val="solid"/>
            <a:round/>
            <a:headEnd type="none" w="med" len="med"/>
            <a:tailEnd type="triangle" w="med" len="med"/>
          </a:ln>
        </p:spPr>
      </p:cxnSp>
      <p:cxnSp>
        <p:nvCxnSpPr>
          <p:cNvPr id="5453" name="Google Shape;5453;p54"/>
          <p:cNvCxnSpPr>
            <a:stCxn id="5444" idx="3"/>
            <a:endCxn id="5443" idx="2"/>
          </p:cNvCxnSpPr>
          <p:nvPr/>
        </p:nvCxnSpPr>
        <p:spPr>
          <a:xfrm>
            <a:off x="2818976" y="724925"/>
            <a:ext cx="1057500" cy="954900"/>
          </a:xfrm>
          <a:prstGeom prst="straightConnector1">
            <a:avLst/>
          </a:prstGeom>
          <a:noFill/>
          <a:ln w="9525" cap="flat" cmpd="sng">
            <a:solidFill>
              <a:schemeClr val="dk2"/>
            </a:solidFill>
            <a:prstDash val="solid"/>
            <a:round/>
            <a:headEnd type="none" w="med" len="med"/>
            <a:tailEnd type="triangle" w="med" len="med"/>
          </a:ln>
        </p:spPr>
      </p:cxnSp>
      <p:cxnSp>
        <p:nvCxnSpPr>
          <p:cNvPr id="5454" name="Google Shape;5454;p54"/>
          <p:cNvCxnSpPr>
            <a:stCxn id="5450" idx="3"/>
            <a:endCxn id="5442" idx="2"/>
          </p:cNvCxnSpPr>
          <p:nvPr/>
        </p:nvCxnSpPr>
        <p:spPr>
          <a:xfrm rot="10800000" flipH="1">
            <a:off x="2818976" y="724950"/>
            <a:ext cx="1057500" cy="954900"/>
          </a:xfrm>
          <a:prstGeom prst="straightConnector1">
            <a:avLst/>
          </a:prstGeom>
          <a:noFill/>
          <a:ln w="9525" cap="flat" cmpd="sng">
            <a:solidFill>
              <a:schemeClr val="dk2"/>
            </a:solidFill>
            <a:prstDash val="solid"/>
            <a:round/>
            <a:headEnd type="none" w="med" len="med"/>
            <a:tailEnd type="triangle" w="med" len="med"/>
          </a:ln>
        </p:spPr>
      </p:cxnSp>
      <p:grpSp>
        <p:nvGrpSpPr>
          <p:cNvPr id="5455" name="Google Shape;5455;p54"/>
          <p:cNvGrpSpPr/>
          <p:nvPr/>
        </p:nvGrpSpPr>
        <p:grpSpPr>
          <a:xfrm>
            <a:off x="1283000" y="2571753"/>
            <a:ext cx="6225127" cy="1733100"/>
            <a:chOff x="1283000" y="2571753"/>
            <a:chExt cx="6225127" cy="1733100"/>
          </a:xfrm>
        </p:grpSpPr>
        <p:sp>
          <p:nvSpPr>
            <p:cNvPr id="5456" name="Google Shape;5456;p54"/>
            <p:cNvSpPr/>
            <p:nvPr/>
          </p:nvSpPr>
          <p:spPr>
            <a:xfrm>
              <a:off x="2185252"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57" name="Google Shape;5457;p54"/>
            <p:cNvSpPr/>
            <p:nvPr/>
          </p:nvSpPr>
          <p:spPr>
            <a:xfrm>
              <a:off x="2185252"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58" name="Google Shape;5458;p54"/>
            <p:cNvSpPr/>
            <p:nvPr/>
          </p:nvSpPr>
          <p:spPr>
            <a:xfrm>
              <a:off x="2186602"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59" name="Google Shape;5459;p54"/>
            <p:cNvSpPr/>
            <p:nvPr/>
          </p:nvSpPr>
          <p:spPr>
            <a:xfrm>
              <a:off x="3123571"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60" name="Google Shape;5460;p54"/>
            <p:cNvSpPr/>
            <p:nvPr/>
          </p:nvSpPr>
          <p:spPr>
            <a:xfrm>
              <a:off x="3123571"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61" name="Google Shape;5461;p54"/>
            <p:cNvSpPr/>
            <p:nvPr/>
          </p:nvSpPr>
          <p:spPr>
            <a:xfrm>
              <a:off x="3124921"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62" name="Google Shape;5462;p54"/>
            <p:cNvSpPr/>
            <p:nvPr/>
          </p:nvSpPr>
          <p:spPr>
            <a:xfrm>
              <a:off x="4061889"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63" name="Google Shape;5463;p54"/>
            <p:cNvSpPr/>
            <p:nvPr/>
          </p:nvSpPr>
          <p:spPr>
            <a:xfrm>
              <a:off x="4061889"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64" name="Google Shape;5464;p54"/>
            <p:cNvSpPr/>
            <p:nvPr/>
          </p:nvSpPr>
          <p:spPr>
            <a:xfrm>
              <a:off x="4063239"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65" name="Google Shape;5465;p54"/>
            <p:cNvSpPr/>
            <p:nvPr/>
          </p:nvSpPr>
          <p:spPr>
            <a:xfrm>
              <a:off x="5000208"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66" name="Google Shape;5466;p54"/>
            <p:cNvSpPr/>
            <p:nvPr/>
          </p:nvSpPr>
          <p:spPr>
            <a:xfrm>
              <a:off x="5000208"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67" name="Google Shape;5467;p54"/>
            <p:cNvSpPr/>
            <p:nvPr/>
          </p:nvSpPr>
          <p:spPr>
            <a:xfrm>
              <a:off x="5001558"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68" name="Google Shape;5468;p54"/>
            <p:cNvSpPr/>
            <p:nvPr/>
          </p:nvSpPr>
          <p:spPr>
            <a:xfrm>
              <a:off x="5938527"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69" name="Google Shape;5469;p54"/>
            <p:cNvSpPr/>
            <p:nvPr/>
          </p:nvSpPr>
          <p:spPr>
            <a:xfrm>
              <a:off x="5938527"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70" name="Google Shape;5470;p54"/>
            <p:cNvSpPr/>
            <p:nvPr/>
          </p:nvSpPr>
          <p:spPr>
            <a:xfrm>
              <a:off x="5939877"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cxnSp>
          <p:nvCxnSpPr>
            <p:cNvPr id="5471" name="Google Shape;5471;p54"/>
            <p:cNvCxnSpPr>
              <a:stCxn id="5456" idx="6"/>
              <a:endCxn id="5459" idx="2"/>
            </p:cNvCxnSpPr>
            <p:nvPr/>
          </p:nvCxnSpPr>
          <p:spPr>
            <a:xfrm>
              <a:off x="2652652" y="28093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72" name="Google Shape;5472;p54"/>
            <p:cNvCxnSpPr>
              <a:stCxn id="5456" idx="6"/>
              <a:endCxn id="5460" idx="2"/>
            </p:cNvCxnSpPr>
            <p:nvPr/>
          </p:nvCxnSpPr>
          <p:spPr>
            <a:xfrm>
              <a:off x="2652652"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73" name="Google Shape;5473;p54"/>
            <p:cNvCxnSpPr>
              <a:endCxn id="5461" idx="2"/>
            </p:cNvCxnSpPr>
            <p:nvPr/>
          </p:nvCxnSpPr>
          <p:spPr>
            <a:xfrm>
              <a:off x="2652721" y="280935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474" name="Google Shape;5474;p54"/>
            <p:cNvCxnSpPr>
              <a:stCxn id="5457" idx="6"/>
              <a:endCxn id="5459" idx="2"/>
            </p:cNvCxnSpPr>
            <p:nvPr/>
          </p:nvCxnSpPr>
          <p:spPr>
            <a:xfrm rot="10800000" flipH="1">
              <a:off x="2652652" y="28095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75" name="Google Shape;5475;p54"/>
            <p:cNvCxnSpPr>
              <a:stCxn id="5457" idx="6"/>
              <a:endCxn id="5460" idx="2"/>
            </p:cNvCxnSpPr>
            <p:nvPr/>
          </p:nvCxnSpPr>
          <p:spPr>
            <a:xfrm>
              <a:off x="2652652" y="34383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76" name="Google Shape;5476;p54"/>
            <p:cNvCxnSpPr>
              <a:stCxn id="5457" idx="6"/>
              <a:endCxn id="5461" idx="2"/>
            </p:cNvCxnSpPr>
            <p:nvPr/>
          </p:nvCxnSpPr>
          <p:spPr>
            <a:xfrm>
              <a:off x="2652652" y="343830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477" name="Google Shape;5477;p54"/>
            <p:cNvCxnSpPr>
              <a:stCxn id="5458" idx="6"/>
              <a:endCxn id="5459" idx="2"/>
            </p:cNvCxnSpPr>
            <p:nvPr/>
          </p:nvCxnSpPr>
          <p:spPr>
            <a:xfrm rot="10800000" flipH="1">
              <a:off x="2654002" y="280935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478" name="Google Shape;5478;p54"/>
            <p:cNvCxnSpPr>
              <a:stCxn id="5458" idx="6"/>
              <a:endCxn id="5460" idx="2"/>
            </p:cNvCxnSpPr>
            <p:nvPr/>
          </p:nvCxnSpPr>
          <p:spPr>
            <a:xfrm rot="10800000" flipH="1">
              <a:off x="2654002" y="343815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479" name="Google Shape;5479;p54"/>
            <p:cNvCxnSpPr>
              <a:stCxn id="5458" idx="6"/>
              <a:endCxn id="5461" idx="2"/>
            </p:cNvCxnSpPr>
            <p:nvPr/>
          </p:nvCxnSpPr>
          <p:spPr>
            <a:xfrm>
              <a:off x="2654002" y="40672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0" name="Google Shape;5480;p54"/>
            <p:cNvCxnSpPr/>
            <p:nvPr/>
          </p:nvCxnSpPr>
          <p:spPr>
            <a:xfrm>
              <a:off x="3591602"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1" name="Google Shape;5481;p54"/>
            <p:cNvCxnSpPr/>
            <p:nvPr/>
          </p:nvCxnSpPr>
          <p:spPr>
            <a:xfrm>
              <a:off x="3591602"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82" name="Google Shape;5482;p54"/>
            <p:cNvCxnSpPr/>
            <p:nvPr/>
          </p:nvCxnSpPr>
          <p:spPr>
            <a:xfrm>
              <a:off x="3591671"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483" name="Google Shape;5483;p54"/>
            <p:cNvCxnSpPr/>
            <p:nvPr/>
          </p:nvCxnSpPr>
          <p:spPr>
            <a:xfrm rot="10800000" flipH="1">
              <a:off x="3591602"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84" name="Google Shape;5484;p54"/>
            <p:cNvCxnSpPr/>
            <p:nvPr/>
          </p:nvCxnSpPr>
          <p:spPr>
            <a:xfrm>
              <a:off x="3591602"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5" name="Google Shape;5485;p54"/>
            <p:cNvCxnSpPr/>
            <p:nvPr/>
          </p:nvCxnSpPr>
          <p:spPr>
            <a:xfrm>
              <a:off x="3591602"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486" name="Google Shape;5486;p54"/>
            <p:cNvCxnSpPr/>
            <p:nvPr/>
          </p:nvCxnSpPr>
          <p:spPr>
            <a:xfrm rot="10800000" flipH="1">
              <a:off x="3592952"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487" name="Google Shape;5487;p54"/>
            <p:cNvCxnSpPr/>
            <p:nvPr/>
          </p:nvCxnSpPr>
          <p:spPr>
            <a:xfrm rot="10800000" flipH="1">
              <a:off x="3592952"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488" name="Google Shape;5488;p54"/>
            <p:cNvCxnSpPr/>
            <p:nvPr/>
          </p:nvCxnSpPr>
          <p:spPr>
            <a:xfrm>
              <a:off x="3592952"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9" name="Google Shape;5489;p54"/>
            <p:cNvCxnSpPr/>
            <p:nvPr/>
          </p:nvCxnSpPr>
          <p:spPr>
            <a:xfrm>
              <a:off x="45299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0" name="Google Shape;5490;p54"/>
            <p:cNvCxnSpPr/>
            <p:nvPr/>
          </p:nvCxnSpPr>
          <p:spPr>
            <a:xfrm>
              <a:off x="45299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91" name="Google Shape;5491;p54"/>
            <p:cNvCxnSpPr/>
            <p:nvPr/>
          </p:nvCxnSpPr>
          <p:spPr>
            <a:xfrm>
              <a:off x="45299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492" name="Google Shape;5492;p54"/>
            <p:cNvCxnSpPr/>
            <p:nvPr/>
          </p:nvCxnSpPr>
          <p:spPr>
            <a:xfrm rot="10800000" flipH="1">
              <a:off x="45299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93" name="Google Shape;5493;p54"/>
            <p:cNvCxnSpPr/>
            <p:nvPr/>
          </p:nvCxnSpPr>
          <p:spPr>
            <a:xfrm>
              <a:off x="45299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4" name="Google Shape;5494;p54"/>
            <p:cNvCxnSpPr/>
            <p:nvPr/>
          </p:nvCxnSpPr>
          <p:spPr>
            <a:xfrm>
              <a:off x="45299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495" name="Google Shape;5495;p54"/>
            <p:cNvCxnSpPr/>
            <p:nvPr/>
          </p:nvCxnSpPr>
          <p:spPr>
            <a:xfrm rot="10800000" flipH="1">
              <a:off x="45312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496" name="Google Shape;5496;p54"/>
            <p:cNvCxnSpPr/>
            <p:nvPr/>
          </p:nvCxnSpPr>
          <p:spPr>
            <a:xfrm rot="10800000" flipH="1">
              <a:off x="45312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497" name="Google Shape;5497;p54"/>
            <p:cNvCxnSpPr/>
            <p:nvPr/>
          </p:nvCxnSpPr>
          <p:spPr>
            <a:xfrm>
              <a:off x="4531277"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8" name="Google Shape;5498;p54"/>
            <p:cNvCxnSpPr/>
            <p:nvPr/>
          </p:nvCxnSpPr>
          <p:spPr>
            <a:xfrm>
              <a:off x="5468327" y="28092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9" name="Google Shape;5499;p54"/>
            <p:cNvCxnSpPr/>
            <p:nvPr/>
          </p:nvCxnSpPr>
          <p:spPr>
            <a:xfrm>
              <a:off x="5468327" y="28092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00" name="Google Shape;5500;p54"/>
            <p:cNvCxnSpPr/>
            <p:nvPr/>
          </p:nvCxnSpPr>
          <p:spPr>
            <a:xfrm>
              <a:off x="5468396" y="280920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01" name="Google Shape;5501;p54"/>
            <p:cNvCxnSpPr/>
            <p:nvPr/>
          </p:nvCxnSpPr>
          <p:spPr>
            <a:xfrm rot="10800000" flipH="1">
              <a:off x="5468327"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02" name="Google Shape;5502;p54"/>
            <p:cNvCxnSpPr/>
            <p:nvPr/>
          </p:nvCxnSpPr>
          <p:spPr>
            <a:xfrm>
              <a:off x="5468327" y="34381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03" name="Google Shape;5503;p54"/>
            <p:cNvCxnSpPr/>
            <p:nvPr/>
          </p:nvCxnSpPr>
          <p:spPr>
            <a:xfrm>
              <a:off x="5468327" y="343815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04" name="Google Shape;5504;p54"/>
            <p:cNvCxnSpPr/>
            <p:nvPr/>
          </p:nvCxnSpPr>
          <p:spPr>
            <a:xfrm rot="10800000" flipH="1">
              <a:off x="5469677" y="280920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05" name="Google Shape;5505;p54"/>
            <p:cNvCxnSpPr/>
            <p:nvPr/>
          </p:nvCxnSpPr>
          <p:spPr>
            <a:xfrm rot="10800000" flipH="1">
              <a:off x="5469677" y="343800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06" name="Google Shape;5506;p54"/>
            <p:cNvCxnSpPr/>
            <p:nvPr/>
          </p:nvCxnSpPr>
          <p:spPr>
            <a:xfrm>
              <a:off x="5469677" y="40671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07" name="Google Shape;5507;p54"/>
            <p:cNvCxnSpPr/>
            <p:nvPr/>
          </p:nvCxnSpPr>
          <p:spPr>
            <a:xfrm>
              <a:off x="17128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08" name="Google Shape;5508;p54"/>
            <p:cNvCxnSpPr/>
            <p:nvPr/>
          </p:nvCxnSpPr>
          <p:spPr>
            <a:xfrm>
              <a:off x="17128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09" name="Google Shape;5509;p54"/>
            <p:cNvCxnSpPr/>
            <p:nvPr/>
          </p:nvCxnSpPr>
          <p:spPr>
            <a:xfrm>
              <a:off x="17128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10" name="Google Shape;5510;p54"/>
            <p:cNvCxnSpPr/>
            <p:nvPr/>
          </p:nvCxnSpPr>
          <p:spPr>
            <a:xfrm rot="10800000" flipH="1">
              <a:off x="17128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11" name="Google Shape;5511;p54"/>
            <p:cNvCxnSpPr/>
            <p:nvPr/>
          </p:nvCxnSpPr>
          <p:spPr>
            <a:xfrm>
              <a:off x="17128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12" name="Google Shape;5512;p54"/>
            <p:cNvCxnSpPr/>
            <p:nvPr/>
          </p:nvCxnSpPr>
          <p:spPr>
            <a:xfrm>
              <a:off x="17128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13" name="Google Shape;5513;p54"/>
            <p:cNvCxnSpPr/>
            <p:nvPr/>
          </p:nvCxnSpPr>
          <p:spPr>
            <a:xfrm rot="10800000" flipH="1">
              <a:off x="17141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14" name="Google Shape;5514;p54"/>
            <p:cNvCxnSpPr/>
            <p:nvPr/>
          </p:nvCxnSpPr>
          <p:spPr>
            <a:xfrm rot="10800000" flipH="1">
              <a:off x="17141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15" name="Google Shape;5515;p54"/>
            <p:cNvCxnSpPr/>
            <p:nvPr/>
          </p:nvCxnSpPr>
          <p:spPr>
            <a:xfrm>
              <a:off x="1714177" y="4067178"/>
              <a:ext cx="471000" cy="0"/>
            </a:xfrm>
            <a:prstGeom prst="straightConnector1">
              <a:avLst/>
            </a:prstGeom>
            <a:noFill/>
            <a:ln w="9525" cap="flat" cmpd="sng">
              <a:solidFill>
                <a:schemeClr val="dk2"/>
              </a:solidFill>
              <a:prstDash val="solid"/>
              <a:round/>
              <a:headEnd type="none" w="med" len="med"/>
              <a:tailEnd type="triangle" w="med" len="med"/>
            </a:ln>
          </p:spPr>
        </p:cxnSp>
        <p:sp>
          <p:nvSpPr>
            <p:cNvPr id="5516" name="Google Shape;5516;p54"/>
            <p:cNvSpPr/>
            <p:nvPr/>
          </p:nvSpPr>
          <p:spPr>
            <a:xfrm>
              <a:off x="6711627" y="320055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cxnSp>
          <p:nvCxnSpPr>
            <p:cNvPr id="5517" name="Google Shape;5517;p54"/>
            <p:cNvCxnSpPr>
              <a:stCxn id="5468" idx="6"/>
              <a:endCxn id="5516" idx="1"/>
            </p:cNvCxnSpPr>
            <p:nvPr/>
          </p:nvCxnSpPr>
          <p:spPr>
            <a:xfrm>
              <a:off x="6405927" y="2809353"/>
              <a:ext cx="374100" cy="460800"/>
            </a:xfrm>
            <a:prstGeom prst="straightConnector1">
              <a:avLst/>
            </a:prstGeom>
            <a:noFill/>
            <a:ln w="9525" cap="flat" cmpd="sng">
              <a:solidFill>
                <a:schemeClr val="dk2"/>
              </a:solidFill>
              <a:prstDash val="solid"/>
              <a:round/>
              <a:headEnd type="none" w="med" len="med"/>
              <a:tailEnd type="triangle" w="med" len="med"/>
            </a:ln>
          </p:spPr>
        </p:cxnSp>
        <p:cxnSp>
          <p:nvCxnSpPr>
            <p:cNvPr id="5518" name="Google Shape;5518;p54"/>
            <p:cNvCxnSpPr>
              <a:stCxn id="5469" idx="6"/>
              <a:endCxn id="5516" idx="2"/>
            </p:cNvCxnSpPr>
            <p:nvPr/>
          </p:nvCxnSpPr>
          <p:spPr>
            <a:xfrm>
              <a:off x="6405927" y="3438303"/>
              <a:ext cx="305700" cy="0"/>
            </a:xfrm>
            <a:prstGeom prst="straightConnector1">
              <a:avLst/>
            </a:prstGeom>
            <a:noFill/>
            <a:ln w="9525" cap="flat" cmpd="sng">
              <a:solidFill>
                <a:schemeClr val="dk2"/>
              </a:solidFill>
              <a:prstDash val="solid"/>
              <a:round/>
              <a:headEnd type="none" w="med" len="med"/>
              <a:tailEnd type="triangle" w="med" len="med"/>
            </a:ln>
          </p:spPr>
        </p:cxnSp>
        <p:cxnSp>
          <p:nvCxnSpPr>
            <p:cNvPr id="5519" name="Google Shape;5519;p54"/>
            <p:cNvCxnSpPr>
              <a:stCxn id="5470" idx="6"/>
              <a:endCxn id="5516" idx="3"/>
            </p:cNvCxnSpPr>
            <p:nvPr/>
          </p:nvCxnSpPr>
          <p:spPr>
            <a:xfrm rot="10800000" flipH="1">
              <a:off x="6407277" y="3606153"/>
              <a:ext cx="372900" cy="461100"/>
            </a:xfrm>
            <a:prstGeom prst="straightConnector1">
              <a:avLst/>
            </a:prstGeom>
            <a:noFill/>
            <a:ln w="9525" cap="flat" cmpd="sng">
              <a:solidFill>
                <a:schemeClr val="dk2"/>
              </a:solidFill>
              <a:prstDash val="solid"/>
              <a:round/>
              <a:headEnd type="none" w="med" len="med"/>
              <a:tailEnd type="triangle" w="med" len="med"/>
            </a:ln>
          </p:spPr>
        </p:cxnSp>
        <p:cxnSp>
          <p:nvCxnSpPr>
            <p:cNvPr id="5520" name="Google Shape;5520;p54"/>
            <p:cNvCxnSpPr>
              <a:stCxn id="5516" idx="6"/>
            </p:cNvCxnSpPr>
            <p:nvPr/>
          </p:nvCxnSpPr>
          <p:spPr>
            <a:xfrm rot="10800000" flipH="1">
              <a:off x="7179027" y="3431553"/>
              <a:ext cx="329100" cy="6600"/>
            </a:xfrm>
            <a:prstGeom prst="straightConnector1">
              <a:avLst/>
            </a:prstGeom>
            <a:noFill/>
            <a:ln w="9525" cap="flat" cmpd="sng">
              <a:solidFill>
                <a:schemeClr val="dk2"/>
              </a:solidFill>
              <a:prstDash val="solid"/>
              <a:round/>
              <a:headEnd type="none" w="med" len="med"/>
              <a:tailEnd type="triangle" w="med" len="med"/>
            </a:ln>
          </p:spPr>
        </p:cxnSp>
        <p:sp>
          <p:nvSpPr>
            <p:cNvPr id="5521" name="Google Shape;5521;p54"/>
            <p:cNvSpPr txBox="1"/>
            <p:nvPr/>
          </p:nvSpPr>
          <p:spPr>
            <a:xfrm>
              <a:off x="1283000" y="33672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[2]</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5522" name="Google Shape;5522;p54"/>
            <p:cNvSpPr txBox="1"/>
            <p:nvPr/>
          </p:nvSpPr>
          <p:spPr>
            <a:xfrm>
              <a:off x="1283000" y="3936225"/>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[3]</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5523" name="Google Shape;5523;p54"/>
            <p:cNvSpPr txBox="1"/>
            <p:nvPr/>
          </p:nvSpPr>
          <p:spPr>
            <a:xfrm>
              <a:off x="1283000" y="2741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[1]</a:t>
              </a:r>
              <a:endParaRPr sz="1100" baseline="-25000">
                <a:latin typeface="Consolas" panose="020B0609020204030204"/>
                <a:ea typeface="Consolas" panose="020B0609020204030204"/>
                <a:cs typeface="Consolas" panose="020B0609020204030204"/>
                <a:sym typeface="Consolas" panose="020B0609020204030204"/>
              </a:endParaRPr>
            </a:p>
          </p:txBody>
        </p:sp>
      </p:grpSp>
      <p:sp>
        <p:nvSpPr>
          <p:cNvPr id="5524" name="Google Shape;5524;p54"/>
          <p:cNvSpPr txBox="1"/>
          <p:nvPr/>
        </p:nvSpPr>
        <p:spPr>
          <a:xfrm>
            <a:off x="2711850" y="4635900"/>
            <a:ext cx="3033000" cy="50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Neural network templates</a:t>
            </a:r>
            <a:endParaRPr lang="en-GB"/>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5528" name="Shape 5528"/>
        <p:cNvGrpSpPr/>
        <p:nvPr/>
      </p:nvGrpSpPr>
      <p:grpSpPr>
        <a:xfrm>
          <a:off x="0" y="0"/>
          <a:ext cx="0" cy="0"/>
          <a:chOff x="0" y="0"/>
          <a:chExt cx="0" cy="0"/>
        </a:xfrm>
      </p:grpSpPr>
      <p:sp>
        <p:nvSpPr>
          <p:cNvPr id="5529" name="Google Shape;5529;p55"/>
          <p:cNvSpPr/>
          <p:nvPr/>
        </p:nvSpPr>
        <p:spPr>
          <a:xfrm>
            <a:off x="3876358" y="419063"/>
            <a:ext cx="593100" cy="6117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a:t>
            </a:r>
            <a:r>
              <a:rPr lang="en-GB" sz="1100" baseline="30000">
                <a:solidFill>
                  <a:schemeClr val="dk1"/>
                </a:solidFill>
              </a:rPr>
              <a:t>[1]</a:t>
            </a:r>
            <a:r>
              <a:rPr lang="en-GB" sz="1100" baseline="-25000">
                <a:solidFill>
                  <a:schemeClr val="dk1"/>
                </a:solidFill>
              </a:rPr>
              <a:t>1</a:t>
            </a:r>
            <a:endParaRPr sz="1600">
              <a:solidFill>
                <a:schemeClr val="dk1"/>
              </a:solidFill>
            </a:endParaRPr>
          </a:p>
        </p:txBody>
      </p:sp>
      <p:sp>
        <p:nvSpPr>
          <p:cNvPr id="5530" name="Google Shape;5530;p55"/>
          <p:cNvSpPr/>
          <p:nvPr/>
        </p:nvSpPr>
        <p:spPr>
          <a:xfrm>
            <a:off x="3876358" y="1374011"/>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a:t>
            </a:r>
            <a:r>
              <a:rPr lang="en-GB" sz="1100" baseline="30000">
                <a:solidFill>
                  <a:schemeClr val="dk1"/>
                </a:solidFill>
              </a:rPr>
              <a:t>[1]</a:t>
            </a:r>
            <a:r>
              <a:rPr lang="en-GB" sz="1100" baseline="-25000">
                <a:solidFill>
                  <a:schemeClr val="dk1"/>
                </a:solidFill>
              </a:rPr>
              <a:t>2</a:t>
            </a:r>
            <a:endParaRPr sz="1600">
              <a:solidFill>
                <a:schemeClr val="dk1"/>
              </a:solidFill>
            </a:endParaRPr>
          </a:p>
        </p:txBody>
      </p:sp>
      <p:sp>
        <p:nvSpPr>
          <p:cNvPr id="5531" name="Google Shape;5531;p55"/>
          <p:cNvSpPr txBox="1"/>
          <p:nvPr/>
        </p:nvSpPr>
        <p:spPr>
          <a:xfrm>
            <a:off x="2280176" y="536825"/>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x</a:t>
            </a:r>
            <a:r>
              <a:rPr lang="en-GB" baseline="-25000">
                <a:latin typeface="Consolas" panose="020B0609020204030204"/>
                <a:ea typeface="Consolas" panose="020B0609020204030204"/>
                <a:cs typeface="Consolas" panose="020B0609020204030204"/>
                <a:sym typeface="Consolas" panose="020B0609020204030204"/>
              </a:rPr>
              <a:t>[1]</a:t>
            </a:r>
            <a:endParaRPr baseline="-25000">
              <a:latin typeface="Consolas" panose="020B0609020204030204"/>
              <a:ea typeface="Consolas" panose="020B0609020204030204"/>
              <a:cs typeface="Consolas" panose="020B0609020204030204"/>
              <a:sym typeface="Consolas" panose="020B0609020204030204"/>
            </a:endParaRPr>
          </a:p>
        </p:txBody>
      </p:sp>
      <p:sp>
        <p:nvSpPr>
          <p:cNvPr id="5532" name="Google Shape;5532;p55"/>
          <p:cNvSpPr/>
          <p:nvPr/>
        </p:nvSpPr>
        <p:spPr>
          <a:xfrm>
            <a:off x="5206047" y="921301"/>
            <a:ext cx="538800" cy="557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a:t>
            </a:r>
            <a:r>
              <a:rPr lang="en-GB" sz="1100" baseline="30000">
                <a:solidFill>
                  <a:schemeClr val="dk1"/>
                </a:solidFill>
              </a:rPr>
              <a:t>[2]</a:t>
            </a:r>
            <a:endParaRPr sz="1600">
              <a:solidFill>
                <a:schemeClr val="dk1"/>
              </a:solidFill>
            </a:endParaRPr>
          </a:p>
        </p:txBody>
      </p:sp>
      <p:cxnSp>
        <p:nvCxnSpPr>
          <p:cNvPr id="5533" name="Google Shape;5533;p55"/>
          <p:cNvCxnSpPr>
            <a:stCxn id="5532" idx="6"/>
            <a:endCxn id="5534" idx="1"/>
          </p:cNvCxnSpPr>
          <p:nvPr/>
        </p:nvCxnSpPr>
        <p:spPr>
          <a:xfrm>
            <a:off x="5744847" y="1200151"/>
            <a:ext cx="501900" cy="0"/>
          </a:xfrm>
          <a:prstGeom prst="straightConnector1">
            <a:avLst/>
          </a:prstGeom>
          <a:noFill/>
          <a:ln w="9525" cap="flat" cmpd="sng">
            <a:solidFill>
              <a:schemeClr val="dk2"/>
            </a:solidFill>
            <a:prstDash val="solid"/>
            <a:round/>
            <a:headEnd type="none" w="med" len="med"/>
            <a:tailEnd type="triangle" w="med" len="med"/>
          </a:ln>
        </p:spPr>
      </p:cxnSp>
      <p:cxnSp>
        <p:nvCxnSpPr>
          <p:cNvPr id="5535" name="Google Shape;5535;p55"/>
          <p:cNvCxnSpPr>
            <a:stCxn id="5530" idx="6"/>
            <a:endCxn id="5532" idx="2"/>
          </p:cNvCxnSpPr>
          <p:nvPr/>
        </p:nvCxnSpPr>
        <p:spPr>
          <a:xfrm rot="10800000" flipH="1">
            <a:off x="4469458" y="1200161"/>
            <a:ext cx="736500" cy="479700"/>
          </a:xfrm>
          <a:prstGeom prst="straightConnector1">
            <a:avLst/>
          </a:prstGeom>
          <a:noFill/>
          <a:ln w="9525" cap="flat" cmpd="sng">
            <a:solidFill>
              <a:schemeClr val="dk2"/>
            </a:solidFill>
            <a:prstDash val="solid"/>
            <a:round/>
            <a:headEnd type="none" w="med" len="med"/>
            <a:tailEnd type="triangle" w="med" len="med"/>
          </a:ln>
        </p:spPr>
      </p:cxnSp>
      <p:cxnSp>
        <p:nvCxnSpPr>
          <p:cNvPr id="5536" name="Google Shape;5536;p55"/>
          <p:cNvCxnSpPr>
            <a:stCxn id="5529" idx="6"/>
            <a:endCxn id="5532" idx="2"/>
          </p:cNvCxnSpPr>
          <p:nvPr/>
        </p:nvCxnSpPr>
        <p:spPr>
          <a:xfrm>
            <a:off x="4469458" y="724913"/>
            <a:ext cx="736500" cy="475200"/>
          </a:xfrm>
          <a:prstGeom prst="straightConnector1">
            <a:avLst/>
          </a:prstGeom>
          <a:noFill/>
          <a:ln w="9525" cap="flat" cmpd="sng">
            <a:solidFill>
              <a:schemeClr val="dk2"/>
            </a:solidFill>
            <a:prstDash val="solid"/>
            <a:round/>
            <a:headEnd type="none" w="med" len="med"/>
            <a:tailEnd type="triangle" w="med" len="med"/>
          </a:ln>
        </p:spPr>
      </p:cxnSp>
      <p:sp>
        <p:nvSpPr>
          <p:cNvPr id="5537" name="Google Shape;5537;p55"/>
          <p:cNvSpPr txBox="1"/>
          <p:nvPr/>
        </p:nvSpPr>
        <p:spPr>
          <a:xfrm>
            <a:off x="2280176" y="14917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x</a:t>
            </a:r>
            <a:r>
              <a:rPr lang="en-GB" baseline="-25000">
                <a:latin typeface="Consolas" panose="020B0609020204030204"/>
                <a:ea typeface="Consolas" panose="020B0609020204030204"/>
                <a:cs typeface="Consolas" panose="020B0609020204030204"/>
                <a:sym typeface="Consolas" panose="020B0609020204030204"/>
              </a:rPr>
              <a:t>[2]</a:t>
            </a:r>
            <a:endParaRPr baseline="-25000">
              <a:latin typeface="Consolas" panose="020B0609020204030204"/>
              <a:ea typeface="Consolas" panose="020B0609020204030204"/>
              <a:cs typeface="Consolas" panose="020B0609020204030204"/>
              <a:sym typeface="Consolas" panose="020B0609020204030204"/>
            </a:endParaRPr>
          </a:p>
        </p:txBody>
      </p:sp>
      <p:cxnSp>
        <p:nvCxnSpPr>
          <p:cNvPr id="5538" name="Google Shape;5538;p55"/>
          <p:cNvCxnSpPr>
            <a:stCxn id="5531" idx="3"/>
            <a:endCxn id="5529" idx="2"/>
          </p:cNvCxnSpPr>
          <p:nvPr/>
        </p:nvCxnSpPr>
        <p:spPr>
          <a:xfrm>
            <a:off x="2818976" y="724925"/>
            <a:ext cx="1057500" cy="0"/>
          </a:xfrm>
          <a:prstGeom prst="straightConnector1">
            <a:avLst/>
          </a:prstGeom>
          <a:noFill/>
          <a:ln w="9525" cap="flat" cmpd="sng">
            <a:solidFill>
              <a:schemeClr val="dk2"/>
            </a:solidFill>
            <a:prstDash val="solid"/>
            <a:round/>
            <a:headEnd type="none" w="med" len="med"/>
            <a:tailEnd type="triangle" w="med" len="med"/>
          </a:ln>
        </p:spPr>
      </p:cxnSp>
      <p:cxnSp>
        <p:nvCxnSpPr>
          <p:cNvPr id="5539" name="Google Shape;5539;p55"/>
          <p:cNvCxnSpPr>
            <a:stCxn id="5537" idx="3"/>
            <a:endCxn id="5530" idx="2"/>
          </p:cNvCxnSpPr>
          <p:nvPr/>
        </p:nvCxnSpPr>
        <p:spPr>
          <a:xfrm>
            <a:off x="2818976" y="1679850"/>
            <a:ext cx="1057500" cy="0"/>
          </a:xfrm>
          <a:prstGeom prst="straightConnector1">
            <a:avLst/>
          </a:prstGeom>
          <a:noFill/>
          <a:ln w="9525" cap="flat" cmpd="sng">
            <a:solidFill>
              <a:schemeClr val="dk2"/>
            </a:solidFill>
            <a:prstDash val="solid"/>
            <a:round/>
            <a:headEnd type="none" w="med" len="med"/>
            <a:tailEnd type="triangle" w="med" len="med"/>
          </a:ln>
        </p:spPr>
      </p:cxnSp>
      <p:cxnSp>
        <p:nvCxnSpPr>
          <p:cNvPr id="5540" name="Google Shape;5540;p55"/>
          <p:cNvCxnSpPr>
            <a:stCxn id="5531" idx="3"/>
            <a:endCxn id="5530" idx="2"/>
          </p:cNvCxnSpPr>
          <p:nvPr/>
        </p:nvCxnSpPr>
        <p:spPr>
          <a:xfrm>
            <a:off x="2818976" y="724925"/>
            <a:ext cx="1057500" cy="954900"/>
          </a:xfrm>
          <a:prstGeom prst="straightConnector1">
            <a:avLst/>
          </a:prstGeom>
          <a:noFill/>
          <a:ln w="9525" cap="flat" cmpd="sng">
            <a:solidFill>
              <a:schemeClr val="dk2"/>
            </a:solidFill>
            <a:prstDash val="solid"/>
            <a:round/>
            <a:headEnd type="none" w="med" len="med"/>
            <a:tailEnd type="triangle" w="med" len="med"/>
          </a:ln>
        </p:spPr>
      </p:cxnSp>
      <p:cxnSp>
        <p:nvCxnSpPr>
          <p:cNvPr id="5541" name="Google Shape;5541;p55"/>
          <p:cNvCxnSpPr>
            <a:stCxn id="5537" idx="3"/>
            <a:endCxn id="5529" idx="2"/>
          </p:cNvCxnSpPr>
          <p:nvPr/>
        </p:nvCxnSpPr>
        <p:spPr>
          <a:xfrm rot="10800000" flipH="1">
            <a:off x="2818976" y="724950"/>
            <a:ext cx="1057500" cy="954900"/>
          </a:xfrm>
          <a:prstGeom prst="straightConnector1">
            <a:avLst/>
          </a:prstGeom>
          <a:noFill/>
          <a:ln w="9525" cap="flat" cmpd="sng">
            <a:solidFill>
              <a:schemeClr val="dk2"/>
            </a:solidFill>
            <a:prstDash val="solid"/>
            <a:round/>
            <a:headEnd type="none" w="med" len="med"/>
            <a:tailEnd type="triangle" w="med" len="med"/>
          </a:ln>
        </p:spPr>
      </p:cxnSp>
      <p:grpSp>
        <p:nvGrpSpPr>
          <p:cNvPr id="5542" name="Google Shape;5542;p55"/>
          <p:cNvGrpSpPr/>
          <p:nvPr/>
        </p:nvGrpSpPr>
        <p:grpSpPr>
          <a:xfrm>
            <a:off x="1283000" y="2571753"/>
            <a:ext cx="6225127" cy="1733100"/>
            <a:chOff x="1283000" y="2571753"/>
            <a:chExt cx="6225127" cy="1733100"/>
          </a:xfrm>
        </p:grpSpPr>
        <p:sp>
          <p:nvSpPr>
            <p:cNvPr id="5543" name="Google Shape;5543;p55"/>
            <p:cNvSpPr/>
            <p:nvPr/>
          </p:nvSpPr>
          <p:spPr>
            <a:xfrm>
              <a:off x="2185252"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44" name="Google Shape;5544;p55"/>
            <p:cNvSpPr/>
            <p:nvPr/>
          </p:nvSpPr>
          <p:spPr>
            <a:xfrm>
              <a:off x="2185252"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45" name="Google Shape;5545;p55"/>
            <p:cNvSpPr/>
            <p:nvPr/>
          </p:nvSpPr>
          <p:spPr>
            <a:xfrm>
              <a:off x="2186602"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46" name="Google Shape;5546;p55"/>
            <p:cNvSpPr/>
            <p:nvPr/>
          </p:nvSpPr>
          <p:spPr>
            <a:xfrm>
              <a:off x="3123571"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47" name="Google Shape;5547;p55"/>
            <p:cNvSpPr/>
            <p:nvPr/>
          </p:nvSpPr>
          <p:spPr>
            <a:xfrm>
              <a:off x="3123571"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48" name="Google Shape;5548;p55"/>
            <p:cNvSpPr/>
            <p:nvPr/>
          </p:nvSpPr>
          <p:spPr>
            <a:xfrm>
              <a:off x="3124921"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49" name="Google Shape;5549;p55"/>
            <p:cNvSpPr/>
            <p:nvPr/>
          </p:nvSpPr>
          <p:spPr>
            <a:xfrm>
              <a:off x="4061889"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50" name="Google Shape;5550;p55"/>
            <p:cNvSpPr/>
            <p:nvPr/>
          </p:nvSpPr>
          <p:spPr>
            <a:xfrm>
              <a:off x="4061889"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51" name="Google Shape;5551;p55"/>
            <p:cNvSpPr/>
            <p:nvPr/>
          </p:nvSpPr>
          <p:spPr>
            <a:xfrm>
              <a:off x="4063239"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52" name="Google Shape;5552;p55"/>
            <p:cNvSpPr/>
            <p:nvPr/>
          </p:nvSpPr>
          <p:spPr>
            <a:xfrm>
              <a:off x="5000208"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53" name="Google Shape;5553;p55"/>
            <p:cNvSpPr/>
            <p:nvPr/>
          </p:nvSpPr>
          <p:spPr>
            <a:xfrm>
              <a:off x="5000208"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54" name="Google Shape;5554;p55"/>
            <p:cNvSpPr/>
            <p:nvPr/>
          </p:nvSpPr>
          <p:spPr>
            <a:xfrm>
              <a:off x="5001558"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55" name="Google Shape;5555;p55"/>
            <p:cNvSpPr/>
            <p:nvPr/>
          </p:nvSpPr>
          <p:spPr>
            <a:xfrm>
              <a:off x="5938527"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56" name="Google Shape;5556;p55"/>
            <p:cNvSpPr/>
            <p:nvPr/>
          </p:nvSpPr>
          <p:spPr>
            <a:xfrm>
              <a:off x="5938527"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57" name="Google Shape;5557;p55"/>
            <p:cNvSpPr/>
            <p:nvPr/>
          </p:nvSpPr>
          <p:spPr>
            <a:xfrm>
              <a:off x="5939877"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cxnSp>
          <p:nvCxnSpPr>
            <p:cNvPr id="5558" name="Google Shape;5558;p55"/>
            <p:cNvCxnSpPr>
              <a:stCxn id="5543" idx="6"/>
              <a:endCxn id="5546" idx="2"/>
            </p:cNvCxnSpPr>
            <p:nvPr/>
          </p:nvCxnSpPr>
          <p:spPr>
            <a:xfrm>
              <a:off x="2652652" y="28093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59" name="Google Shape;5559;p55"/>
            <p:cNvCxnSpPr>
              <a:stCxn id="5543" idx="6"/>
              <a:endCxn id="5547" idx="2"/>
            </p:cNvCxnSpPr>
            <p:nvPr/>
          </p:nvCxnSpPr>
          <p:spPr>
            <a:xfrm>
              <a:off x="2652652"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60" name="Google Shape;5560;p55"/>
            <p:cNvCxnSpPr>
              <a:endCxn id="5548" idx="2"/>
            </p:cNvCxnSpPr>
            <p:nvPr/>
          </p:nvCxnSpPr>
          <p:spPr>
            <a:xfrm>
              <a:off x="2652721" y="280935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61" name="Google Shape;5561;p55"/>
            <p:cNvCxnSpPr>
              <a:stCxn id="5544" idx="6"/>
              <a:endCxn id="5546" idx="2"/>
            </p:cNvCxnSpPr>
            <p:nvPr/>
          </p:nvCxnSpPr>
          <p:spPr>
            <a:xfrm rot="10800000" flipH="1">
              <a:off x="2652652" y="28095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62" name="Google Shape;5562;p55"/>
            <p:cNvCxnSpPr>
              <a:stCxn id="5544" idx="6"/>
              <a:endCxn id="5547" idx="2"/>
            </p:cNvCxnSpPr>
            <p:nvPr/>
          </p:nvCxnSpPr>
          <p:spPr>
            <a:xfrm>
              <a:off x="2652652" y="34383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63" name="Google Shape;5563;p55"/>
            <p:cNvCxnSpPr>
              <a:stCxn id="5544" idx="6"/>
              <a:endCxn id="5548" idx="2"/>
            </p:cNvCxnSpPr>
            <p:nvPr/>
          </p:nvCxnSpPr>
          <p:spPr>
            <a:xfrm>
              <a:off x="2652652" y="343830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64" name="Google Shape;5564;p55"/>
            <p:cNvCxnSpPr>
              <a:stCxn id="5545" idx="6"/>
              <a:endCxn id="5546" idx="2"/>
            </p:cNvCxnSpPr>
            <p:nvPr/>
          </p:nvCxnSpPr>
          <p:spPr>
            <a:xfrm rot="10800000" flipH="1">
              <a:off x="2654002" y="280935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65" name="Google Shape;5565;p55"/>
            <p:cNvCxnSpPr>
              <a:stCxn id="5545" idx="6"/>
              <a:endCxn id="5547" idx="2"/>
            </p:cNvCxnSpPr>
            <p:nvPr/>
          </p:nvCxnSpPr>
          <p:spPr>
            <a:xfrm rot="10800000" flipH="1">
              <a:off x="2654002" y="343815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66" name="Google Shape;5566;p55"/>
            <p:cNvCxnSpPr>
              <a:stCxn id="5545" idx="6"/>
              <a:endCxn id="5548" idx="2"/>
            </p:cNvCxnSpPr>
            <p:nvPr/>
          </p:nvCxnSpPr>
          <p:spPr>
            <a:xfrm>
              <a:off x="2654002" y="40672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67" name="Google Shape;5567;p55"/>
            <p:cNvCxnSpPr/>
            <p:nvPr/>
          </p:nvCxnSpPr>
          <p:spPr>
            <a:xfrm>
              <a:off x="3591602"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68" name="Google Shape;5568;p55"/>
            <p:cNvCxnSpPr/>
            <p:nvPr/>
          </p:nvCxnSpPr>
          <p:spPr>
            <a:xfrm>
              <a:off x="3591602"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69" name="Google Shape;5569;p55"/>
            <p:cNvCxnSpPr/>
            <p:nvPr/>
          </p:nvCxnSpPr>
          <p:spPr>
            <a:xfrm>
              <a:off x="3591671"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70" name="Google Shape;5570;p55"/>
            <p:cNvCxnSpPr/>
            <p:nvPr/>
          </p:nvCxnSpPr>
          <p:spPr>
            <a:xfrm rot="10800000" flipH="1">
              <a:off x="3591602"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71" name="Google Shape;5571;p55"/>
            <p:cNvCxnSpPr/>
            <p:nvPr/>
          </p:nvCxnSpPr>
          <p:spPr>
            <a:xfrm>
              <a:off x="3591602"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72" name="Google Shape;5572;p55"/>
            <p:cNvCxnSpPr/>
            <p:nvPr/>
          </p:nvCxnSpPr>
          <p:spPr>
            <a:xfrm>
              <a:off x="3591602"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73" name="Google Shape;5573;p55"/>
            <p:cNvCxnSpPr/>
            <p:nvPr/>
          </p:nvCxnSpPr>
          <p:spPr>
            <a:xfrm rot="10800000" flipH="1">
              <a:off x="3592952"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74" name="Google Shape;5574;p55"/>
            <p:cNvCxnSpPr/>
            <p:nvPr/>
          </p:nvCxnSpPr>
          <p:spPr>
            <a:xfrm rot="10800000" flipH="1">
              <a:off x="3592952"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75" name="Google Shape;5575;p55"/>
            <p:cNvCxnSpPr/>
            <p:nvPr/>
          </p:nvCxnSpPr>
          <p:spPr>
            <a:xfrm>
              <a:off x="3592952"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76" name="Google Shape;5576;p55"/>
            <p:cNvCxnSpPr/>
            <p:nvPr/>
          </p:nvCxnSpPr>
          <p:spPr>
            <a:xfrm>
              <a:off x="45299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77" name="Google Shape;5577;p55"/>
            <p:cNvCxnSpPr/>
            <p:nvPr/>
          </p:nvCxnSpPr>
          <p:spPr>
            <a:xfrm>
              <a:off x="45299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78" name="Google Shape;5578;p55"/>
            <p:cNvCxnSpPr/>
            <p:nvPr/>
          </p:nvCxnSpPr>
          <p:spPr>
            <a:xfrm>
              <a:off x="45299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79" name="Google Shape;5579;p55"/>
            <p:cNvCxnSpPr/>
            <p:nvPr/>
          </p:nvCxnSpPr>
          <p:spPr>
            <a:xfrm rot="10800000" flipH="1">
              <a:off x="45299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80" name="Google Shape;5580;p55"/>
            <p:cNvCxnSpPr/>
            <p:nvPr/>
          </p:nvCxnSpPr>
          <p:spPr>
            <a:xfrm>
              <a:off x="45299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81" name="Google Shape;5581;p55"/>
            <p:cNvCxnSpPr/>
            <p:nvPr/>
          </p:nvCxnSpPr>
          <p:spPr>
            <a:xfrm>
              <a:off x="45299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82" name="Google Shape;5582;p55"/>
            <p:cNvCxnSpPr/>
            <p:nvPr/>
          </p:nvCxnSpPr>
          <p:spPr>
            <a:xfrm rot="10800000" flipH="1">
              <a:off x="45312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83" name="Google Shape;5583;p55"/>
            <p:cNvCxnSpPr/>
            <p:nvPr/>
          </p:nvCxnSpPr>
          <p:spPr>
            <a:xfrm rot="10800000" flipH="1">
              <a:off x="45312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84" name="Google Shape;5584;p55"/>
            <p:cNvCxnSpPr/>
            <p:nvPr/>
          </p:nvCxnSpPr>
          <p:spPr>
            <a:xfrm>
              <a:off x="4531277"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85" name="Google Shape;5585;p55"/>
            <p:cNvCxnSpPr/>
            <p:nvPr/>
          </p:nvCxnSpPr>
          <p:spPr>
            <a:xfrm>
              <a:off x="5468327" y="28092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86" name="Google Shape;5586;p55"/>
            <p:cNvCxnSpPr/>
            <p:nvPr/>
          </p:nvCxnSpPr>
          <p:spPr>
            <a:xfrm>
              <a:off x="5468327" y="28092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87" name="Google Shape;5587;p55"/>
            <p:cNvCxnSpPr/>
            <p:nvPr/>
          </p:nvCxnSpPr>
          <p:spPr>
            <a:xfrm>
              <a:off x="5468396" y="280920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88" name="Google Shape;5588;p55"/>
            <p:cNvCxnSpPr/>
            <p:nvPr/>
          </p:nvCxnSpPr>
          <p:spPr>
            <a:xfrm rot="10800000" flipH="1">
              <a:off x="5468327"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89" name="Google Shape;5589;p55"/>
            <p:cNvCxnSpPr/>
            <p:nvPr/>
          </p:nvCxnSpPr>
          <p:spPr>
            <a:xfrm>
              <a:off x="5468327" y="34381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0" name="Google Shape;5590;p55"/>
            <p:cNvCxnSpPr/>
            <p:nvPr/>
          </p:nvCxnSpPr>
          <p:spPr>
            <a:xfrm>
              <a:off x="5468327" y="343815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91" name="Google Shape;5591;p55"/>
            <p:cNvCxnSpPr/>
            <p:nvPr/>
          </p:nvCxnSpPr>
          <p:spPr>
            <a:xfrm rot="10800000" flipH="1">
              <a:off x="5469677" y="280920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92" name="Google Shape;5592;p55"/>
            <p:cNvCxnSpPr/>
            <p:nvPr/>
          </p:nvCxnSpPr>
          <p:spPr>
            <a:xfrm rot="10800000" flipH="1">
              <a:off x="5469677" y="343800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93" name="Google Shape;5593;p55"/>
            <p:cNvCxnSpPr/>
            <p:nvPr/>
          </p:nvCxnSpPr>
          <p:spPr>
            <a:xfrm>
              <a:off x="5469677" y="40671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4" name="Google Shape;5594;p55"/>
            <p:cNvCxnSpPr/>
            <p:nvPr/>
          </p:nvCxnSpPr>
          <p:spPr>
            <a:xfrm>
              <a:off x="17128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5" name="Google Shape;5595;p55"/>
            <p:cNvCxnSpPr/>
            <p:nvPr/>
          </p:nvCxnSpPr>
          <p:spPr>
            <a:xfrm>
              <a:off x="17128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96" name="Google Shape;5596;p55"/>
            <p:cNvCxnSpPr/>
            <p:nvPr/>
          </p:nvCxnSpPr>
          <p:spPr>
            <a:xfrm>
              <a:off x="17128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97" name="Google Shape;5597;p55"/>
            <p:cNvCxnSpPr/>
            <p:nvPr/>
          </p:nvCxnSpPr>
          <p:spPr>
            <a:xfrm rot="10800000" flipH="1">
              <a:off x="17128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98" name="Google Shape;5598;p55"/>
            <p:cNvCxnSpPr/>
            <p:nvPr/>
          </p:nvCxnSpPr>
          <p:spPr>
            <a:xfrm>
              <a:off x="17128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9" name="Google Shape;5599;p55"/>
            <p:cNvCxnSpPr/>
            <p:nvPr/>
          </p:nvCxnSpPr>
          <p:spPr>
            <a:xfrm>
              <a:off x="17128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600" name="Google Shape;5600;p55"/>
            <p:cNvCxnSpPr/>
            <p:nvPr/>
          </p:nvCxnSpPr>
          <p:spPr>
            <a:xfrm rot="10800000" flipH="1">
              <a:off x="17141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601" name="Google Shape;5601;p55"/>
            <p:cNvCxnSpPr/>
            <p:nvPr/>
          </p:nvCxnSpPr>
          <p:spPr>
            <a:xfrm rot="10800000" flipH="1">
              <a:off x="17141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602" name="Google Shape;5602;p55"/>
            <p:cNvCxnSpPr/>
            <p:nvPr/>
          </p:nvCxnSpPr>
          <p:spPr>
            <a:xfrm>
              <a:off x="1714177" y="4067178"/>
              <a:ext cx="471000" cy="0"/>
            </a:xfrm>
            <a:prstGeom prst="straightConnector1">
              <a:avLst/>
            </a:prstGeom>
            <a:noFill/>
            <a:ln w="9525" cap="flat" cmpd="sng">
              <a:solidFill>
                <a:schemeClr val="dk2"/>
              </a:solidFill>
              <a:prstDash val="solid"/>
              <a:round/>
              <a:headEnd type="none" w="med" len="med"/>
              <a:tailEnd type="triangle" w="med" len="med"/>
            </a:ln>
          </p:spPr>
        </p:cxnSp>
        <p:sp>
          <p:nvSpPr>
            <p:cNvPr id="5603" name="Google Shape;5603;p55"/>
            <p:cNvSpPr/>
            <p:nvPr/>
          </p:nvSpPr>
          <p:spPr>
            <a:xfrm>
              <a:off x="6711627" y="320055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cxnSp>
          <p:nvCxnSpPr>
            <p:cNvPr id="5604" name="Google Shape;5604;p55"/>
            <p:cNvCxnSpPr>
              <a:stCxn id="5555" idx="6"/>
              <a:endCxn id="5603" idx="1"/>
            </p:cNvCxnSpPr>
            <p:nvPr/>
          </p:nvCxnSpPr>
          <p:spPr>
            <a:xfrm>
              <a:off x="6405927" y="2809353"/>
              <a:ext cx="374100" cy="460800"/>
            </a:xfrm>
            <a:prstGeom prst="straightConnector1">
              <a:avLst/>
            </a:prstGeom>
            <a:noFill/>
            <a:ln w="9525" cap="flat" cmpd="sng">
              <a:solidFill>
                <a:schemeClr val="dk2"/>
              </a:solidFill>
              <a:prstDash val="solid"/>
              <a:round/>
              <a:headEnd type="none" w="med" len="med"/>
              <a:tailEnd type="triangle" w="med" len="med"/>
            </a:ln>
          </p:spPr>
        </p:cxnSp>
        <p:cxnSp>
          <p:nvCxnSpPr>
            <p:cNvPr id="5605" name="Google Shape;5605;p55"/>
            <p:cNvCxnSpPr>
              <a:stCxn id="5556" idx="6"/>
              <a:endCxn id="5603" idx="2"/>
            </p:cNvCxnSpPr>
            <p:nvPr/>
          </p:nvCxnSpPr>
          <p:spPr>
            <a:xfrm>
              <a:off x="6405927" y="3438303"/>
              <a:ext cx="305700" cy="0"/>
            </a:xfrm>
            <a:prstGeom prst="straightConnector1">
              <a:avLst/>
            </a:prstGeom>
            <a:noFill/>
            <a:ln w="9525" cap="flat" cmpd="sng">
              <a:solidFill>
                <a:schemeClr val="dk2"/>
              </a:solidFill>
              <a:prstDash val="solid"/>
              <a:round/>
              <a:headEnd type="none" w="med" len="med"/>
              <a:tailEnd type="triangle" w="med" len="med"/>
            </a:ln>
          </p:spPr>
        </p:cxnSp>
        <p:cxnSp>
          <p:nvCxnSpPr>
            <p:cNvPr id="5606" name="Google Shape;5606;p55"/>
            <p:cNvCxnSpPr>
              <a:stCxn id="5557" idx="6"/>
              <a:endCxn id="5603" idx="3"/>
            </p:cNvCxnSpPr>
            <p:nvPr/>
          </p:nvCxnSpPr>
          <p:spPr>
            <a:xfrm rot="10800000" flipH="1">
              <a:off x="6407277" y="3606153"/>
              <a:ext cx="372900" cy="461100"/>
            </a:xfrm>
            <a:prstGeom prst="straightConnector1">
              <a:avLst/>
            </a:prstGeom>
            <a:noFill/>
            <a:ln w="9525" cap="flat" cmpd="sng">
              <a:solidFill>
                <a:schemeClr val="dk2"/>
              </a:solidFill>
              <a:prstDash val="solid"/>
              <a:round/>
              <a:headEnd type="none" w="med" len="med"/>
              <a:tailEnd type="triangle" w="med" len="med"/>
            </a:ln>
          </p:spPr>
        </p:cxnSp>
        <p:cxnSp>
          <p:nvCxnSpPr>
            <p:cNvPr id="5607" name="Google Shape;5607;p55"/>
            <p:cNvCxnSpPr>
              <a:stCxn id="5603" idx="6"/>
            </p:cNvCxnSpPr>
            <p:nvPr/>
          </p:nvCxnSpPr>
          <p:spPr>
            <a:xfrm rot="10800000" flipH="1">
              <a:off x="7179027" y="3431553"/>
              <a:ext cx="329100" cy="6600"/>
            </a:xfrm>
            <a:prstGeom prst="straightConnector1">
              <a:avLst/>
            </a:prstGeom>
            <a:noFill/>
            <a:ln w="9525" cap="flat" cmpd="sng">
              <a:solidFill>
                <a:schemeClr val="dk2"/>
              </a:solidFill>
              <a:prstDash val="solid"/>
              <a:round/>
              <a:headEnd type="none" w="med" len="med"/>
              <a:tailEnd type="triangle" w="med" len="med"/>
            </a:ln>
          </p:spPr>
        </p:cxnSp>
        <p:sp>
          <p:nvSpPr>
            <p:cNvPr id="5608" name="Google Shape;5608;p55"/>
            <p:cNvSpPr txBox="1"/>
            <p:nvPr/>
          </p:nvSpPr>
          <p:spPr>
            <a:xfrm>
              <a:off x="1283000" y="33672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[2]</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5609" name="Google Shape;5609;p55"/>
            <p:cNvSpPr txBox="1"/>
            <p:nvPr/>
          </p:nvSpPr>
          <p:spPr>
            <a:xfrm>
              <a:off x="1283000" y="3936225"/>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[3]</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5610" name="Google Shape;5610;p55"/>
            <p:cNvSpPr txBox="1"/>
            <p:nvPr/>
          </p:nvSpPr>
          <p:spPr>
            <a:xfrm>
              <a:off x="1283000" y="2741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[1]</a:t>
              </a:r>
              <a:endParaRPr sz="1100" baseline="-25000">
                <a:latin typeface="Consolas" panose="020B0609020204030204"/>
                <a:ea typeface="Consolas" panose="020B0609020204030204"/>
                <a:cs typeface="Consolas" panose="020B0609020204030204"/>
                <a:sym typeface="Consolas" panose="020B0609020204030204"/>
              </a:endParaRPr>
            </a:p>
          </p:txBody>
        </p:sp>
      </p:grpSp>
      <p:sp>
        <p:nvSpPr>
          <p:cNvPr id="5611" name="Google Shape;5611;p55"/>
          <p:cNvSpPr txBox="1"/>
          <p:nvPr/>
        </p:nvSpPr>
        <p:spPr>
          <a:xfrm>
            <a:off x="2711850" y="4635900"/>
            <a:ext cx="3033000" cy="50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Neural network templates</a:t>
            </a:r>
            <a:endParaRPr lang="en-GB"/>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5615" name="Shape 5615"/>
        <p:cNvGrpSpPr/>
        <p:nvPr/>
      </p:nvGrpSpPr>
      <p:grpSpPr>
        <a:xfrm>
          <a:off x="0" y="0"/>
          <a:ext cx="0" cy="0"/>
          <a:chOff x="0" y="0"/>
          <a:chExt cx="0" cy="0"/>
        </a:xfrm>
      </p:grpSpPr>
      <p:grpSp>
        <p:nvGrpSpPr>
          <p:cNvPr id="5616" name="Google Shape;5616;p56"/>
          <p:cNvGrpSpPr/>
          <p:nvPr/>
        </p:nvGrpSpPr>
        <p:grpSpPr>
          <a:xfrm>
            <a:off x="1949500" y="786025"/>
            <a:ext cx="5590500" cy="378900"/>
            <a:chOff x="954475" y="734775"/>
            <a:chExt cx="5590500" cy="378900"/>
          </a:xfrm>
        </p:grpSpPr>
        <p:sp>
          <p:nvSpPr>
            <p:cNvPr id="5617" name="Google Shape;5617;p56"/>
            <p:cNvSpPr/>
            <p:nvPr/>
          </p:nvSpPr>
          <p:spPr>
            <a:xfrm>
              <a:off x="954475" y="734775"/>
              <a:ext cx="3522300" cy="3789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Train</a:t>
              </a:r>
              <a:endParaRPr>
                <a:latin typeface="Consolas" panose="020B0609020204030204"/>
                <a:ea typeface="Consolas" panose="020B0609020204030204"/>
                <a:cs typeface="Consolas" panose="020B0609020204030204"/>
                <a:sym typeface="Consolas" panose="020B0609020204030204"/>
              </a:endParaRPr>
            </a:p>
          </p:txBody>
        </p:sp>
        <p:sp>
          <p:nvSpPr>
            <p:cNvPr id="5618" name="Google Shape;5618;p56"/>
            <p:cNvSpPr/>
            <p:nvPr/>
          </p:nvSpPr>
          <p:spPr>
            <a:xfrm>
              <a:off x="4476775" y="734775"/>
              <a:ext cx="1287900" cy="3789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a:solidFill>
                    <a:schemeClr val="dk1"/>
                  </a:solidFill>
                  <a:latin typeface="Consolas" panose="020B0609020204030204"/>
                  <a:ea typeface="Consolas" panose="020B0609020204030204"/>
                  <a:cs typeface="Consolas" panose="020B0609020204030204"/>
                  <a:sym typeface="Consolas" panose="020B0609020204030204"/>
                </a:rPr>
                <a:t>Valid</a:t>
              </a:r>
              <a:endParaRPr>
                <a:solidFill>
                  <a:schemeClr val="dk1"/>
                </a:solidFill>
                <a:latin typeface="Consolas" panose="020B0609020204030204"/>
                <a:ea typeface="Consolas" panose="020B0609020204030204"/>
                <a:cs typeface="Consolas" panose="020B0609020204030204"/>
                <a:sym typeface="Consolas" panose="020B0609020204030204"/>
              </a:endParaRPr>
            </a:p>
          </p:txBody>
        </p:sp>
        <p:sp>
          <p:nvSpPr>
            <p:cNvPr id="5619" name="Google Shape;5619;p56"/>
            <p:cNvSpPr/>
            <p:nvPr/>
          </p:nvSpPr>
          <p:spPr>
            <a:xfrm>
              <a:off x="5764675" y="734775"/>
              <a:ext cx="780300" cy="3789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dk1"/>
                  </a:solidFill>
                  <a:latin typeface="Consolas" panose="020B0609020204030204"/>
                  <a:ea typeface="Consolas" panose="020B0609020204030204"/>
                  <a:cs typeface="Consolas" panose="020B0609020204030204"/>
                  <a:sym typeface="Consolas" panose="020B0609020204030204"/>
                </a:rPr>
                <a:t>Test</a:t>
              </a:r>
              <a:endParaRPr lang="en-GB">
                <a:solidFill>
                  <a:schemeClr val="dk1"/>
                </a:solidFill>
                <a:latin typeface="Consolas" panose="020B0609020204030204"/>
                <a:ea typeface="Consolas" panose="020B0609020204030204"/>
                <a:cs typeface="Consolas" panose="020B0609020204030204"/>
                <a:sym typeface="Consolas" panose="020B0609020204030204"/>
              </a:endParaRPr>
            </a:p>
          </p:txBody>
        </p:sp>
      </p:grpSp>
      <p:grpSp>
        <p:nvGrpSpPr>
          <p:cNvPr id="5620" name="Google Shape;5620;p56"/>
          <p:cNvGrpSpPr/>
          <p:nvPr/>
        </p:nvGrpSpPr>
        <p:grpSpPr>
          <a:xfrm>
            <a:off x="27550" y="2048825"/>
            <a:ext cx="2929595" cy="2543725"/>
            <a:chOff x="27550" y="1439225"/>
            <a:chExt cx="2929595" cy="2543725"/>
          </a:xfrm>
        </p:grpSpPr>
        <p:cxnSp>
          <p:nvCxnSpPr>
            <p:cNvPr id="5621" name="Google Shape;5621;p56"/>
            <p:cNvCxnSpPr/>
            <p:nvPr/>
          </p:nvCxnSpPr>
          <p:spPr>
            <a:xfrm rot="10800000">
              <a:off x="213945" y="37060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622" name="Google Shape;5622;p56"/>
            <p:cNvSpPr/>
            <p:nvPr/>
          </p:nvSpPr>
          <p:spPr>
            <a:xfrm>
              <a:off x="744550" y="32173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3" name="Google Shape;5623;p56"/>
            <p:cNvSpPr/>
            <p:nvPr/>
          </p:nvSpPr>
          <p:spPr>
            <a:xfrm>
              <a:off x="958334" y="3394467"/>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4" name="Google Shape;5624;p56"/>
            <p:cNvSpPr/>
            <p:nvPr/>
          </p:nvSpPr>
          <p:spPr>
            <a:xfrm>
              <a:off x="1095918" y="3441536"/>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5" name="Google Shape;5625;p56"/>
            <p:cNvSpPr/>
            <p:nvPr/>
          </p:nvSpPr>
          <p:spPr>
            <a:xfrm>
              <a:off x="989380" y="32061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6" name="Google Shape;5626;p56"/>
            <p:cNvSpPr/>
            <p:nvPr/>
          </p:nvSpPr>
          <p:spPr>
            <a:xfrm>
              <a:off x="973857" y="30179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7" name="Google Shape;5627;p56"/>
            <p:cNvSpPr/>
            <p:nvPr/>
          </p:nvSpPr>
          <p:spPr>
            <a:xfrm>
              <a:off x="6253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8" name="Google Shape;5628;p56"/>
            <p:cNvSpPr/>
            <p:nvPr/>
          </p:nvSpPr>
          <p:spPr>
            <a:xfrm>
              <a:off x="7170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9" name="Google Shape;5629;p56"/>
            <p:cNvSpPr/>
            <p:nvPr/>
          </p:nvSpPr>
          <p:spPr>
            <a:xfrm>
              <a:off x="487732" y="2719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0" name="Google Shape;5630;p56"/>
            <p:cNvSpPr txBox="1"/>
            <p:nvPr/>
          </p:nvSpPr>
          <p:spPr>
            <a:xfrm>
              <a:off x="2351625" y="3629850"/>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x1</a:t>
              </a:r>
              <a:endParaRPr sz="1200">
                <a:latin typeface="Consolas" panose="020B0609020204030204"/>
                <a:ea typeface="Consolas" panose="020B0609020204030204"/>
                <a:cs typeface="Consolas" panose="020B0609020204030204"/>
                <a:sym typeface="Consolas" panose="020B0609020204030204"/>
              </a:endParaRPr>
            </a:p>
          </p:txBody>
        </p:sp>
        <p:sp>
          <p:nvSpPr>
            <p:cNvPr id="5631" name="Google Shape;5631;p56"/>
            <p:cNvSpPr txBox="1"/>
            <p:nvPr/>
          </p:nvSpPr>
          <p:spPr>
            <a:xfrm rot="-5400000">
              <a:off x="-81800" y="1639875"/>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x2</a:t>
              </a:r>
              <a:endParaRPr sz="1200">
                <a:latin typeface="Consolas" panose="020B0609020204030204"/>
                <a:ea typeface="Consolas" panose="020B0609020204030204"/>
                <a:cs typeface="Consolas" panose="020B0609020204030204"/>
                <a:sym typeface="Consolas" panose="020B0609020204030204"/>
              </a:endParaRPr>
            </a:p>
          </p:txBody>
        </p:sp>
        <p:cxnSp>
          <p:nvCxnSpPr>
            <p:cNvPr id="5632" name="Google Shape;5632;p56"/>
            <p:cNvCxnSpPr/>
            <p:nvPr/>
          </p:nvCxnSpPr>
          <p:spPr>
            <a:xfrm rot="10800000">
              <a:off x="367075" y="1888775"/>
              <a:ext cx="2027100" cy="1725000"/>
            </a:xfrm>
            <a:prstGeom prst="straightConnector1">
              <a:avLst/>
            </a:prstGeom>
            <a:noFill/>
            <a:ln w="19050" cap="flat" cmpd="sng">
              <a:solidFill>
                <a:srgbClr val="6AA84F"/>
              </a:solidFill>
              <a:prstDash val="dash"/>
              <a:round/>
              <a:headEnd type="none" w="med" len="med"/>
              <a:tailEnd type="none" w="med" len="med"/>
            </a:ln>
          </p:spPr>
        </p:cxnSp>
        <p:cxnSp>
          <p:nvCxnSpPr>
            <p:cNvPr id="5633" name="Google Shape;5633;p56"/>
            <p:cNvCxnSpPr/>
            <p:nvPr/>
          </p:nvCxnSpPr>
          <p:spPr>
            <a:xfrm rot="10800000" flipH="1">
              <a:off x="298075" y="14392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634" name="Google Shape;5634;p56"/>
            <p:cNvSpPr/>
            <p:nvPr/>
          </p:nvSpPr>
          <p:spPr>
            <a:xfrm>
              <a:off x="1141780" y="33585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5" name="Google Shape;5635;p56"/>
            <p:cNvSpPr/>
            <p:nvPr/>
          </p:nvSpPr>
          <p:spPr>
            <a:xfrm>
              <a:off x="1278582" y="32173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6" name="Google Shape;5636;p56"/>
            <p:cNvSpPr/>
            <p:nvPr/>
          </p:nvSpPr>
          <p:spPr>
            <a:xfrm>
              <a:off x="7163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7" name="Google Shape;5637;p56"/>
            <p:cNvSpPr/>
            <p:nvPr/>
          </p:nvSpPr>
          <p:spPr>
            <a:xfrm>
              <a:off x="930116" y="2690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8" name="Google Shape;5638;p56"/>
            <p:cNvSpPr/>
            <p:nvPr/>
          </p:nvSpPr>
          <p:spPr>
            <a:xfrm>
              <a:off x="1021839" y="25495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9" name="Google Shape;5639;p56"/>
            <p:cNvSpPr/>
            <p:nvPr/>
          </p:nvSpPr>
          <p:spPr>
            <a:xfrm>
              <a:off x="1021132" y="2872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0" name="Google Shape;5640;p56"/>
            <p:cNvSpPr/>
            <p:nvPr/>
          </p:nvSpPr>
          <p:spPr>
            <a:xfrm>
              <a:off x="13111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1" name="Google Shape;5641;p56"/>
            <p:cNvSpPr/>
            <p:nvPr/>
          </p:nvSpPr>
          <p:spPr>
            <a:xfrm>
              <a:off x="14028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2" name="Google Shape;5642;p56"/>
            <p:cNvSpPr/>
            <p:nvPr/>
          </p:nvSpPr>
          <p:spPr>
            <a:xfrm>
              <a:off x="14021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3" name="Google Shape;5643;p56"/>
            <p:cNvSpPr/>
            <p:nvPr/>
          </p:nvSpPr>
          <p:spPr>
            <a:xfrm>
              <a:off x="12349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4" name="Google Shape;5644;p56"/>
            <p:cNvSpPr/>
            <p:nvPr/>
          </p:nvSpPr>
          <p:spPr>
            <a:xfrm>
              <a:off x="1325932" y="2491259"/>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5" name="Google Shape;5645;p56"/>
            <p:cNvSpPr/>
            <p:nvPr/>
          </p:nvSpPr>
          <p:spPr>
            <a:xfrm>
              <a:off x="10063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6" name="Google Shape;5646;p56"/>
            <p:cNvSpPr/>
            <p:nvPr/>
          </p:nvSpPr>
          <p:spPr>
            <a:xfrm>
              <a:off x="7777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7" name="Google Shape;5647;p56"/>
            <p:cNvSpPr/>
            <p:nvPr/>
          </p:nvSpPr>
          <p:spPr>
            <a:xfrm>
              <a:off x="8694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8" name="Google Shape;5648;p56"/>
            <p:cNvSpPr/>
            <p:nvPr/>
          </p:nvSpPr>
          <p:spPr>
            <a:xfrm>
              <a:off x="669057" y="24845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9" name="Google Shape;5649;p56"/>
            <p:cNvSpPr/>
            <p:nvPr/>
          </p:nvSpPr>
          <p:spPr>
            <a:xfrm>
              <a:off x="701516" y="2309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0" name="Google Shape;5650;p56"/>
            <p:cNvSpPr/>
            <p:nvPr/>
          </p:nvSpPr>
          <p:spPr>
            <a:xfrm>
              <a:off x="792532" y="2491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1" name="Google Shape;5651;p56"/>
            <p:cNvSpPr/>
            <p:nvPr/>
          </p:nvSpPr>
          <p:spPr>
            <a:xfrm>
              <a:off x="869439" y="2549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2" name="Google Shape;5652;p56"/>
            <p:cNvSpPr/>
            <p:nvPr/>
          </p:nvSpPr>
          <p:spPr>
            <a:xfrm>
              <a:off x="20124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3" name="Google Shape;5653;p56"/>
            <p:cNvSpPr/>
            <p:nvPr/>
          </p:nvSpPr>
          <p:spPr>
            <a:xfrm>
              <a:off x="17838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4" name="Google Shape;5654;p56"/>
            <p:cNvSpPr/>
            <p:nvPr/>
          </p:nvSpPr>
          <p:spPr>
            <a:xfrm>
              <a:off x="1615916" y="2385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5" name="Google Shape;5655;p56"/>
            <p:cNvSpPr/>
            <p:nvPr/>
          </p:nvSpPr>
          <p:spPr>
            <a:xfrm>
              <a:off x="1783839" y="2168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6" name="Google Shape;5656;p56"/>
            <p:cNvSpPr/>
            <p:nvPr/>
          </p:nvSpPr>
          <p:spPr>
            <a:xfrm>
              <a:off x="1539716" y="2919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7" name="Google Shape;5657;p56"/>
            <p:cNvSpPr/>
            <p:nvPr/>
          </p:nvSpPr>
          <p:spPr>
            <a:xfrm>
              <a:off x="1707639" y="28543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8" name="Google Shape;5658;p56"/>
            <p:cNvSpPr/>
            <p:nvPr/>
          </p:nvSpPr>
          <p:spPr>
            <a:xfrm>
              <a:off x="1615916" y="2766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9" name="Google Shape;5659;p56"/>
            <p:cNvSpPr/>
            <p:nvPr/>
          </p:nvSpPr>
          <p:spPr>
            <a:xfrm>
              <a:off x="1707639" y="2625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0" name="Google Shape;5660;p56"/>
            <p:cNvSpPr/>
            <p:nvPr/>
          </p:nvSpPr>
          <p:spPr>
            <a:xfrm>
              <a:off x="1294180" y="34347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1" name="Google Shape;5661;p56"/>
            <p:cNvSpPr/>
            <p:nvPr/>
          </p:nvSpPr>
          <p:spPr>
            <a:xfrm>
              <a:off x="1507182" y="34459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2" name="Google Shape;5662;p56"/>
            <p:cNvSpPr/>
            <p:nvPr/>
          </p:nvSpPr>
          <p:spPr>
            <a:xfrm>
              <a:off x="1507257" y="3170313"/>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3" name="Google Shape;5663;p56"/>
            <p:cNvSpPr/>
            <p:nvPr/>
          </p:nvSpPr>
          <p:spPr>
            <a:xfrm>
              <a:off x="1478332" y="3329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4" name="Google Shape;5664;p56"/>
            <p:cNvSpPr/>
            <p:nvPr/>
          </p:nvSpPr>
          <p:spPr>
            <a:xfrm>
              <a:off x="1402839" y="3082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5" name="Google Shape;5665;p56"/>
            <p:cNvSpPr/>
            <p:nvPr/>
          </p:nvSpPr>
          <p:spPr>
            <a:xfrm>
              <a:off x="1082516" y="2157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6" name="Google Shape;5666;p56"/>
            <p:cNvSpPr/>
            <p:nvPr/>
          </p:nvSpPr>
          <p:spPr>
            <a:xfrm>
              <a:off x="1174239" y="2016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7" name="Google Shape;5667;p56"/>
            <p:cNvSpPr/>
            <p:nvPr/>
          </p:nvSpPr>
          <p:spPr>
            <a:xfrm>
              <a:off x="16921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8" name="Google Shape;5668;p56"/>
            <p:cNvSpPr/>
            <p:nvPr/>
          </p:nvSpPr>
          <p:spPr>
            <a:xfrm>
              <a:off x="14635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9" name="Google Shape;5669;p56"/>
            <p:cNvSpPr/>
            <p:nvPr/>
          </p:nvSpPr>
          <p:spPr>
            <a:xfrm>
              <a:off x="1158716" y="1852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0" name="Google Shape;5670;p56"/>
            <p:cNvSpPr/>
            <p:nvPr/>
          </p:nvSpPr>
          <p:spPr>
            <a:xfrm>
              <a:off x="1326639" y="1863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1" name="Google Shape;5671;p56"/>
            <p:cNvSpPr/>
            <p:nvPr/>
          </p:nvSpPr>
          <p:spPr>
            <a:xfrm>
              <a:off x="1158716" y="2614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2" name="Google Shape;5672;p56"/>
            <p:cNvSpPr/>
            <p:nvPr/>
          </p:nvSpPr>
          <p:spPr>
            <a:xfrm>
              <a:off x="19207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3" name="Google Shape;5673;p56"/>
            <p:cNvSpPr/>
            <p:nvPr/>
          </p:nvSpPr>
          <p:spPr>
            <a:xfrm>
              <a:off x="15397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4" name="Google Shape;5674;p56"/>
            <p:cNvSpPr/>
            <p:nvPr/>
          </p:nvSpPr>
          <p:spPr>
            <a:xfrm>
              <a:off x="16314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5" name="Google Shape;5675;p56"/>
            <p:cNvSpPr/>
            <p:nvPr/>
          </p:nvSpPr>
          <p:spPr>
            <a:xfrm>
              <a:off x="820750" y="33697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6" name="Google Shape;5676;p56"/>
            <p:cNvSpPr/>
            <p:nvPr/>
          </p:nvSpPr>
          <p:spPr>
            <a:xfrm>
              <a:off x="625316" y="2995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7" name="Google Shape;5677;p56"/>
            <p:cNvSpPr/>
            <p:nvPr/>
          </p:nvSpPr>
          <p:spPr>
            <a:xfrm>
              <a:off x="869439" y="27781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8" name="Google Shape;5678;p56"/>
            <p:cNvSpPr/>
            <p:nvPr/>
          </p:nvSpPr>
          <p:spPr>
            <a:xfrm>
              <a:off x="868732" y="3100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9" name="Google Shape;5679;p56"/>
            <p:cNvSpPr/>
            <p:nvPr/>
          </p:nvSpPr>
          <p:spPr>
            <a:xfrm>
              <a:off x="1174239" y="3006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80" name="Google Shape;5680;p56"/>
          <p:cNvGrpSpPr/>
          <p:nvPr/>
        </p:nvGrpSpPr>
        <p:grpSpPr>
          <a:xfrm>
            <a:off x="3075550" y="2048825"/>
            <a:ext cx="2929595" cy="2543725"/>
            <a:chOff x="2846950" y="1439225"/>
            <a:chExt cx="2929595" cy="2543725"/>
          </a:xfrm>
        </p:grpSpPr>
        <p:cxnSp>
          <p:nvCxnSpPr>
            <p:cNvPr id="5681" name="Google Shape;5681;p56"/>
            <p:cNvCxnSpPr/>
            <p:nvPr/>
          </p:nvCxnSpPr>
          <p:spPr>
            <a:xfrm rot="10800000">
              <a:off x="3033345" y="37060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682" name="Google Shape;5682;p56"/>
            <p:cNvSpPr/>
            <p:nvPr/>
          </p:nvSpPr>
          <p:spPr>
            <a:xfrm>
              <a:off x="3563950" y="32173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3" name="Google Shape;5683;p56"/>
            <p:cNvSpPr/>
            <p:nvPr/>
          </p:nvSpPr>
          <p:spPr>
            <a:xfrm>
              <a:off x="3777734" y="3394467"/>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4" name="Google Shape;5684;p56"/>
            <p:cNvSpPr/>
            <p:nvPr/>
          </p:nvSpPr>
          <p:spPr>
            <a:xfrm>
              <a:off x="3915318" y="3441536"/>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5" name="Google Shape;5685;p56"/>
            <p:cNvSpPr/>
            <p:nvPr/>
          </p:nvSpPr>
          <p:spPr>
            <a:xfrm>
              <a:off x="3808780" y="32061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6" name="Google Shape;5686;p56"/>
            <p:cNvSpPr/>
            <p:nvPr/>
          </p:nvSpPr>
          <p:spPr>
            <a:xfrm>
              <a:off x="3793257" y="30179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7" name="Google Shape;5687;p56"/>
            <p:cNvSpPr/>
            <p:nvPr/>
          </p:nvSpPr>
          <p:spPr>
            <a:xfrm>
              <a:off x="34447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8" name="Google Shape;5688;p56"/>
            <p:cNvSpPr/>
            <p:nvPr/>
          </p:nvSpPr>
          <p:spPr>
            <a:xfrm>
              <a:off x="35364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9" name="Google Shape;5689;p56"/>
            <p:cNvSpPr/>
            <p:nvPr/>
          </p:nvSpPr>
          <p:spPr>
            <a:xfrm>
              <a:off x="3307132" y="2719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0" name="Google Shape;5690;p56"/>
            <p:cNvSpPr txBox="1"/>
            <p:nvPr/>
          </p:nvSpPr>
          <p:spPr>
            <a:xfrm>
              <a:off x="5171025" y="3629850"/>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x1</a:t>
              </a:r>
              <a:endParaRPr sz="1200">
                <a:latin typeface="Consolas" panose="020B0609020204030204"/>
                <a:ea typeface="Consolas" panose="020B0609020204030204"/>
                <a:cs typeface="Consolas" panose="020B0609020204030204"/>
                <a:sym typeface="Consolas" panose="020B0609020204030204"/>
              </a:endParaRPr>
            </a:p>
          </p:txBody>
        </p:sp>
        <p:sp>
          <p:nvSpPr>
            <p:cNvPr id="5691" name="Google Shape;5691;p56"/>
            <p:cNvSpPr txBox="1"/>
            <p:nvPr/>
          </p:nvSpPr>
          <p:spPr>
            <a:xfrm rot="-5400000">
              <a:off x="2737600" y="1716075"/>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x2</a:t>
              </a:r>
              <a:endParaRPr sz="1200">
                <a:latin typeface="Consolas" panose="020B0609020204030204"/>
                <a:ea typeface="Consolas" panose="020B0609020204030204"/>
                <a:cs typeface="Consolas" panose="020B0609020204030204"/>
                <a:sym typeface="Consolas" panose="020B0609020204030204"/>
              </a:endParaRPr>
            </a:p>
          </p:txBody>
        </p:sp>
        <p:cxnSp>
          <p:nvCxnSpPr>
            <p:cNvPr id="5692" name="Google Shape;5692;p56"/>
            <p:cNvCxnSpPr/>
            <p:nvPr/>
          </p:nvCxnSpPr>
          <p:spPr>
            <a:xfrm rot="10800000" flipH="1">
              <a:off x="3117475" y="14392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693" name="Google Shape;5693;p56"/>
            <p:cNvSpPr/>
            <p:nvPr/>
          </p:nvSpPr>
          <p:spPr>
            <a:xfrm>
              <a:off x="3961180" y="33585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4" name="Google Shape;5694;p56"/>
            <p:cNvSpPr/>
            <p:nvPr/>
          </p:nvSpPr>
          <p:spPr>
            <a:xfrm>
              <a:off x="4097982" y="32173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5" name="Google Shape;5695;p56"/>
            <p:cNvSpPr/>
            <p:nvPr/>
          </p:nvSpPr>
          <p:spPr>
            <a:xfrm>
              <a:off x="35357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6" name="Google Shape;5696;p56"/>
            <p:cNvSpPr/>
            <p:nvPr/>
          </p:nvSpPr>
          <p:spPr>
            <a:xfrm>
              <a:off x="3749516" y="2690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7" name="Google Shape;5697;p56"/>
            <p:cNvSpPr/>
            <p:nvPr/>
          </p:nvSpPr>
          <p:spPr>
            <a:xfrm>
              <a:off x="3841239" y="25495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8" name="Google Shape;5698;p56"/>
            <p:cNvSpPr/>
            <p:nvPr/>
          </p:nvSpPr>
          <p:spPr>
            <a:xfrm>
              <a:off x="3840532" y="2872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9" name="Google Shape;5699;p56"/>
            <p:cNvSpPr/>
            <p:nvPr/>
          </p:nvSpPr>
          <p:spPr>
            <a:xfrm>
              <a:off x="41305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0" name="Google Shape;5700;p56"/>
            <p:cNvSpPr/>
            <p:nvPr/>
          </p:nvSpPr>
          <p:spPr>
            <a:xfrm>
              <a:off x="42222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1" name="Google Shape;5701;p56"/>
            <p:cNvSpPr/>
            <p:nvPr/>
          </p:nvSpPr>
          <p:spPr>
            <a:xfrm>
              <a:off x="42215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2" name="Google Shape;5702;p56"/>
            <p:cNvSpPr/>
            <p:nvPr/>
          </p:nvSpPr>
          <p:spPr>
            <a:xfrm>
              <a:off x="40543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3" name="Google Shape;5703;p56"/>
            <p:cNvSpPr/>
            <p:nvPr/>
          </p:nvSpPr>
          <p:spPr>
            <a:xfrm>
              <a:off x="4145332" y="2491259"/>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4" name="Google Shape;5704;p56"/>
            <p:cNvSpPr/>
            <p:nvPr/>
          </p:nvSpPr>
          <p:spPr>
            <a:xfrm>
              <a:off x="38257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5" name="Google Shape;5705;p56"/>
            <p:cNvSpPr/>
            <p:nvPr/>
          </p:nvSpPr>
          <p:spPr>
            <a:xfrm>
              <a:off x="35971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6" name="Google Shape;5706;p56"/>
            <p:cNvSpPr/>
            <p:nvPr/>
          </p:nvSpPr>
          <p:spPr>
            <a:xfrm>
              <a:off x="36888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7" name="Google Shape;5707;p56"/>
            <p:cNvSpPr/>
            <p:nvPr/>
          </p:nvSpPr>
          <p:spPr>
            <a:xfrm>
              <a:off x="3488457" y="24845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8" name="Google Shape;5708;p56"/>
            <p:cNvSpPr/>
            <p:nvPr/>
          </p:nvSpPr>
          <p:spPr>
            <a:xfrm>
              <a:off x="3520916" y="2309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9" name="Google Shape;5709;p56"/>
            <p:cNvSpPr/>
            <p:nvPr/>
          </p:nvSpPr>
          <p:spPr>
            <a:xfrm>
              <a:off x="3611932" y="2491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0" name="Google Shape;5710;p56"/>
            <p:cNvSpPr/>
            <p:nvPr/>
          </p:nvSpPr>
          <p:spPr>
            <a:xfrm>
              <a:off x="3688839" y="2549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1" name="Google Shape;5711;p56"/>
            <p:cNvSpPr/>
            <p:nvPr/>
          </p:nvSpPr>
          <p:spPr>
            <a:xfrm>
              <a:off x="48318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2" name="Google Shape;5712;p56"/>
            <p:cNvSpPr/>
            <p:nvPr/>
          </p:nvSpPr>
          <p:spPr>
            <a:xfrm>
              <a:off x="46032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3" name="Google Shape;5713;p56"/>
            <p:cNvSpPr/>
            <p:nvPr/>
          </p:nvSpPr>
          <p:spPr>
            <a:xfrm>
              <a:off x="4435316" y="2385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4" name="Google Shape;5714;p56"/>
            <p:cNvSpPr/>
            <p:nvPr/>
          </p:nvSpPr>
          <p:spPr>
            <a:xfrm>
              <a:off x="4603239" y="2168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5" name="Google Shape;5715;p56"/>
            <p:cNvSpPr/>
            <p:nvPr/>
          </p:nvSpPr>
          <p:spPr>
            <a:xfrm>
              <a:off x="4359116" y="2919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6" name="Google Shape;5716;p56"/>
            <p:cNvSpPr/>
            <p:nvPr/>
          </p:nvSpPr>
          <p:spPr>
            <a:xfrm>
              <a:off x="4527039" y="28543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7" name="Google Shape;5717;p56"/>
            <p:cNvSpPr/>
            <p:nvPr/>
          </p:nvSpPr>
          <p:spPr>
            <a:xfrm>
              <a:off x="4435316" y="2766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8" name="Google Shape;5718;p56"/>
            <p:cNvSpPr/>
            <p:nvPr/>
          </p:nvSpPr>
          <p:spPr>
            <a:xfrm>
              <a:off x="4527039" y="2625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9" name="Google Shape;5719;p56"/>
            <p:cNvSpPr/>
            <p:nvPr/>
          </p:nvSpPr>
          <p:spPr>
            <a:xfrm>
              <a:off x="4113580" y="34347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0" name="Google Shape;5720;p56"/>
            <p:cNvSpPr/>
            <p:nvPr/>
          </p:nvSpPr>
          <p:spPr>
            <a:xfrm>
              <a:off x="4326582" y="34459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1" name="Google Shape;5721;p56"/>
            <p:cNvSpPr/>
            <p:nvPr/>
          </p:nvSpPr>
          <p:spPr>
            <a:xfrm>
              <a:off x="4326657" y="3170313"/>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2" name="Google Shape;5722;p56"/>
            <p:cNvSpPr/>
            <p:nvPr/>
          </p:nvSpPr>
          <p:spPr>
            <a:xfrm>
              <a:off x="4297732" y="3329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3" name="Google Shape;5723;p56"/>
            <p:cNvSpPr/>
            <p:nvPr/>
          </p:nvSpPr>
          <p:spPr>
            <a:xfrm>
              <a:off x="4222239" y="3082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4" name="Google Shape;5724;p56"/>
            <p:cNvSpPr/>
            <p:nvPr/>
          </p:nvSpPr>
          <p:spPr>
            <a:xfrm>
              <a:off x="3901916" y="2157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5" name="Google Shape;5725;p56"/>
            <p:cNvSpPr/>
            <p:nvPr/>
          </p:nvSpPr>
          <p:spPr>
            <a:xfrm>
              <a:off x="3993639" y="2016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6" name="Google Shape;5726;p56"/>
            <p:cNvSpPr/>
            <p:nvPr/>
          </p:nvSpPr>
          <p:spPr>
            <a:xfrm>
              <a:off x="45115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7" name="Google Shape;5727;p56"/>
            <p:cNvSpPr/>
            <p:nvPr/>
          </p:nvSpPr>
          <p:spPr>
            <a:xfrm>
              <a:off x="42829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8" name="Google Shape;5728;p56"/>
            <p:cNvSpPr/>
            <p:nvPr/>
          </p:nvSpPr>
          <p:spPr>
            <a:xfrm>
              <a:off x="3978116" y="1852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9" name="Google Shape;5729;p56"/>
            <p:cNvSpPr/>
            <p:nvPr/>
          </p:nvSpPr>
          <p:spPr>
            <a:xfrm>
              <a:off x="3978116" y="2614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0" name="Google Shape;5730;p56"/>
            <p:cNvSpPr/>
            <p:nvPr/>
          </p:nvSpPr>
          <p:spPr>
            <a:xfrm>
              <a:off x="47401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1" name="Google Shape;5731;p56"/>
            <p:cNvSpPr/>
            <p:nvPr/>
          </p:nvSpPr>
          <p:spPr>
            <a:xfrm>
              <a:off x="43591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2" name="Google Shape;5732;p56"/>
            <p:cNvSpPr/>
            <p:nvPr/>
          </p:nvSpPr>
          <p:spPr>
            <a:xfrm>
              <a:off x="44508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3" name="Google Shape;5733;p56"/>
            <p:cNvSpPr/>
            <p:nvPr/>
          </p:nvSpPr>
          <p:spPr>
            <a:xfrm>
              <a:off x="3640150" y="33697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4" name="Google Shape;5734;p56"/>
            <p:cNvSpPr/>
            <p:nvPr/>
          </p:nvSpPr>
          <p:spPr>
            <a:xfrm>
              <a:off x="3444716" y="2995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5" name="Google Shape;5735;p56"/>
            <p:cNvSpPr/>
            <p:nvPr/>
          </p:nvSpPr>
          <p:spPr>
            <a:xfrm>
              <a:off x="3688839" y="27781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6" name="Google Shape;5736;p56"/>
            <p:cNvSpPr/>
            <p:nvPr/>
          </p:nvSpPr>
          <p:spPr>
            <a:xfrm>
              <a:off x="3688132" y="3100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737" name="Google Shape;5737;p56"/>
            <p:cNvCxnSpPr/>
            <p:nvPr/>
          </p:nvCxnSpPr>
          <p:spPr>
            <a:xfrm>
              <a:off x="3181550" y="2143750"/>
              <a:ext cx="1908900" cy="1227300"/>
            </a:xfrm>
            <a:prstGeom prst="curvedConnector3">
              <a:avLst>
                <a:gd name="adj1" fmla="val 50000"/>
              </a:avLst>
            </a:prstGeom>
            <a:noFill/>
            <a:ln w="19050" cap="flat" cmpd="sng">
              <a:solidFill>
                <a:srgbClr val="6AA84F"/>
              </a:solidFill>
              <a:prstDash val="lgDash"/>
              <a:round/>
              <a:headEnd type="none" w="med" len="med"/>
              <a:tailEnd type="none" w="med" len="med"/>
            </a:ln>
          </p:spPr>
        </p:cxnSp>
        <p:sp>
          <p:nvSpPr>
            <p:cNvPr id="5738" name="Google Shape;5738;p56"/>
            <p:cNvSpPr/>
            <p:nvPr/>
          </p:nvSpPr>
          <p:spPr>
            <a:xfrm>
              <a:off x="3993639" y="3006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39" name="Google Shape;5739;p56"/>
          <p:cNvGrpSpPr/>
          <p:nvPr/>
        </p:nvGrpSpPr>
        <p:grpSpPr>
          <a:xfrm>
            <a:off x="6123550" y="2048825"/>
            <a:ext cx="2929595" cy="2543725"/>
            <a:chOff x="5666350" y="1439225"/>
            <a:chExt cx="2929595" cy="2543725"/>
          </a:xfrm>
        </p:grpSpPr>
        <p:cxnSp>
          <p:nvCxnSpPr>
            <p:cNvPr id="5740" name="Google Shape;5740;p56"/>
            <p:cNvCxnSpPr/>
            <p:nvPr/>
          </p:nvCxnSpPr>
          <p:spPr>
            <a:xfrm rot="10800000">
              <a:off x="5852745" y="37060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741" name="Google Shape;5741;p56"/>
            <p:cNvSpPr/>
            <p:nvPr/>
          </p:nvSpPr>
          <p:spPr>
            <a:xfrm>
              <a:off x="6383350" y="32173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2" name="Google Shape;5742;p56"/>
            <p:cNvSpPr/>
            <p:nvPr/>
          </p:nvSpPr>
          <p:spPr>
            <a:xfrm>
              <a:off x="6597134" y="3394467"/>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3" name="Google Shape;5743;p56"/>
            <p:cNvSpPr/>
            <p:nvPr/>
          </p:nvSpPr>
          <p:spPr>
            <a:xfrm>
              <a:off x="6734718" y="3441536"/>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4" name="Google Shape;5744;p56"/>
            <p:cNvSpPr/>
            <p:nvPr/>
          </p:nvSpPr>
          <p:spPr>
            <a:xfrm>
              <a:off x="6628180" y="32061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5" name="Google Shape;5745;p56"/>
            <p:cNvSpPr/>
            <p:nvPr/>
          </p:nvSpPr>
          <p:spPr>
            <a:xfrm>
              <a:off x="6612657" y="30179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6" name="Google Shape;5746;p56"/>
            <p:cNvSpPr/>
            <p:nvPr/>
          </p:nvSpPr>
          <p:spPr>
            <a:xfrm>
              <a:off x="62641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7" name="Google Shape;5747;p56"/>
            <p:cNvSpPr/>
            <p:nvPr/>
          </p:nvSpPr>
          <p:spPr>
            <a:xfrm>
              <a:off x="63558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8" name="Google Shape;5748;p56"/>
            <p:cNvSpPr/>
            <p:nvPr/>
          </p:nvSpPr>
          <p:spPr>
            <a:xfrm>
              <a:off x="6126532" y="2719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9" name="Google Shape;5749;p56"/>
            <p:cNvSpPr txBox="1"/>
            <p:nvPr/>
          </p:nvSpPr>
          <p:spPr>
            <a:xfrm>
              <a:off x="7990425" y="3629850"/>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x1</a:t>
              </a:r>
              <a:endParaRPr sz="1200">
                <a:latin typeface="Consolas" panose="020B0609020204030204"/>
                <a:ea typeface="Consolas" panose="020B0609020204030204"/>
                <a:cs typeface="Consolas" panose="020B0609020204030204"/>
                <a:sym typeface="Consolas" panose="020B0609020204030204"/>
              </a:endParaRPr>
            </a:p>
          </p:txBody>
        </p:sp>
        <p:sp>
          <p:nvSpPr>
            <p:cNvPr id="5750" name="Google Shape;5750;p56"/>
            <p:cNvSpPr txBox="1"/>
            <p:nvPr/>
          </p:nvSpPr>
          <p:spPr>
            <a:xfrm rot="-5400000">
              <a:off x="5557000" y="1716075"/>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x2</a:t>
              </a:r>
              <a:endParaRPr sz="1200">
                <a:latin typeface="Consolas" panose="020B0609020204030204"/>
                <a:ea typeface="Consolas" panose="020B0609020204030204"/>
                <a:cs typeface="Consolas" panose="020B0609020204030204"/>
                <a:sym typeface="Consolas" panose="020B0609020204030204"/>
              </a:endParaRPr>
            </a:p>
          </p:txBody>
        </p:sp>
        <p:cxnSp>
          <p:nvCxnSpPr>
            <p:cNvPr id="5751" name="Google Shape;5751;p56"/>
            <p:cNvCxnSpPr/>
            <p:nvPr/>
          </p:nvCxnSpPr>
          <p:spPr>
            <a:xfrm rot="10800000" flipH="1">
              <a:off x="5936875" y="14392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752" name="Google Shape;5752;p56"/>
            <p:cNvSpPr/>
            <p:nvPr/>
          </p:nvSpPr>
          <p:spPr>
            <a:xfrm>
              <a:off x="6780580" y="33585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3" name="Google Shape;5753;p56"/>
            <p:cNvSpPr/>
            <p:nvPr/>
          </p:nvSpPr>
          <p:spPr>
            <a:xfrm>
              <a:off x="6917382" y="32173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4" name="Google Shape;5754;p56"/>
            <p:cNvSpPr/>
            <p:nvPr/>
          </p:nvSpPr>
          <p:spPr>
            <a:xfrm>
              <a:off x="63551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5" name="Google Shape;5755;p56"/>
            <p:cNvSpPr/>
            <p:nvPr/>
          </p:nvSpPr>
          <p:spPr>
            <a:xfrm>
              <a:off x="6568916" y="2690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6" name="Google Shape;5756;p56"/>
            <p:cNvSpPr/>
            <p:nvPr/>
          </p:nvSpPr>
          <p:spPr>
            <a:xfrm>
              <a:off x="6660639" y="25495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7" name="Google Shape;5757;p56"/>
            <p:cNvSpPr/>
            <p:nvPr/>
          </p:nvSpPr>
          <p:spPr>
            <a:xfrm>
              <a:off x="6659932" y="2872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8" name="Google Shape;5758;p56"/>
            <p:cNvSpPr/>
            <p:nvPr/>
          </p:nvSpPr>
          <p:spPr>
            <a:xfrm>
              <a:off x="69499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9" name="Google Shape;5759;p56"/>
            <p:cNvSpPr/>
            <p:nvPr/>
          </p:nvSpPr>
          <p:spPr>
            <a:xfrm>
              <a:off x="70416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0" name="Google Shape;5760;p56"/>
            <p:cNvSpPr/>
            <p:nvPr/>
          </p:nvSpPr>
          <p:spPr>
            <a:xfrm>
              <a:off x="70409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1" name="Google Shape;5761;p56"/>
            <p:cNvSpPr/>
            <p:nvPr/>
          </p:nvSpPr>
          <p:spPr>
            <a:xfrm>
              <a:off x="68737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2" name="Google Shape;5762;p56"/>
            <p:cNvSpPr/>
            <p:nvPr/>
          </p:nvSpPr>
          <p:spPr>
            <a:xfrm>
              <a:off x="6964732" y="2491259"/>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3" name="Google Shape;5763;p56"/>
            <p:cNvSpPr/>
            <p:nvPr/>
          </p:nvSpPr>
          <p:spPr>
            <a:xfrm>
              <a:off x="66451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4" name="Google Shape;5764;p56"/>
            <p:cNvSpPr/>
            <p:nvPr/>
          </p:nvSpPr>
          <p:spPr>
            <a:xfrm>
              <a:off x="64165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5" name="Google Shape;5765;p56"/>
            <p:cNvSpPr/>
            <p:nvPr/>
          </p:nvSpPr>
          <p:spPr>
            <a:xfrm>
              <a:off x="65082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6" name="Google Shape;5766;p56"/>
            <p:cNvSpPr/>
            <p:nvPr/>
          </p:nvSpPr>
          <p:spPr>
            <a:xfrm>
              <a:off x="6307857" y="24845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7" name="Google Shape;5767;p56"/>
            <p:cNvSpPr/>
            <p:nvPr/>
          </p:nvSpPr>
          <p:spPr>
            <a:xfrm>
              <a:off x="6340316" y="2309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8" name="Google Shape;5768;p56"/>
            <p:cNvSpPr/>
            <p:nvPr/>
          </p:nvSpPr>
          <p:spPr>
            <a:xfrm>
              <a:off x="6431332" y="2491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9" name="Google Shape;5769;p56"/>
            <p:cNvSpPr/>
            <p:nvPr/>
          </p:nvSpPr>
          <p:spPr>
            <a:xfrm>
              <a:off x="6508239" y="2549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0" name="Google Shape;5770;p56"/>
            <p:cNvSpPr/>
            <p:nvPr/>
          </p:nvSpPr>
          <p:spPr>
            <a:xfrm>
              <a:off x="76512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1" name="Google Shape;5771;p56"/>
            <p:cNvSpPr/>
            <p:nvPr/>
          </p:nvSpPr>
          <p:spPr>
            <a:xfrm>
              <a:off x="74226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2" name="Google Shape;5772;p56"/>
            <p:cNvSpPr/>
            <p:nvPr/>
          </p:nvSpPr>
          <p:spPr>
            <a:xfrm>
              <a:off x="7254716" y="2385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3" name="Google Shape;5773;p56"/>
            <p:cNvSpPr/>
            <p:nvPr/>
          </p:nvSpPr>
          <p:spPr>
            <a:xfrm>
              <a:off x="7422639" y="2168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4" name="Google Shape;5774;p56"/>
            <p:cNvSpPr/>
            <p:nvPr/>
          </p:nvSpPr>
          <p:spPr>
            <a:xfrm>
              <a:off x="7178516" y="2919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5" name="Google Shape;5775;p56"/>
            <p:cNvSpPr/>
            <p:nvPr/>
          </p:nvSpPr>
          <p:spPr>
            <a:xfrm>
              <a:off x="7346439" y="28543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6" name="Google Shape;5776;p56"/>
            <p:cNvSpPr/>
            <p:nvPr/>
          </p:nvSpPr>
          <p:spPr>
            <a:xfrm>
              <a:off x="7178516" y="2690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7" name="Google Shape;5777;p56"/>
            <p:cNvSpPr/>
            <p:nvPr/>
          </p:nvSpPr>
          <p:spPr>
            <a:xfrm>
              <a:off x="7346439" y="2625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8" name="Google Shape;5778;p56"/>
            <p:cNvSpPr/>
            <p:nvPr/>
          </p:nvSpPr>
          <p:spPr>
            <a:xfrm>
              <a:off x="6932980" y="34347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9" name="Google Shape;5779;p56"/>
            <p:cNvSpPr/>
            <p:nvPr/>
          </p:nvSpPr>
          <p:spPr>
            <a:xfrm>
              <a:off x="7145982" y="34459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0" name="Google Shape;5780;p56"/>
            <p:cNvSpPr/>
            <p:nvPr/>
          </p:nvSpPr>
          <p:spPr>
            <a:xfrm>
              <a:off x="7146057" y="3170313"/>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1" name="Google Shape;5781;p56"/>
            <p:cNvSpPr/>
            <p:nvPr/>
          </p:nvSpPr>
          <p:spPr>
            <a:xfrm>
              <a:off x="7117132" y="3329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2" name="Google Shape;5782;p56"/>
            <p:cNvSpPr/>
            <p:nvPr/>
          </p:nvSpPr>
          <p:spPr>
            <a:xfrm>
              <a:off x="7041639" y="3082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3" name="Google Shape;5783;p56"/>
            <p:cNvSpPr/>
            <p:nvPr/>
          </p:nvSpPr>
          <p:spPr>
            <a:xfrm>
              <a:off x="6721316" y="2157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4" name="Google Shape;5784;p56"/>
            <p:cNvSpPr/>
            <p:nvPr/>
          </p:nvSpPr>
          <p:spPr>
            <a:xfrm>
              <a:off x="6813039" y="2016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5" name="Google Shape;5785;p56"/>
            <p:cNvSpPr/>
            <p:nvPr/>
          </p:nvSpPr>
          <p:spPr>
            <a:xfrm>
              <a:off x="73309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6" name="Google Shape;5786;p56"/>
            <p:cNvSpPr/>
            <p:nvPr/>
          </p:nvSpPr>
          <p:spPr>
            <a:xfrm>
              <a:off x="71023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7" name="Google Shape;5787;p56"/>
            <p:cNvSpPr/>
            <p:nvPr/>
          </p:nvSpPr>
          <p:spPr>
            <a:xfrm>
              <a:off x="6797516" y="1852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8" name="Google Shape;5788;p56"/>
            <p:cNvSpPr/>
            <p:nvPr/>
          </p:nvSpPr>
          <p:spPr>
            <a:xfrm>
              <a:off x="6965439" y="1863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9" name="Google Shape;5789;p56"/>
            <p:cNvSpPr/>
            <p:nvPr/>
          </p:nvSpPr>
          <p:spPr>
            <a:xfrm>
              <a:off x="6797516" y="2614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0" name="Google Shape;5790;p56"/>
            <p:cNvSpPr/>
            <p:nvPr/>
          </p:nvSpPr>
          <p:spPr>
            <a:xfrm>
              <a:off x="75595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1" name="Google Shape;5791;p56"/>
            <p:cNvSpPr/>
            <p:nvPr/>
          </p:nvSpPr>
          <p:spPr>
            <a:xfrm>
              <a:off x="71785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2" name="Google Shape;5792;p56"/>
            <p:cNvSpPr/>
            <p:nvPr/>
          </p:nvSpPr>
          <p:spPr>
            <a:xfrm>
              <a:off x="72702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3" name="Google Shape;5793;p56"/>
            <p:cNvSpPr/>
            <p:nvPr/>
          </p:nvSpPr>
          <p:spPr>
            <a:xfrm>
              <a:off x="6459550" y="33697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4" name="Google Shape;5794;p56"/>
            <p:cNvSpPr/>
            <p:nvPr/>
          </p:nvSpPr>
          <p:spPr>
            <a:xfrm>
              <a:off x="6264116" y="2995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5" name="Google Shape;5795;p56"/>
            <p:cNvSpPr/>
            <p:nvPr/>
          </p:nvSpPr>
          <p:spPr>
            <a:xfrm>
              <a:off x="6508239" y="27781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6" name="Google Shape;5796;p56"/>
            <p:cNvSpPr/>
            <p:nvPr/>
          </p:nvSpPr>
          <p:spPr>
            <a:xfrm>
              <a:off x="6507532" y="3100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7" name="Google Shape;5797;p56"/>
            <p:cNvSpPr/>
            <p:nvPr/>
          </p:nvSpPr>
          <p:spPr>
            <a:xfrm>
              <a:off x="6813039" y="3006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798" name="Google Shape;5798;p56"/>
            <p:cNvCxnSpPr>
              <a:endCxn id="5761" idx="3"/>
            </p:cNvCxnSpPr>
            <p:nvPr/>
          </p:nvCxnSpPr>
          <p:spPr>
            <a:xfrm>
              <a:off x="6059991" y="2106013"/>
              <a:ext cx="822600" cy="268500"/>
            </a:xfrm>
            <a:prstGeom prst="curvedConnector4">
              <a:avLst>
                <a:gd name="adj1" fmla="val 49461"/>
                <a:gd name="adj2" fmla="val 157937"/>
              </a:avLst>
            </a:prstGeom>
            <a:noFill/>
            <a:ln w="19050" cap="flat" cmpd="sng">
              <a:solidFill>
                <a:srgbClr val="6AA84F"/>
              </a:solidFill>
              <a:prstDash val="lgDash"/>
              <a:round/>
              <a:headEnd type="none" w="med" len="med"/>
              <a:tailEnd type="none" w="med" len="med"/>
            </a:ln>
          </p:spPr>
        </p:cxnSp>
        <p:cxnSp>
          <p:nvCxnSpPr>
            <p:cNvPr id="5799" name="Google Shape;5799;p56"/>
            <p:cNvCxnSpPr>
              <a:stCxn id="5761" idx="4"/>
              <a:endCxn id="5776" idx="1"/>
            </p:cNvCxnSpPr>
            <p:nvPr/>
          </p:nvCxnSpPr>
          <p:spPr>
            <a:xfrm rot="-5400000" flipH="1">
              <a:off x="6887666" y="2401978"/>
              <a:ext cx="316200" cy="283500"/>
            </a:xfrm>
            <a:prstGeom prst="curvedConnector3">
              <a:avLst>
                <a:gd name="adj1" fmla="val 48245"/>
              </a:avLst>
            </a:prstGeom>
            <a:noFill/>
            <a:ln w="19050" cap="flat" cmpd="sng">
              <a:solidFill>
                <a:srgbClr val="6AA84F"/>
              </a:solidFill>
              <a:prstDash val="lgDash"/>
              <a:round/>
              <a:headEnd type="none" w="med" len="med"/>
              <a:tailEnd type="none" w="med" len="med"/>
            </a:ln>
          </p:spPr>
        </p:cxnSp>
        <p:cxnSp>
          <p:nvCxnSpPr>
            <p:cNvPr id="5800" name="Google Shape;5800;p56"/>
            <p:cNvCxnSpPr>
              <a:stCxn id="5776" idx="6"/>
              <a:endCxn id="5774" idx="2"/>
            </p:cNvCxnSpPr>
            <p:nvPr/>
          </p:nvCxnSpPr>
          <p:spPr>
            <a:xfrm flipH="1">
              <a:off x="7178516" y="2728678"/>
              <a:ext cx="60600" cy="228600"/>
            </a:xfrm>
            <a:prstGeom prst="curvedConnector5">
              <a:avLst>
                <a:gd name="adj1" fmla="val -392946"/>
                <a:gd name="adj2" fmla="val 50000"/>
                <a:gd name="adj3" fmla="val 492946"/>
              </a:avLst>
            </a:prstGeom>
            <a:noFill/>
            <a:ln w="19050" cap="flat" cmpd="sng">
              <a:solidFill>
                <a:srgbClr val="6AA84F"/>
              </a:solidFill>
              <a:prstDash val="lgDash"/>
              <a:round/>
              <a:headEnd type="none" w="med" len="med"/>
              <a:tailEnd type="none" w="med" len="med"/>
            </a:ln>
          </p:spPr>
        </p:cxnSp>
        <p:cxnSp>
          <p:nvCxnSpPr>
            <p:cNvPr id="5801" name="Google Shape;5801;p56"/>
            <p:cNvCxnSpPr>
              <a:stCxn id="5774" idx="5"/>
              <a:endCxn id="5780" idx="2"/>
            </p:cNvCxnSpPr>
            <p:nvPr/>
          </p:nvCxnSpPr>
          <p:spPr>
            <a:xfrm rot="5400000">
              <a:off x="7076041" y="3054013"/>
              <a:ext cx="224100" cy="84300"/>
            </a:xfrm>
            <a:prstGeom prst="curvedConnector4">
              <a:avLst>
                <a:gd name="adj1" fmla="val 44024"/>
                <a:gd name="adj2" fmla="val 382336"/>
              </a:avLst>
            </a:prstGeom>
            <a:noFill/>
            <a:ln w="19050" cap="flat" cmpd="sng">
              <a:solidFill>
                <a:srgbClr val="6AA84F"/>
              </a:solidFill>
              <a:prstDash val="lgDash"/>
              <a:round/>
              <a:headEnd type="none" w="med" len="med"/>
              <a:tailEnd type="none" w="med" len="med"/>
            </a:ln>
          </p:spPr>
        </p:cxnSp>
        <p:cxnSp>
          <p:nvCxnSpPr>
            <p:cNvPr id="5802" name="Google Shape;5802;p56"/>
            <p:cNvCxnSpPr>
              <a:stCxn id="5780" idx="6"/>
            </p:cNvCxnSpPr>
            <p:nvPr/>
          </p:nvCxnSpPr>
          <p:spPr>
            <a:xfrm>
              <a:off x="7206657" y="3208263"/>
              <a:ext cx="103200" cy="359700"/>
            </a:xfrm>
            <a:prstGeom prst="curvedConnector2">
              <a:avLst/>
            </a:prstGeom>
            <a:noFill/>
            <a:ln w="19050" cap="flat" cmpd="sng">
              <a:solidFill>
                <a:srgbClr val="6AA84F"/>
              </a:solidFill>
              <a:prstDash val="lgDash"/>
              <a:round/>
              <a:headEnd type="none" w="med" len="med"/>
              <a:tailEnd type="none" w="med" len="med"/>
            </a:ln>
          </p:spPr>
        </p:cxnSp>
      </p:grpSp>
      <p:sp>
        <p:nvSpPr>
          <p:cNvPr id="5803" name="Google Shape;5803;p56"/>
          <p:cNvSpPr txBox="1"/>
          <p:nvPr/>
        </p:nvSpPr>
        <p:spPr>
          <a:xfrm>
            <a:off x="2834125" y="4540375"/>
            <a:ext cx="3033000" cy="50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Train-Dev-Test vs. Model fitting</a:t>
            </a:r>
            <a:endParaRPr lang="en-GB"/>
          </a:p>
        </p:txBody>
      </p:sp>
      <p:sp>
        <p:nvSpPr>
          <p:cNvPr id="5804" name="Google Shape;5804;p56"/>
          <p:cNvSpPr txBox="1"/>
          <p:nvPr/>
        </p:nvSpPr>
        <p:spPr>
          <a:xfrm>
            <a:off x="871125" y="1905125"/>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Underfitting</a:t>
            </a:r>
            <a:endParaRPr>
              <a:latin typeface="Consolas" panose="020B0609020204030204"/>
              <a:ea typeface="Consolas" panose="020B0609020204030204"/>
              <a:cs typeface="Consolas" panose="020B0609020204030204"/>
              <a:sym typeface="Consolas" panose="020B0609020204030204"/>
            </a:endParaRPr>
          </a:p>
        </p:txBody>
      </p:sp>
      <p:sp>
        <p:nvSpPr>
          <p:cNvPr id="5805" name="Google Shape;5805;p56"/>
          <p:cNvSpPr txBox="1"/>
          <p:nvPr/>
        </p:nvSpPr>
        <p:spPr>
          <a:xfrm>
            <a:off x="3849050" y="1905125"/>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Good fit</a:t>
            </a:r>
            <a:endParaRPr>
              <a:latin typeface="Consolas" panose="020B0609020204030204"/>
              <a:ea typeface="Consolas" panose="020B0609020204030204"/>
              <a:cs typeface="Consolas" panose="020B0609020204030204"/>
              <a:sym typeface="Consolas" panose="020B0609020204030204"/>
            </a:endParaRPr>
          </a:p>
        </p:txBody>
      </p:sp>
      <p:sp>
        <p:nvSpPr>
          <p:cNvPr id="5806" name="Google Shape;5806;p56"/>
          <p:cNvSpPr txBox="1"/>
          <p:nvPr/>
        </p:nvSpPr>
        <p:spPr>
          <a:xfrm>
            <a:off x="6940600" y="1905125"/>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Overfitting</a:t>
            </a:r>
            <a:endParaRPr>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5810" name="Shape 5810"/>
        <p:cNvGrpSpPr/>
        <p:nvPr/>
      </p:nvGrpSpPr>
      <p:grpSpPr>
        <a:xfrm>
          <a:off x="0" y="0"/>
          <a:ext cx="0" cy="0"/>
          <a:chOff x="0" y="0"/>
          <a:chExt cx="0" cy="0"/>
        </a:xfrm>
      </p:grpSpPr>
      <p:grpSp>
        <p:nvGrpSpPr>
          <p:cNvPr id="5811" name="Google Shape;5811;p57"/>
          <p:cNvGrpSpPr/>
          <p:nvPr/>
        </p:nvGrpSpPr>
        <p:grpSpPr>
          <a:xfrm>
            <a:off x="216200" y="209553"/>
            <a:ext cx="6225127" cy="1733100"/>
            <a:chOff x="1283000" y="2571753"/>
            <a:chExt cx="6225127" cy="1733100"/>
          </a:xfrm>
        </p:grpSpPr>
        <p:sp>
          <p:nvSpPr>
            <p:cNvPr id="5812" name="Google Shape;5812;p57"/>
            <p:cNvSpPr/>
            <p:nvPr/>
          </p:nvSpPr>
          <p:spPr>
            <a:xfrm>
              <a:off x="2185252"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13" name="Google Shape;5813;p57"/>
            <p:cNvSpPr/>
            <p:nvPr/>
          </p:nvSpPr>
          <p:spPr>
            <a:xfrm>
              <a:off x="2185252"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14" name="Google Shape;5814;p57"/>
            <p:cNvSpPr/>
            <p:nvPr/>
          </p:nvSpPr>
          <p:spPr>
            <a:xfrm>
              <a:off x="2186602"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15" name="Google Shape;5815;p57"/>
            <p:cNvSpPr/>
            <p:nvPr/>
          </p:nvSpPr>
          <p:spPr>
            <a:xfrm>
              <a:off x="3123571"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16" name="Google Shape;5816;p57"/>
            <p:cNvSpPr/>
            <p:nvPr/>
          </p:nvSpPr>
          <p:spPr>
            <a:xfrm>
              <a:off x="3123571"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17" name="Google Shape;5817;p57"/>
            <p:cNvSpPr/>
            <p:nvPr/>
          </p:nvSpPr>
          <p:spPr>
            <a:xfrm>
              <a:off x="3124921" y="38296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18" name="Google Shape;5818;p57"/>
            <p:cNvSpPr/>
            <p:nvPr/>
          </p:nvSpPr>
          <p:spPr>
            <a:xfrm>
              <a:off x="4061889" y="25717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19" name="Google Shape;5819;p57"/>
            <p:cNvSpPr/>
            <p:nvPr/>
          </p:nvSpPr>
          <p:spPr>
            <a:xfrm>
              <a:off x="4061889"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20" name="Google Shape;5820;p57"/>
            <p:cNvSpPr/>
            <p:nvPr/>
          </p:nvSpPr>
          <p:spPr>
            <a:xfrm>
              <a:off x="4063239"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21" name="Google Shape;5821;p57"/>
            <p:cNvSpPr/>
            <p:nvPr/>
          </p:nvSpPr>
          <p:spPr>
            <a:xfrm>
              <a:off x="5000208" y="25717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22" name="Google Shape;5822;p57"/>
            <p:cNvSpPr/>
            <p:nvPr/>
          </p:nvSpPr>
          <p:spPr>
            <a:xfrm>
              <a:off x="5000208"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23" name="Google Shape;5823;p57"/>
            <p:cNvSpPr/>
            <p:nvPr/>
          </p:nvSpPr>
          <p:spPr>
            <a:xfrm>
              <a:off x="5001558"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24" name="Google Shape;5824;p57"/>
            <p:cNvSpPr/>
            <p:nvPr/>
          </p:nvSpPr>
          <p:spPr>
            <a:xfrm>
              <a:off x="5938527"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25" name="Google Shape;5825;p57"/>
            <p:cNvSpPr/>
            <p:nvPr/>
          </p:nvSpPr>
          <p:spPr>
            <a:xfrm>
              <a:off x="5938527"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26" name="Google Shape;5826;p57"/>
            <p:cNvSpPr/>
            <p:nvPr/>
          </p:nvSpPr>
          <p:spPr>
            <a:xfrm>
              <a:off x="5939877"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cxnSp>
          <p:nvCxnSpPr>
            <p:cNvPr id="5827" name="Google Shape;5827;p57"/>
            <p:cNvCxnSpPr>
              <a:stCxn id="5812" idx="6"/>
              <a:endCxn id="5815" idx="2"/>
            </p:cNvCxnSpPr>
            <p:nvPr/>
          </p:nvCxnSpPr>
          <p:spPr>
            <a:xfrm>
              <a:off x="2652652" y="280935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28" name="Google Shape;5828;p57"/>
            <p:cNvCxnSpPr>
              <a:stCxn id="5812" idx="6"/>
              <a:endCxn id="5816" idx="2"/>
            </p:cNvCxnSpPr>
            <p:nvPr/>
          </p:nvCxnSpPr>
          <p:spPr>
            <a:xfrm>
              <a:off x="2652652" y="2809353"/>
              <a:ext cx="471000" cy="629100"/>
            </a:xfrm>
            <a:prstGeom prst="straightConnector1">
              <a:avLst/>
            </a:prstGeom>
            <a:noFill/>
            <a:ln w="9525" cap="flat" cmpd="sng">
              <a:solidFill>
                <a:srgbClr val="000000"/>
              </a:solidFill>
              <a:prstDash val="solid"/>
              <a:round/>
              <a:headEnd type="none" w="med" len="med"/>
              <a:tailEnd type="triangle" w="med" len="med"/>
            </a:ln>
          </p:spPr>
        </p:cxnSp>
        <p:cxnSp>
          <p:nvCxnSpPr>
            <p:cNvPr id="5829" name="Google Shape;5829;p57"/>
            <p:cNvCxnSpPr>
              <a:stCxn id="5813" idx="6"/>
              <a:endCxn id="5815" idx="2"/>
            </p:cNvCxnSpPr>
            <p:nvPr/>
          </p:nvCxnSpPr>
          <p:spPr>
            <a:xfrm rot="10800000" flipH="1">
              <a:off x="2652652" y="2809503"/>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30" name="Google Shape;5830;p57"/>
            <p:cNvCxnSpPr>
              <a:stCxn id="5813" idx="6"/>
              <a:endCxn id="5816" idx="2"/>
            </p:cNvCxnSpPr>
            <p:nvPr/>
          </p:nvCxnSpPr>
          <p:spPr>
            <a:xfrm>
              <a:off x="2652652" y="343830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31" name="Google Shape;5831;p57"/>
            <p:cNvCxnSpPr>
              <a:stCxn id="5813" idx="6"/>
              <a:endCxn id="5817" idx="2"/>
            </p:cNvCxnSpPr>
            <p:nvPr/>
          </p:nvCxnSpPr>
          <p:spPr>
            <a:xfrm>
              <a:off x="2652652" y="3438303"/>
              <a:ext cx="472200" cy="629100"/>
            </a:xfrm>
            <a:prstGeom prst="straightConnector1">
              <a:avLst/>
            </a:prstGeom>
            <a:noFill/>
            <a:ln w="9525" cap="flat" cmpd="sng">
              <a:solidFill>
                <a:srgbClr val="E6B8AF"/>
              </a:solidFill>
              <a:prstDash val="lgDash"/>
              <a:round/>
              <a:headEnd type="none" w="med" len="med"/>
              <a:tailEnd type="none" w="med" len="med"/>
            </a:ln>
          </p:spPr>
        </p:cxnSp>
        <p:cxnSp>
          <p:nvCxnSpPr>
            <p:cNvPr id="5832" name="Google Shape;5832;p57"/>
            <p:cNvCxnSpPr>
              <a:stCxn id="5814" idx="6"/>
              <a:endCxn id="5815" idx="2"/>
            </p:cNvCxnSpPr>
            <p:nvPr/>
          </p:nvCxnSpPr>
          <p:spPr>
            <a:xfrm rot="10800000" flipH="1">
              <a:off x="2654002" y="2809353"/>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33" name="Google Shape;5833;p57"/>
            <p:cNvCxnSpPr>
              <a:stCxn id="5814" idx="6"/>
              <a:endCxn id="5816" idx="2"/>
            </p:cNvCxnSpPr>
            <p:nvPr/>
          </p:nvCxnSpPr>
          <p:spPr>
            <a:xfrm rot="10800000" flipH="1">
              <a:off x="2654002" y="3438153"/>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34" name="Google Shape;5834;p57"/>
            <p:cNvCxnSpPr/>
            <p:nvPr/>
          </p:nvCxnSpPr>
          <p:spPr>
            <a:xfrm>
              <a:off x="3591602" y="2809278"/>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35" name="Google Shape;5835;p57"/>
            <p:cNvCxnSpPr/>
            <p:nvPr/>
          </p:nvCxnSpPr>
          <p:spPr>
            <a:xfrm>
              <a:off x="3591602" y="280927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36" name="Google Shape;5836;p57"/>
            <p:cNvCxnSpPr/>
            <p:nvPr/>
          </p:nvCxnSpPr>
          <p:spPr>
            <a:xfrm>
              <a:off x="3591671" y="2809278"/>
              <a:ext cx="4722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37" name="Google Shape;5837;p57"/>
            <p:cNvCxnSpPr/>
            <p:nvPr/>
          </p:nvCxnSpPr>
          <p:spPr>
            <a:xfrm rot="10800000" flipH="1">
              <a:off x="3591602" y="2809428"/>
              <a:ext cx="471000" cy="628800"/>
            </a:xfrm>
            <a:prstGeom prst="straightConnector1">
              <a:avLst/>
            </a:prstGeom>
            <a:noFill/>
            <a:ln w="9525" cap="flat" cmpd="sng">
              <a:solidFill>
                <a:srgbClr val="E6B8AF"/>
              </a:solidFill>
              <a:prstDash val="lgDash"/>
              <a:round/>
              <a:headEnd type="none" w="med" len="med"/>
              <a:tailEnd type="none" w="med" len="med"/>
            </a:ln>
          </p:spPr>
        </p:cxnSp>
        <p:cxnSp>
          <p:nvCxnSpPr>
            <p:cNvPr id="5838" name="Google Shape;5838;p57"/>
            <p:cNvCxnSpPr/>
            <p:nvPr/>
          </p:nvCxnSpPr>
          <p:spPr>
            <a:xfrm>
              <a:off x="3591602"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39" name="Google Shape;5839;p57"/>
            <p:cNvCxnSpPr/>
            <p:nvPr/>
          </p:nvCxnSpPr>
          <p:spPr>
            <a:xfrm>
              <a:off x="3591602"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40" name="Google Shape;5840;p57"/>
            <p:cNvCxnSpPr/>
            <p:nvPr/>
          </p:nvCxnSpPr>
          <p:spPr>
            <a:xfrm rot="10800000" flipH="1">
              <a:off x="3592952" y="2809278"/>
              <a:ext cx="469500" cy="1257900"/>
            </a:xfrm>
            <a:prstGeom prst="straightConnector1">
              <a:avLst/>
            </a:prstGeom>
            <a:noFill/>
            <a:ln w="9525" cap="flat" cmpd="sng">
              <a:solidFill>
                <a:srgbClr val="E6B8AF"/>
              </a:solidFill>
              <a:prstDash val="lgDash"/>
              <a:round/>
              <a:headEnd type="none" w="med" len="med"/>
              <a:tailEnd type="none" w="med" len="med"/>
            </a:ln>
          </p:spPr>
        </p:cxnSp>
        <p:cxnSp>
          <p:nvCxnSpPr>
            <p:cNvPr id="5841" name="Google Shape;5841;p57"/>
            <p:cNvCxnSpPr/>
            <p:nvPr/>
          </p:nvCxnSpPr>
          <p:spPr>
            <a:xfrm rot="10800000" flipH="1">
              <a:off x="3592952" y="3438078"/>
              <a:ext cx="469500" cy="629100"/>
            </a:xfrm>
            <a:prstGeom prst="straightConnector1">
              <a:avLst/>
            </a:prstGeom>
            <a:noFill/>
            <a:ln w="9525" cap="flat" cmpd="sng">
              <a:solidFill>
                <a:srgbClr val="E6B8AF"/>
              </a:solidFill>
              <a:prstDash val="lgDash"/>
              <a:round/>
              <a:headEnd type="none" w="med" len="med"/>
              <a:tailEnd type="none" w="med" len="med"/>
            </a:ln>
          </p:spPr>
        </p:cxnSp>
        <p:cxnSp>
          <p:nvCxnSpPr>
            <p:cNvPr id="5842" name="Google Shape;5842;p57"/>
            <p:cNvCxnSpPr/>
            <p:nvPr/>
          </p:nvCxnSpPr>
          <p:spPr>
            <a:xfrm>
              <a:off x="3592952" y="4067178"/>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43" name="Google Shape;5843;p57"/>
            <p:cNvCxnSpPr/>
            <p:nvPr/>
          </p:nvCxnSpPr>
          <p:spPr>
            <a:xfrm>
              <a:off x="4529927" y="2809278"/>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44" name="Google Shape;5844;p57"/>
            <p:cNvCxnSpPr/>
            <p:nvPr/>
          </p:nvCxnSpPr>
          <p:spPr>
            <a:xfrm>
              <a:off x="4529927" y="2809278"/>
              <a:ext cx="471000" cy="628800"/>
            </a:xfrm>
            <a:prstGeom prst="straightConnector1">
              <a:avLst/>
            </a:prstGeom>
            <a:noFill/>
            <a:ln w="9525" cap="flat" cmpd="sng">
              <a:solidFill>
                <a:srgbClr val="E6B8AF"/>
              </a:solidFill>
              <a:prstDash val="lgDash"/>
              <a:round/>
              <a:headEnd type="none" w="med" len="med"/>
              <a:tailEnd type="none" w="med" len="med"/>
            </a:ln>
          </p:spPr>
        </p:cxnSp>
        <p:cxnSp>
          <p:nvCxnSpPr>
            <p:cNvPr id="5845" name="Google Shape;5845;p57"/>
            <p:cNvCxnSpPr/>
            <p:nvPr/>
          </p:nvCxnSpPr>
          <p:spPr>
            <a:xfrm>
              <a:off x="4529996" y="2809278"/>
              <a:ext cx="472200" cy="1257900"/>
            </a:xfrm>
            <a:prstGeom prst="straightConnector1">
              <a:avLst/>
            </a:prstGeom>
            <a:noFill/>
            <a:ln w="9525" cap="flat" cmpd="sng">
              <a:solidFill>
                <a:srgbClr val="E6B8AF"/>
              </a:solidFill>
              <a:prstDash val="lgDash"/>
              <a:round/>
              <a:headEnd type="none" w="med" len="med"/>
              <a:tailEnd type="none" w="med" len="med"/>
            </a:ln>
          </p:spPr>
        </p:cxnSp>
        <p:cxnSp>
          <p:nvCxnSpPr>
            <p:cNvPr id="5846" name="Google Shape;5846;p57"/>
            <p:cNvCxnSpPr/>
            <p:nvPr/>
          </p:nvCxnSpPr>
          <p:spPr>
            <a:xfrm rot="10800000" flipH="1">
              <a:off x="4529927" y="2809428"/>
              <a:ext cx="471000" cy="628800"/>
            </a:xfrm>
            <a:prstGeom prst="straightConnector1">
              <a:avLst/>
            </a:prstGeom>
            <a:noFill/>
            <a:ln w="9525" cap="flat" cmpd="sng">
              <a:solidFill>
                <a:srgbClr val="E6B8AF"/>
              </a:solidFill>
              <a:prstDash val="dash"/>
              <a:round/>
              <a:headEnd type="none" w="med" len="med"/>
              <a:tailEnd type="none" w="med" len="med"/>
            </a:ln>
          </p:spPr>
        </p:cxnSp>
        <p:cxnSp>
          <p:nvCxnSpPr>
            <p:cNvPr id="5847" name="Google Shape;5847;p57"/>
            <p:cNvCxnSpPr/>
            <p:nvPr/>
          </p:nvCxnSpPr>
          <p:spPr>
            <a:xfrm>
              <a:off x="4529927"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48" name="Google Shape;5848;p57"/>
            <p:cNvCxnSpPr/>
            <p:nvPr/>
          </p:nvCxnSpPr>
          <p:spPr>
            <a:xfrm>
              <a:off x="4529927"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49" name="Google Shape;5849;p57"/>
            <p:cNvCxnSpPr/>
            <p:nvPr/>
          </p:nvCxnSpPr>
          <p:spPr>
            <a:xfrm rot="10800000" flipH="1">
              <a:off x="4531277" y="2809278"/>
              <a:ext cx="469500" cy="1257900"/>
            </a:xfrm>
            <a:prstGeom prst="straightConnector1">
              <a:avLst/>
            </a:prstGeom>
            <a:noFill/>
            <a:ln w="9525" cap="flat" cmpd="sng">
              <a:solidFill>
                <a:srgbClr val="E6B8AF"/>
              </a:solidFill>
              <a:prstDash val="dash"/>
              <a:round/>
              <a:headEnd type="none" w="med" len="med"/>
              <a:tailEnd type="none" w="med" len="med"/>
            </a:ln>
          </p:spPr>
        </p:cxnSp>
        <p:cxnSp>
          <p:nvCxnSpPr>
            <p:cNvPr id="5850" name="Google Shape;5850;p57"/>
            <p:cNvCxnSpPr/>
            <p:nvPr/>
          </p:nvCxnSpPr>
          <p:spPr>
            <a:xfrm rot="10800000" flipH="1">
              <a:off x="4531277" y="3438078"/>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51" name="Google Shape;5851;p57"/>
            <p:cNvCxnSpPr/>
            <p:nvPr/>
          </p:nvCxnSpPr>
          <p:spPr>
            <a:xfrm>
              <a:off x="4531277" y="406717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52" name="Google Shape;5852;p57"/>
            <p:cNvCxnSpPr/>
            <p:nvPr/>
          </p:nvCxnSpPr>
          <p:spPr>
            <a:xfrm>
              <a:off x="5468327" y="2809203"/>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53" name="Google Shape;5853;p57"/>
            <p:cNvCxnSpPr/>
            <p:nvPr/>
          </p:nvCxnSpPr>
          <p:spPr>
            <a:xfrm>
              <a:off x="5468327" y="2809203"/>
              <a:ext cx="471000" cy="628800"/>
            </a:xfrm>
            <a:prstGeom prst="straightConnector1">
              <a:avLst/>
            </a:prstGeom>
            <a:noFill/>
            <a:ln w="9525" cap="flat" cmpd="sng">
              <a:solidFill>
                <a:srgbClr val="E6B8AF"/>
              </a:solidFill>
              <a:prstDash val="lgDash"/>
              <a:round/>
              <a:headEnd type="none" w="med" len="med"/>
              <a:tailEnd type="none" w="med" len="med"/>
            </a:ln>
          </p:spPr>
        </p:cxnSp>
        <p:cxnSp>
          <p:nvCxnSpPr>
            <p:cNvPr id="5854" name="Google Shape;5854;p57"/>
            <p:cNvCxnSpPr/>
            <p:nvPr/>
          </p:nvCxnSpPr>
          <p:spPr>
            <a:xfrm>
              <a:off x="5468396" y="2809203"/>
              <a:ext cx="472200" cy="1257900"/>
            </a:xfrm>
            <a:prstGeom prst="straightConnector1">
              <a:avLst/>
            </a:prstGeom>
            <a:noFill/>
            <a:ln w="9525" cap="flat" cmpd="sng">
              <a:solidFill>
                <a:srgbClr val="E6B8AF"/>
              </a:solidFill>
              <a:prstDash val="lgDash"/>
              <a:round/>
              <a:headEnd type="none" w="med" len="med"/>
              <a:tailEnd type="none" w="med" len="med"/>
            </a:ln>
          </p:spPr>
        </p:cxnSp>
        <p:cxnSp>
          <p:nvCxnSpPr>
            <p:cNvPr id="5855" name="Google Shape;5855;p57"/>
            <p:cNvCxnSpPr/>
            <p:nvPr/>
          </p:nvCxnSpPr>
          <p:spPr>
            <a:xfrm rot="10800000" flipH="1">
              <a:off x="5468327" y="2809353"/>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56" name="Google Shape;5856;p57"/>
            <p:cNvCxnSpPr/>
            <p:nvPr/>
          </p:nvCxnSpPr>
          <p:spPr>
            <a:xfrm>
              <a:off x="5468327" y="343815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57" name="Google Shape;5857;p57"/>
            <p:cNvCxnSpPr/>
            <p:nvPr/>
          </p:nvCxnSpPr>
          <p:spPr>
            <a:xfrm>
              <a:off x="5468327" y="3438153"/>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58" name="Google Shape;5858;p57"/>
            <p:cNvCxnSpPr/>
            <p:nvPr/>
          </p:nvCxnSpPr>
          <p:spPr>
            <a:xfrm rot="10800000" flipH="1">
              <a:off x="5469677" y="2809203"/>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59" name="Google Shape;5859;p57"/>
            <p:cNvCxnSpPr/>
            <p:nvPr/>
          </p:nvCxnSpPr>
          <p:spPr>
            <a:xfrm rot="10800000" flipH="1">
              <a:off x="5469677" y="3438003"/>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60" name="Google Shape;5860;p57"/>
            <p:cNvCxnSpPr/>
            <p:nvPr/>
          </p:nvCxnSpPr>
          <p:spPr>
            <a:xfrm>
              <a:off x="5469677" y="406710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61" name="Google Shape;5861;p57"/>
            <p:cNvCxnSpPr/>
            <p:nvPr/>
          </p:nvCxnSpPr>
          <p:spPr>
            <a:xfrm>
              <a:off x="1712827" y="280927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62" name="Google Shape;5862;p57"/>
            <p:cNvCxnSpPr/>
            <p:nvPr/>
          </p:nvCxnSpPr>
          <p:spPr>
            <a:xfrm>
              <a:off x="1712827" y="280927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63" name="Google Shape;5863;p57"/>
            <p:cNvCxnSpPr/>
            <p:nvPr/>
          </p:nvCxnSpPr>
          <p:spPr>
            <a:xfrm>
              <a:off x="1712896" y="2809278"/>
              <a:ext cx="4722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64" name="Google Shape;5864;p57"/>
            <p:cNvCxnSpPr/>
            <p:nvPr/>
          </p:nvCxnSpPr>
          <p:spPr>
            <a:xfrm rot="10800000" flipH="1">
              <a:off x="1712827" y="280942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65" name="Google Shape;5865;p57"/>
            <p:cNvCxnSpPr/>
            <p:nvPr/>
          </p:nvCxnSpPr>
          <p:spPr>
            <a:xfrm>
              <a:off x="1712827"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66" name="Google Shape;5866;p57"/>
            <p:cNvCxnSpPr/>
            <p:nvPr/>
          </p:nvCxnSpPr>
          <p:spPr>
            <a:xfrm>
              <a:off x="1712827"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67" name="Google Shape;5867;p57"/>
            <p:cNvCxnSpPr/>
            <p:nvPr/>
          </p:nvCxnSpPr>
          <p:spPr>
            <a:xfrm rot="10800000" flipH="1">
              <a:off x="1714177" y="2809278"/>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68" name="Google Shape;5868;p57"/>
            <p:cNvCxnSpPr/>
            <p:nvPr/>
          </p:nvCxnSpPr>
          <p:spPr>
            <a:xfrm rot="10800000" flipH="1">
              <a:off x="1714177" y="3438078"/>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69" name="Google Shape;5869;p57"/>
            <p:cNvCxnSpPr/>
            <p:nvPr/>
          </p:nvCxnSpPr>
          <p:spPr>
            <a:xfrm>
              <a:off x="1714177" y="4067178"/>
              <a:ext cx="471000" cy="0"/>
            </a:xfrm>
            <a:prstGeom prst="straightConnector1">
              <a:avLst/>
            </a:prstGeom>
            <a:noFill/>
            <a:ln w="9525" cap="flat" cmpd="sng">
              <a:solidFill>
                <a:srgbClr val="000000"/>
              </a:solidFill>
              <a:prstDash val="solid"/>
              <a:round/>
              <a:headEnd type="none" w="med" len="med"/>
              <a:tailEnd type="triangle" w="med" len="med"/>
            </a:ln>
          </p:spPr>
        </p:cxnSp>
        <p:sp>
          <p:nvSpPr>
            <p:cNvPr id="5870" name="Google Shape;5870;p57"/>
            <p:cNvSpPr/>
            <p:nvPr/>
          </p:nvSpPr>
          <p:spPr>
            <a:xfrm>
              <a:off x="6711627" y="3200553"/>
              <a:ext cx="467400" cy="475200"/>
            </a:xfrm>
            <a:prstGeom prst="ellipse">
              <a:avLst/>
            </a:prstGeom>
            <a:solidFill>
              <a:srgbClr val="F4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cxnSp>
          <p:nvCxnSpPr>
            <p:cNvPr id="5871" name="Google Shape;5871;p57"/>
            <p:cNvCxnSpPr>
              <a:stCxn id="5824" idx="6"/>
              <a:endCxn id="5870" idx="1"/>
            </p:cNvCxnSpPr>
            <p:nvPr/>
          </p:nvCxnSpPr>
          <p:spPr>
            <a:xfrm>
              <a:off x="6405927" y="2809353"/>
              <a:ext cx="374100" cy="460800"/>
            </a:xfrm>
            <a:prstGeom prst="straightConnector1">
              <a:avLst/>
            </a:prstGeom>
            <a:noFill/>
            <a:ln w="9525" cap="flat" cmpd="sng">
              <a:solidFill>
                <a:srgbClr val="000000"/>
              </a:solidFill>
              <a:prstDash val="solid"/>
              <a:round/>
              <a:headEnd type="none" w="med" len="med"/>
              <a:tailEnd type="triangle" w="med" len="med"/>
            </a:ln>
          </p:spPr>
        </p:cxnSp>
        <p:cxnSp>
          <p:nvCxnSpPr>
            <p:cNvPr id="5872" name="Google Shape;5872;p57"/>
            <p:cNvCxnSpPr>
              <a:stCxn id="5825" idx="6"/>
              <a:endCxn id="5870" idx="2"/>
            </p:cNvCxnSpPr>
            <p:nvPr/>
          </p:nvCxnSpPr>
          <p:spPr>
            <a:xfrm>
              <a:off x="6405927" y="3438303"/>
              <a:ext cx="305700" cy="0"/>
            </a:xfrm>
            <a:prstGeom prst="straightConnector1">
              <a:avLst/>
            </a:prstGeom>
            <a:noFill/>
            <a:ln w="9525" cap="flat" cmpd="sng">
              <a:solidFill>
                <a:srgbClr val="000000"/>
              </a:solidFill>
              <a:prstDash val="solid"/>
              <a:round/>
              <a:headEnd type="none" w="med" len="med"/>
              <a:tailEnd type="triangle" w="med" len="med"/>
            </a:ln>
          </p:spPr>
        </p:cxnSp>
        <p:cxnSp>
          <p:nvCxnSpPr>
            <p:cNvPr id="5873" name="Google Shape;5873;p57"/>
            <p:cNvCxnSpPr>
              <a:stCxn id="5826" idx="6"/>
              <a:endCxn id="5870" idx="3"/>
            </p:cNvCxnSpPr>
            <p:nvPr/>
          </p:nvCxnSpPr>
          <p:spPr>
            <a:xfrm rot="10800000" flipH="1">
              <a:off x="6407277" y="3606153"/>
              <a:ext cx="372900" cy="461100"/>
            </a:xfrm>
            <a:prstGeom prst="straightConnector1">
              <a:avLst/>
            </a:prstGeom>
            <a:noFill/>
            <a:ln w="9525" cap="flat" cmpd="sng">
              <a:solidFill>
                <a:srgbClr val="000000"/>
              </a:solidFill>
              <a:prstDash val="solid"/>
              <a:round/>
              <a:headEnd type="none" w="med" len="med"/>
              <a:tailEnd type="triangle" w="med" len="med"/>
            </a:ln>
          </p:spPr>
        </p:cxnSp>
        <p:cxnSp>
          <p:nvCxnSpPr>
            <p:cNvPr id="5874" name="Google Shape;5874;p57"/>
            <p:cNvCxnSpPr>
              <a:stCxn id="5870" idx="6"/>
            </p:cNvCxnSpPr>
            <p:nvPr/>
          </p:nvCxnSpPr>
          <p:spPr>
            <a:xfrm rot="10800000" flipH="1">
              <a:off x="7179027" y="3431553"/>
              <a:ext cx="329100" cy="6600"/>
            </a:xfrm>
            <a:prstGeom prst="straightConnector1">
              <a:avLst/>
            </a:prstGeom>
            <a:noFill/>
            <a:ln w="9525" cap="flat" cmpd="sng">
              <a:solidFill>
                <a:srgbClr val="000000"/>
              </a:solidFill>
              <a:prstDash val="solid"/>
              <a:round/>
              <a:headEnd type="none" w="med" len="med"/>
              <a:tailEnd type="triangle" w="med" len="med"/>
            </a:ln>
          </p:spPr>
        </p:cxnSp>
        <p:sp>
          <p:nvSpPr>
            <p:cNvPr id="5875" name="Google Shape;5875;p57"/>
            <p:cNvSpPr txBox="1"/>
            <p:nvPr/>
          </p:nvSpPr>
          <p:spPr>
            <a:xfrm>
              <a:off x="1283000" y="33672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[2]</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5876" name="Google Shape;5876;p57"/>
            <p:cNvSpPr txBox="1"/>
            <p:nvPr/>
          </p:nvSpPr>
          <p:spPr>
            <a:xfrm>
              <a:off x="1283000" y="3936225"/>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[3]</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5877" name="Google Shape;5877;p57"/>
            <p:cNvSpPr txBox="1"/>
            <p:nvPr/>
          </p:nvSpPr>
          <p:spPr>
            <a:xfrm>
              <a:off x="1283000" y="2741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[1]</a:t>
              </a:r>
              <a:endParaRPr sz="1100" baseline="-25000">
                <a:latin typeface="Consolas" panose="020B0609020204030204"/>
                <a:ea typeface="Consolas" panose="020B0609020204030204"/>
                <a:cs typeface="Consolas" panose="020B0609020204030204"/>
                <a:sym typeface="Consolas" panose="020B0609020204030204"/>
              </a:endParaRPr>
            </a:p>
          </p:txBody>
        </p:sp>
        <p:cxnSp>
          <p:nvCxnSpPr>
            <p:cNvPr id="5878" name="Google Shape;5878;p57"/>
            <p:cNvCxnSpPr>
              <a:endCxn id="5817" idx="2"/>
            </p:cNvCxnSpPr>
            <p:nvPr/>
          </p:nvCxnSpPr>
          <p:spPr>
            <a:xfrm>
              <a:off x="2652721" y="2809353"/>
              <a:ext cx="472200" cy="1257900"/>
            </a:xfrm>
            <a:prstGeom prst="straightConnector1">
              <a:avLst/>
            </a:prstGeom>
            <a:noFill/>
            <a:ln w="9525" cap="flat" cmpd="sng">
              <a:solidFill>
                <a:srgbClr val="E6B8AF"/>
              </a:solidFill>
              <a:prstDash val="lgDash"/>
              <a:round/>
              <a:headEnd type="none" w="med" len="med"/>
              <a:tailEnd type="none" w="med" len="med"/>
            </a:ln>
          </p:spPr>
        </p:cxnSp>
        <p:cxnSp>
          <p:nvCxnSpPr>
            <p:cNvPr id="5879" name="Google Shape;5879;p57"/>
            <p:cNvCxnSpPr>
              <a:stCxn id="5814" idx="6"/>
              <a:endCxn id="5817" idx="2"/>
            </p:cNvCxnSpPr>
            <p:nvPr/>
          </p:nvCxnSpPr>
          <p:spPr>
            <a:xfrm>
              <a:off x="2654002" y="4067253"/>
              <a:ext cx="471000" cy="0"/>
            </a:xfrm>
            <a:prstGeom prst="straightConnector1">
              <a:avLst/>
            </a:prstGeom>
            <a:noFill/>
            <a:ln w="9525" cap="flat" cmpd="sng">
              <a:solidFill>
                <a:srgbClr val="E6B8AF"/>
              </a:solidFill>
              <a:prstDash val="lgDash"/>
              <a:round/>
              <a:headEnd type="none" w="med" len="med"/>
              <a:tailEnd type="none" w="med" len="med"/>
            </a:ln>
          </p:spPr>
        </p:cxnSp>
      </p:grpSp>
      <p:sp>
        <p:nvSpPr>
          <p:cNvPr id="5880" name="Google Shape;5880;p57"/>
          <p:cNvSpPr txBox="1"/>
          <p:nvPr/>
        </p:nvSpPr>
        <p:spPr>
          <a:xfrm>
            <a:off x="6504425" y="93225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a</a:t>
            </a:r>
            <a:r>
              <a:rPr lang="en-GB" sz="1100" baseline="-25000">
                <a:latin typeface="Consolas" panose="020B0609020204030204"/>
                <a:ea typeface="Consolas" panose="020B0609020204030204"/>
                <a:cs typeface="Consolas" panose="020B0609020204030204"/>
                <a:sym typeface="Consolas" panose="020B0609020204030204"/>
              </a:rPr>
              <a:t>[L]</a:t>
            </a:r>
            <a:endParaRPr sz="1100" baseline="-25000">
              <a:latin typeface="Consolas" panose="020B0609020204030204"/>
              <a:ea typeface="Consolas" panose="020B0609020204030204"/>
              <a:cs typeface="Consolas" panose="020B0609020204030204"/>
              <a:sym typeface="Consolas" panose="020B0609020204030204"/>
            </a:endParaRPr>
          </a:p>
        </p:txBody>
      </p:sp>
      <p:cxnSp>
        <p:nvCxnSpPr>
          <p:cNvPr id="5881" name="Google Shape;5881;p57"/>
          <p:cNvCxnSpPr/>
          <p:nvPr/>
        </p:nvCxnSpPr>
        <p:spPr>
          <a:xfrm rot="10800000">
            <a:off x="1814145" y="4620452"/>
            <a:ext cx="1828800" cy="9000"/>
          </a:xfrm>
          <a:prstGeom prst="straightConnector1">
            <a:avLst/>
          </a:prstGeom>
          <a:noFill/>
          <a:ln w="9525" cap="flat" cmpd="sng">
            <a:solidFill>
              <a:schemeClr val="dk2"/>
            </a:solidFill>
            <a:prstDash val="solid"/>
            <a:round/>
            <a:headEnd type="triangle" w="med" len="med"/>
            <a:tailEnd type="none" w="med" len="med"/>
          </a:ln>
        </p:spPr>
      </p:cxnSp>
      <p:sp>
        <p:nvSpPr>
          <p:cNvPr id="5882" name="Google Shape;5882;p57"/>
          <p:cNvSpPr/>
          <p:nvPr/>
        </p:nvSpPr>
        <p:spPr>
          <a:xfrm>
            <a:off x="2344750" y="4131782"/>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3" name="Google Shape;5883;p57"/>
          <p:cNvSpPr/>
          <p:nvPr/>
        </p:nvSpPr>
        <p:spPr>
          <a:xfrm>
            <a:off x="2589580" y="412059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4" name="Google Shape;5884;p57"/>
          <p:cNvSpPr/>
          <p:nvPr/>
        </p:nvSpPr>
        <p:spPr>
          <a:xfrm>
            <a:off x="2574057" y="39323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5" name="Google Shape;5885;p57"/>
          <p:cNvSpPr/>
          <p:nvPr/>
        </p:nvSpPr>
        <p:spPr>
          <a:xfrm>
            <a:off x="2225516" y="36813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6" name="Google Shape;5886;p57"/>
          <p:cNvSpPr/>
          <p:nvPr/>
        </p:nvSpPr>
        <p:spPr>
          <a:xfrm>
            <a:off x="2317239" y="3540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7" name="Google Shape;5887;p57"/>
          <p:cNvSpPr/>
          <p:nvPr/>
        </p:nvSpPr>
        <p:spPr>
          <a:xfrm>
            <a:off x="2087932" y="36342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8" name="Google Shape;5888;p57"/>
          <p:cNvSpPr txBox="1"/>
          <p:nvPr/>
        </p:nvSpPr>
        <p:spPr>
          <a:xfrm>
            <a:off x="2960525" y="4529328"/>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x1</a:t>
            </a:r>
            <a:endParaRPr sz="1200">
              <a:latin typeface="Consolas" panose="020B0609020204030204"/>
              <a:ea typeface="Consolas" panose="020B0609020204030204"/>
              <a:cs typeface="Consolas" panose="020B0609020204030204"/>
              <a:sym typeface="Consolas" panose="020B0609020204030204"/>
            </a:endParaRPr>
          </a:p>
        </p:txBody>
      </p:sp>
      <p:sp>
        <p:nvSpPr>
          <p:cNvPr id="5889" name="Google Shape;5889;p57"/>
          <p:cNvSpPr txBox="1"/>
          <p:nvPr/>
        </p:nvSpPr>
        <p:spPr>
          <a:xfrm rot="-5400000">
            <a:off x="1518400" y="3316275"/>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x2</a:t>
            </a:r>
            <a:endParaRPr sz="1200">
              <a:latin typeface="Consolas" panose="020B0609020204030204"/>
              <a:ea typeface="Consolas" panose="020B0609020204030204"/>
              <a:cs typeface="Consolas" panose="020B0609020204030204"/>
              <a:sym typeface="Consolas" panose="020B0609020204030204"/>
            </a:endParaRPr>
          </a:p>
        </p:txBody>
      </p:sp>
      <p:cxnSp>
        <p:nvCxnSpPr>
          <p:cNvPr id="5890" name="Google Shape;5890;p57"/>
          <p:cNvCxnSpPr/>
          <p:nvPr/>
        </p:nvCxnSpPr>
        <p:spPr>
          <a:xfrm rot="10800000" flipH="1">
            <a:off x="1898275" y="2498825"/>
            <a:ext cx="12000" cy="2241000"/>
          </a:xfrm>
          <a:prstGeom prst="straightConnector1">
            <a:avLst/>
          </a:prstGeom>
          <a:noFill/>
          <a:ln w="9525" cap="flat" cmpd="sng">
            <a:solidFill>
              <a:schemeClr val="dk2"/>
            </a:solidFill>
            <a:prstDash val="solid"/>
            <a:round/>
            <a:headEnd type="none" w="med" len="med"/>
            <a:tailEnd type="triangle" w="med" len="med"/>
          </a:ln>
        </p:spPr>
      </p:cxnSp>
      <p:sp>
        <p:nvSpPr>
          <p:cNvPr id="5891" name="Google Shape;5891;p57"/>
          <p:cNvSpPr/>
          <p:nvPr/>
        </p:nvSpPr>
        <p:spPr>
          <a:xfrm>
            <a:off x="2878782" y="413176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2" name="Google Shape;5892;p57"/>
          <p:cNvSpPr/>
          <p:nvPr/>
        </p:nvSpPr>
        <p:spPr>
          <a:xfrm>
            <a:off x="2316532" y="38628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3" name="Google Shape;5893;p57"/>
          <p:cNvSpPr/>
          <p:nvPr/>
        </p:nvSpPr>
        <p:spPr>
          <a:xfrm>
            <a:off x="2530316" y="3605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4" name="Google Shape;5894;p57"/>
          <p:cNvSpPr/>
          <p:nvPr/>
        </p:nvSpPr>
        <p:spPr>
          <a:xfrm>
            <a:off x="2622039" y="3463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5" name="Google Shape;5895;p57"/>
          <p:cNvSpPr/>
          <p:nvPr/>
        </p:nvSpPr>
        <p:spPr>
          <a:xfrm>
            <a:off x="2621332" y="3786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6" name="Google Shape;5896;p57"/>
          <p:cNvSpPr/>
          <p:nvPr/>
        </p:nvSpPr>
        <p:spPr>
          <a:xfrm>
            <a:off x="2911316" y="36813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7" name="Google Shape;5897;p57"/>
          <p:cNvSpPr/>
          <p:nvPr/>
        </p:nvSpPr>
        <p:spPr>
          <a:xfrm>
            <a:off x="3003039" y="3540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8" name="Google Shape;5898;p57"/>
          <p:cNvSpPr/>
          <p:nvPr/>
        </p:nvSpPr>
        <p:spPr>
          <a:xfrm>
            <a:off x="3002332" y="38628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9" name="Google Shape;5899;p57"/>
          <p:cNvSpPr/>
          <p:nvPr/>
        </p:nvSpPr>
        <p:spPr>
          <a:xfrm>
            <a:off x="2835116" y="3224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0" name="Google Shape;5900;p57"/>
          <p:cNvSpPr/>
          <p:nvPr/>
        </p:nvSpPr>
        <p:spPr>
          <a:xfrm>
            <a:off x="2926132" y="3405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1" name="Google Shape;5901;p57"/>
          <p:cNvSpPr/>
          <p:nvPr/>
        </p:nvSpPr>
        <p:spPr>
          <a:xfrm>
            <a:off x="2606516" y="3224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2" name="Google Shape;5902;p57"/>
          <p:cNvSpPr/>
          <p:nvPr/>
        </p:nvSpPr>
        <p:spPr>
          <a:xfrm>
            <a:off x="2454116" y="3147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3" name="Google Shape;5903;p57"/>
          <p:cNvSpPr/>
          <p:nvPr/>
        </p:nvSpPr>
        <p:spPr>
          <a:xfrm>
            <a:off x="2545839" y="3006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4" name="Google Shape;5904;p57"/>
          <p:cNvSpPr/>
          <p:nvPr/>
        </p:nvSpPr>
        <p:spPr>
          <a:xfrm>
            <a:off x="2269257" y="33989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5" name="Google Shape;5905;p57"/>
          <p:cNvSpPr/>
          <p:nvPr/>
        </p:nvSpPr>
        <p:spPr>
          <a:xfrm>
            <a:off x="2301716" y="3224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6" name="Google Shape;5906;p57"/>
          <p:cNvSpPr/>
          <p:nvPr/>
        </p:nvSpPr>
        <p:spPr>
          <a:xfrm>
            <a:off x="2392732" y="3405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7" name="Google Shape;5907;p57"/>
          <p:cNvSpPr/>
          <p:nvPr/>
        </p:nvSpPr>
        <p:spPr>
          <a:xfrm>
            <a:off x="2469639" y="3463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8" name="Google Shape;5908;p57"/>
          <p:cNvSpPr/>
          <p:nvPr/>
        </p:nvSpPr>
        <p:spPr>
          <a:xfrm>
            <a:off x="3307839" y="3463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9" name="Google Shape;5909;p57"/>
          <p:cNvSpPr/>
          <p:nvPr/>
        </p:nvSpPr>
        <p:spPr>
          <a:xfrm>
            <a:off x="3139916" y="3452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0" name="Google Shape;5910;p57"/>
          <p:cNvSpPr/>
          <p:nvPr/>
        </p:nvSpPr>
        <p:spPr>
          <a:xfrm>
            <a:off x="3307839" y="3235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1" name="Google Shape;5911;p57"/>
          <p:cNvSpPr/>
          <p:nvPr/>
        </p:nvSpPr>
        <p:spPr>
          <a:xfrm>
            <a:off x="3063716" y="3986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2" name="Google Shape;5912;p57"/>
          <p:cNvSpPr/>
          <p:nvPr/>
        </p:nvSpPr>
        <p:spPr>
          <a:xfrm>
            <a:off x="3231639" y="3921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3" name="Google Shape;5913;p57"/>
          <p:cNvSpPr/>
          <p:nvPr/>
        </p:nvSpPr>
        <p:spPr>
          <a:xfrm>
            <a:off x="3139916" y="3833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4" name="Google Shape;5914;p57"/>
          <p:cNvSpPr/>
          <p:nvPr/>
        </p:nvSpPr>
        <p:spPr>
          <a:xfrm>
            <a:off x="3231639" y="3692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5" name="Google Shape;5915;p57"/>
          <p:cNvSpPr/>
          <p:nvPr/>
        </p:nvSpPr>
        <p:spPr>
          <a:xfrm>
            <a:off x="3154732" y="4167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6" name="Google Shape;5916;p57"/>
          <p:cNvSpPr/>
          <p:nvPr/>
        </p:nvSpPr>
        <p:spPr>
          <a:xfrm>
            <a:off x="2926839" y="3997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7" name="Google Shape;5917;p57"/>
          <p:cNvSpPr/>
          <p:nvPr/>
        </p:nvSpPr>
        <p:spPr>
          <a:xfrm>
            <a:off x="2682716" y="3071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8" name="Google Shape;5918;p57"/>
          <p:cNvSpPr/>
          <p:nvPr/>
        </p:nvSpPr>
        <p:spPr>
          <a:xfrm>
            <a:off x="2850639" y="3006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9" name="Google Shape;5919;p57"/>
          <p:cNvSpPr/>
          <p:nvPr/>
        </p:nvSpPr>
        <p:spPr>
          <a:xfrm>
            <a:off x="3216116" y="33003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0" name="Google Shape;5920;p57"/>
          <p:cNvSpPr/>
          <p:nvPr/>
        </p:nvSpPr>
        <p:spPr>
          <a:xfrm>
            <a:off x="2987516" y="33003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1" name="Google Shape;5921;p57"/>
          <p:cNvSpPr/>
          <p:nvPr/>
        </p:nvSpPr>
        <p:spPr>
          <a:xfrm>
            <a:off x="2835116" y="2843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2" name="Google Shape;5922;p57"/>
          <p:cNvSpPr/>
          <p:nvPr/>
        </p:nvSpPr>
        <p:spPr>
          <a:xfrm>
            <a:off x="3003039" y="2854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3" name="Google Shape;5923;p57"/>
          <p:cNvSpPr/>
          <p:nvPr/>
        </p:nvSpPr>
        <p:spPr>
          <a:xfrm>
            <a:off x="27589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4" name="Google Shape;5924;p57"/>
          <p:cNvSpPr/>
          <p:nvPr/>
        </p:nvSpPr>
        <p:spPr>
          <a:xfrm>
            <a:off x="3063716" y="3147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5" name="Google Shape;5925;p57"/>
          <p:cNvSpPr/>
          <p:nvPr/>
        </p:nvSpPr>
        <p:spPr>
          <a:xfrm>
            <a:off x="3155439" y="3006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6" name="Google Shape;5926;p57"/>
          <p:cNvSpPr/>
          <p:nvPr/>
        </p:nvSpPr>
        <p:spPr>
          <a:xfrm>
            <a:off x="2225516" y="3909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7" name="Google Shape;5927;p57"/>
          <p:cNvSpPr/>
          <p:nvPr/>
        </p:nvSpPr>
        <p:spPr>
          <a:xfrm>
            <a:off x="2469639" y="3692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8" name="Google Shape;5928;p57"/>
          <p:cNvSpPr/>
          <p:nvPr/>
        </p:nvSpPr>
        <p:spPr>
          <a:xfrm>
            <a:off x="2468932" y="40152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9" name="Google Shape;5929;p57"/>
          <p:cNvSpPr/>
          <p:nvPr/>
        </p:nvSpPr>
        <p:spPr>
          <a:xfrm>
            <a:off x="2774439" y="3921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930" name="Google Shape;5930;p57"/>
          <p:cNvCxnSpPr/>
          <p:nvPr/>
        </p:nvCxnSpPr>
        <p:spPr>
          <a:xfrm>
            <a:off x="1849075" y="4347225"/>
            <a:ext cx="105900" cy="0"/>
          </a:xfrm>
          <a:prstGeom prst="straightConnector1">
            <a:avLst/>
          </a:prstGeom>
          <a:noFill/>
          <a:ln w="9525" cap="flat" cmpd="sng">
            <a:solidFill>
              <a:schemeClr val="dk2"/>
            </a:solidFill>
            <a:prstDash val="solid"/>
            <a:round/>
            <a:headEnd type="none" w="med" len="med"/>
            <a:tailEnd type="none" w="med" len="med"/>
          </a:ln>
        </p:spPr>
      </p:cxnSp>
      <p:cxnSp>
        <p:nvCxnSpPr>
          <p:cNvPr id="5931" name="Google Shape;5931;p57"/>
          <p:cNvCxnSpPr/>
          <p:nvPr/>
        </p:nvCxnSpPr>
        <p:spPr>
          <a:xfrm>
            <a:off x="1849075" y="2670825"/>
            <a:ext cx="105900" cy="0"/>
          </a:xfrm>
          <a:prstGeom prst="straightConnector1">
            <a:avLst/>
          </a:prstGeom>
          <a:noFill/>
          <a:ln w="9525" cap="flat" cmpd="sng">
            <a:solidFill>
              <a:schemeClr val="dk2"/>
            </a:solidFill>
            <a:prstDash val="solid"/>
            <a:round/>
            <a:headEnd type="none" w="med" len="med"/>
            <a:tailEnd type="none" w="med" len="med"/>
          </a:ln>
        </p:spPr>
      </p:cxnSp>
      <p:sp>
        <p:nvSpPr>
          <p:cNvPr id="5932" name="Google Shape;5932;p57"/>
          <p:cNvSpPr/>
          <p:nvPr/>
        </p:nvSpPr>
        <p:spPr>
          <a:xfrm>
            <a:off x="1924481" y="2722077"/>
            <a:ext cx="1455725" cy="1573875"/>
          </a:xfrm>
          <a:custGeom>
            <a:avLst/>
            <a:gdLst/>
            <a:ahLst/>
            <a:cxnLst/>
            <a:rect l="l" t="t" r="r" b="b"/>
            <a:pathLst>
              <a:path w="58229" h="62955" extrusionOk="0">
                <a:moveTo>
                  <a:pt x="5923" y="54508"/>
                </a:moveTo>
                <a:cubicBezTo>
                  <a:pt x="3903" y="50821"/>
                  <a:pt x="-1551" y="45671"/>
                  <a:pt x="469" y="37540"/>
                </a:cubicBezTo>
                <a:cubicBezTo>
                  <a:pt x="2489" y="29410"/>
                  <a:pt x="10418" y="11684"/>
                  <a:pt x="18044" y="5725"/>
                </a:cubicBezTo>
                <a:cubicBezTo>
                  <a:pt x="25670" y="-234"/>
                  <a:pt x="39557" y="-1345"/>
                  <a:pt x="46223" y="1786"/>
                </a:cubicBezTo>
                <a:cubicBezTo>
                  <a:pt x="52889" y="4917"/>
                  <a:pt x="57434" y="14764"/>
                  <a:pt x="58040" y="24511"/>
                </a:cubicBezTo>
                <a:cubicBezTo>
                  <a:pt x="58646" y="34258"/>
                  <a:pt x="57434" y="54408"/>
                  <a:pt x="49859" y="60266"/>
                </a:cubicBezTo>
                <a:cubicBezTo>
                  <a:pt x="42284" y="66124"/>
                  <a:pt x="19912" y="60620"/>
                  <a:pt x="12589" y="59660"/>
                </a:cubicBezTo>
                <a:cubicBezTo>
                  <a:pt x="5266" y="58700"/>
                  <a:pt x="7943" y="58195"/>
                  <a:pt x="5923" y="54508"/>
                </a:cubicBezTo>
                <a:close/>
              </a:path>
            </a:pathLst>
          </a:custGeom>
          <a:noFill/>
          <a:ln w="9525" cap="flat" cmpd="sng">
            <a:solidFill>
              <a:srgbClr val="0000FF"/>
            </a:solidFill>
            <a:prstDash val="dash"/>
            <a:round/>
            <a:headEnd type="none" w="med" len="med"/>
            <a:tailEnd type="none" w="med" len="med"/>
          </a:ln>
        </p:spPr>
      </p:sp>
      <p:cxnSp>
        <p:nvCxnSpPr>
          <p:cNvPr id="5933" name="Google Shape;5933;p57"/>
          <p:cNvCxnSpPr/>
          <p:nvPr/>
        </p:nvCxnSpPr>
        <p:spPr>
          <a:xfrm>
            <a:off x="2039100" y="4574475"/>
            <a:ext cx="0" cy="136500"/>
          </a:xfrm>
          <a:prstGeom prst="straightConnector1">
            <a:avLst/>
          </a:prstGeom>
          <a:noFill/>
          <a:ln w="9525" cap="flat" cmpd="sng">
            <a:solidFill>
              <a:schemeClr val="dk2"/>
            </a:solidFill>
            <a:prstDash val="solid"/>
            <a:round/>
            <a:headEnd type="none" w="med" len="med"/>
            <a:tailEnd type="none" w="med" len="med"/>
          </a:ln>
        </p:spPr>
      </p:cxnSp>
      <p:cxnSp>
        <p:nvCxnSpPr>
          <p:cNvPr id="5934" name="Google Shape;5934;p57"/>
          <p:cNvCxnSpPr/>
          <p:nvPr/>
        </p:nvCxnSpPr>
        <p:spPr>
          <a:xfrm>
            <a:off x="3410700" y="4574475"/>
            <a:ext cx="0" cy="136500"/>
          </a:xfrm>
          <a:prstGeom prst="straightConnector1">
            <a:avLst/>
          </a:prstGeom>
          <a:noFill/>
          <a:ln w="9525" cap="flat" cmpd="sng">
            <a:solidFill>
              <a:schemeClr val="dk2"/>
            </a:solidFill>
            <a:prstDash val="solid"/>
            <a:round/>
            <a:headEnd type="none" w="med" len="med"/>
            <a:tailEnd type="none" w="med" len="med"/>
          </a:ln>
        </p:spPr>
      </p:cxnSp>
      <p:grpSp>
        <p:nvGrpSpPr>
          <p:cNvPr id="5935" name="Google Shape;5935;p57"/>
          <p:cNvGrpSpPr/>
          <p:nvPr/>
        </p:nvGrpSpPr>
        <p:grpSpPr>
          <a:xfrm>
            <a:off x="4732470" y="2728665"/>
            <a:ext cx="1828800" cy="1828800"/>
            <a:chOff x="3185745" y="2892265"/>
            <a:chExt cx="1828800" cy="1828800"/>
          </a:xfrm>
        </p:grpSpPr>
        <p:cxnSp>
          <p:nvCxnSpPr>
            <p:cNvPr id="5936" name="Google Shape;5936;p57"/>
            <p:cNvCxnSpPr/>
            <p:nvPr/>
          </p:nvCxnSpPr>
          <p:spPr>
            <a:xfrm rot="10800000">
              <a:off x="3185745" y="3862276"/>
              <a:ext cx="1828800" cy="6900"/>
            </a:xfrm>
            <a:prstGeom prst="straightConnector1">
              <a:avLst/>
            </a:prstGeom>
            <a:noFill/>
            <a:ln w="9525" cap="flat" cmpd="sng">
              <a:solidFill>
                <a:schemeClr val="dk2"/>
              </a:solidFill>
              <a:prstDash val="solid"/>
              <a:round/>
              <a:headEnd type="stealth" w="med" len="med"/>
              <a:tailEnd type="stealth" w="med" len="med"/>
            </a:ln>
          </p:spPr>
        </p:cxnSp>
        <p:cxnSp>
          <p:nvCxnSpPr>
            <p:cNvPr id="5937" name="Google Shape;5937;p57"/>
            <p:cNvCxnSpPr/>
            <p:nvPr/>
          </p:nvCxnSpPr>
          <p:spPr>
            <a:xfrm rot="10800000" flipH="1">
              <a:off x="4096388" y="2892265"/>
              <a:ext cx="7500" cy="1828800"/>
            </a:xfrm>
            <a:prstGeom prst="straightConnector1">
              <a:avLst/>
            </a:prstGeom>
            <a:noFill/>
            <a:ln w="9525" cap="flat" cmpd="sng">
              <a:solidFill>
                <a:schemeClr val="dk2"/>
              </a:solidFill>
              <a:prstDash val="solid"/>
              <a:round/>
              <a:headEnd type="stealth" w="med" len="med"/>
              <a:tailEnd type="stealth" w="med" len="med"/>
            </a:ln>
          </p:spPr>
        </p:cxnSp>
      </p:grpSp>
      <p:grpSp>
        <p:nvGrpSpPr>
          <p:cNvPr id="5938" name="Google Shape;5938;p57"/>
          <p:cNvGrpSpPr/>
          <p:nvPr/>
        </p:nvGrpSpPr>
        <p:grpSpPr>
          <a:xfrm>
            <a:off x="5100981" y="3145578"/>
            <a:ext cx="1091794" cy="995004"/>
            <a:chOff x="3376256" y="3069614"/>
            <a:chExt cx="1455725" cy="1573875"/>
          </a:xfrm>
        </p:grpSpPr>
        <p:sp>
          <p:nvSpPr>
            <p:cNvPr id="5939" name="Google Shape;5939;p57"/>
            <p:cNvSpPr/>
            <p:nvPr/>
          </p:nvSpPr>
          <p:spPr>
            <a:xfrm>
              <a:off x="3716350" y="4436582"/>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0" name="Google Shape;5940;p57"/>
            <p:cNvSpPr/>
            <p:nvPr/>
          </p:nvSpPr>
          <p:spPr>
            <a:xfrm>
              <a:off x="3961180" y="442539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1" name="Google Shape;5941;p57"/>
            <p:cNvSpPr/>
            <p:nvPr/>
          </p:nvSpPr>
          <p:spPr>
            <a:xfrm>
              <a:off x="3945657" y="42371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2" name="Google Shape;5942;p57"/>
            <p:cNvSpPr/>
            <p:nvPr/>
          </p:nvSpPr>
          <p:spPr>
            <a:xfrm>
              <a:off x="3597116" y="3986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3" name="Google Shape;5943;p57"/>
            <p:cNvSpPr/>
            <p:nvPr/>
          </p:nvSpPr>
          <p:spPr>
            <a:xfrm>
              <a:off x="3688839" y="3844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4" name="Google Shape;5944;p57"/>
            <p:cNvSpPr/>
            <p:nvPr/>
          </p:nvSpPr>
          <p:spPr>
            <a:xfrm>
              <a:off x="3459532" y="39390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5" name="Google Shape;5945;p57"/>
            <p:cNvSpPr/>
            <p:nvPr/>
          </p:nvSpPr>
          <p:spPr>
            <a:xfrm>
              <a:off x="4250382" y="443656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6" name="Google Shape;5946;p57"/>
            <p:cNvSpPr/>
            <p:nvPr/>
          </p:nvSpPr>
          <p:spPr>
            <a:xfrm>
              <a:off x="3688132" y="4167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7" name="Google Shape;5947;p57"/>
            <p:cNvSpPr/>
            <p:nvPr/>
          </p:nvSpPr>
          <p:spPr>
            <a:xfrm>
              <a:off x="3901916" y="3909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8" name="Google Shape;5948;p57"/>
            <p:cNvSpPr/>
            <p:nvPr/>
          </p:nvSpPr>
          <p:spPr>
            <a:xfrm>
              <a:off x="39936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9" name="Google Shape;5949;p57"/>
            <p:cNvSpPr/>
            <p:nvPr/>
          </p:nvSpPr>
          <p:spPr>
            <a:xfrm>
              <a:off x="3992932" y="4091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0" name="Google Shape;5950;p57"/>
            <p:cNvSpPr/>
            <p:nvPr/>
          </p:nvSpPr>
          <p:spPr>
            <a:xfrm>
              <a:off x="4282916" y="3986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1" name="Google Shape;5951;p57"/>
            <p:cNvSpPr/>
            <p:nvPr/>
          </p:nvSpPr>
          <p:spPr>
            <a:xfrm>
              <a:off x="4374639" y="3844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2" name="Google Shape;5952;p57"/>
            <p:cNvSpPr/>
            <p:nvPr/>
          </p:nvSpPr>
          <p:spPr>
            <a:xfrm>
              <a:off x="4373932" y="4167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3" name="Google Shape;5953;p57"/>
            <p:cNvSpPr/>
            <p:nvPr/>
          </p:nvSpPr>
          <p:spPr>
            <a:xfrm>
              <a:off x="42067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4" name="Google Shape;5954;p57"/>
            <p:cNvSpPr/>
            <p:nvPr/>
          </p:nvSpPr>
          <p:spPr>
            <a:xfrm>
              <a:off x="4297732" y="3710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5" name="Google Shape;5955;p57"/>
            <p:cNvSpPr/>
            <p:nvPr/>
          </p:nvSpPr>
          <p:spPr>
            <a:xfrm>
              <a:off x="39781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6" name="Google Shape;5956;p57"/>
            <p:cNvSpPr/>
            <p:nvPr/>
          </p:nvSpPr>
          <p:spPr>
            <a:xfrm>
              <a:off x="3825716" y="3452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7" name="Google Shape;5957;p57"/>
            <p:cNvSpPr/>
            <p:nvPr/>
          </p:nvSpPr>
          <p:spPr>
            <a:xfrm>
              <a:off x="39174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8" name="Google Shape;5958;p57"/>
            <p:cNvSpPr/>
            <p:nvPr/>
          </p:nvSpPr>
          <p:spPr>
            <a:xfrm>
              <a:off x="3640857" y="37037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9" name="Google Shape;5959;p57"/>
            <p:cNvSpPr/>
            <p:nvPr/>
          </p:nvSpPr>
          <p:spPr>
            <a:xfrm>
              <a:off x="36733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0" name="Google Shape;5960;p57"/>
            <p:cNvSpPr/>
            <p:nvPr/>
          </p:nvSpPr>
          <p:spPr>
            <a:xfrm>
              <a:off x="3764332" y="3710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1" name="Google Shape;5961;p57"/>
            <p:cNvSpPr/>
            <p:nvPr/>
          </p:nvSpPr>
          <p:spPr>
            <a:xfrm>
              <a:off x="38412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2" name="Google Shape;5962;p57"/>
            <p:cNvSpPr/>
            <p:nvPr/>
          </p:nvSpPr>
          <p:spPr>
            <a:xfrm>
              <a:off x="46794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3" name="Google Shape;5963;p57"/>
            <p:cNvSpPr/>
            <p:nvPr/>
          </p:nvSpPr>
          <p:spPr>
            <a:xfrm>
              <a:off x="4511516" y="3757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4" name="Google Shape;5964;p57"/>
            <p:cNvSpPr/>
            <p:nvPr/>
          </p:nvSpPr>
          <p:spPr>
            <a:xfrm>
              <a:off x="4679439" y="3540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5" name="Google Shape;5965;p57"/>
            <p:cNvSpPr/>
            <p:nvPr/>
          </p:nvSpPr>
          <p:spPr>
            <a:xfrm>
              <a:off x="4435316" y="4290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6" name="Google Shape;5966;p57"/>
            <p:cNvSpPr/>
            <p:nvPr/>
          </p:nvSpPr>
          <p:spPr>
            <a:xfrm>
              <a:off x="4603239" y="4225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7" name="Google Shape;5967;p57"/>
            <p:cNvSpPr/>
            <p:nvPr/>
          </p:nvSpPr>
          <p:spPr>
            <a:xfrm>
              <a:off x="4511516" y="4138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8" name="Google Shape;5968;p57"/>
            <p:cNvSpPr/>
            <p:nvPr/>
          </p:nvSpPr>
          <p:spPr>
            <a:xfrm>
              <a:off x="4603239" y="3997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9" name="Google Shape;5969;p57"/>
            <p:cNvSpPr/>
            <p:nvPr/>
          </p:nvSpPr>
          <p:spPr>
            <a:xfrm>
              <a:off x="4526332" y="4472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0" name="Google Shape;5970;p57"/>
            <p:cNvSpPr/>
            <p:nvPr/>
          </p:nvSpPr>
          <p:spPr>
            <a:xfrm>
              <a:off x="4298439" y="4302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1" name="Google Shape;5971;p57"/>
            <p:cNvSpPr/>
            <p:nvPr/>
          </p:nvSpPr>
          <p:spPr>
            <a:xfrm>
              <a:off x="4054316" y="3376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2" name="Google Shape;5972;p57"/>
            <p:cNvSpPr/>
            <p:nvPr/>
          </p:nvSpPr>
          <p:spPr>
            <a:xfrm>
              <a:off x="42222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3" name="Google Shape;5973;p57"/>
            <p:cNvSpPr/>
            <p:nvPr/>
          </p:nvSpPr>
          <p:spPr>
            <a:xfrm>
              <a:off x="4587716" y="3605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4" name="Google Shape;5974;p57"/>
            <p:cNvSpPr/>
            <p:nvPr/>
          </p:nvSpPr>
          <p:spPr>
            <a:xfrm>
              <a:off x="4359116" y="3605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5" name="Google Shape;5975;p57"/>
            <p:cNvSpPr/>
            <p:nvPr/>
          </p:nvSpPr>
          <p:spPr>
            <a:xfrm>
              <a:off x="4206716" y="3147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6" name="Google Shape;5976;p57"/>
            <p:cNvSpPr/>
            <p:nvPr/>
          </p:nvSpPr>
          <p:spPr>
            <a:xfrm>
              <a:off x="4374639" y="3159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7" name="Google Shape;5977;p57"/>
            <p:cNvSpPr/>
            <p:nvPr/>
          </p:nvSpPr>
          <p:spPr>
            <a:xfrm>
              <a:off x="4130516" y="3833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8" name="Google Shape;5978;p57"/>
            <p:cNvSpPr/>
            <p:nvPr/>
          </p:nvSpPr>
          <p:spPr>
            <a:xfrm>
              <a:off x="4435316" y="3452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9" name="Google Shape;5979;p57"/>
            <p:cNvSpPr/>
            <p:nvPr/>
          </p:nvSpPr>
          <p:spPr>
            <a:xfrm>
              <a:off x="45270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0" name="Google Shape;5980;p57"/>
            <p:cNvSpPr/>
            <p:nvPr/>
          </p:nvSpPr>
          <p:spPr>
            <a:xfrm>
              <a:off x="3597116" y="4214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1" name="Google Shape;5981;p57"/>
            <p:cNvSpPr/>
            <p:nvPr/>
          </p:nvSpPr>
          <p:spPr>
            <a:xfrm>
              <a:off x="3841239" y="3997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2" name="Google Shape;5982;p57"/>
            <p:cNvSpPr/>
            <p:nvPr/>
          </p:nvSpPr>
          <p:spPr>
            <a:xfrm>
              <a:off x="3840532" y="43200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3" name="Google Shape;5983;p57"/>
            <p:cNvSpPr/>
            <p:nvPr/>
          </p:nvSpPr>
          <p:spPr>
            <a:xfrm>
              <a:off x="4146039" y="4225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4" name="Google Shape;5984;p57"/>
            <p:cNvSpPr/>
            <p:nvPr/>
          </p:nvSpPr>
          <p:spPr>
            <a:xfrm>
              <a:off x="3376256" y="3069614"/>
              <a:ext cx="1455725" cy="1573875"/>
            </a:xfrm>
            <a:custGeom>
              <a:avLst/>
              <a:gdLst/>
              <a:ahLst/>
              <a:cxnLst/>
              <a:rect l="l" t="t" r="r" b="b"/>
              <a:pathLst>
                <a:path w="58229" h="62955" extrusionOk="0">
                  <a:moveTo>
                    <a:pt x="5923" y="54508"/>
                  </a:moveTo>
                  <a:cubicBezTo>
                    <a:pt x="3903" y="50821"/>
                    <a:pt x="-1551" y="45671"/>
                    <a:pt x="469" y="37540"/>
                  </a:cubicBezTo>
                  <a:cubicBezTo>
                    <a:pt x="2489" y="29410"/>
                    <a:pt x="10418" y="11684"/>
                    <a:pt x="18044" y="5725"/>
                  </a:cubicBezTo>
                  <a:cubicBezTo>
                    <a:pt x="25670" y="-234"/>
                    <a:pt x="39557" y="-1345"/>
                    <a:pt x="46223" y="1786"/>
                  </a:cubicBezTo>
                  <a:cubicBezTo>
                    <a:pt x="52889" y="4917"/>
                    <a:pt x="57434" y="14764"/>
                    <a:pt x="58040" y="24511"/>
                  </a:cubicBezTo>
                  <a:cubicBezTo>
                    <a:pt x="58646" y="34258"/>
                    <a:pt x="57434" y="54408"/>
                    <a:pt x="49859" y="60266"/>
                  </a:cubicBezTo>
                  <a:cubicBezTo>
                    <a:pt x="42284" y="66124"/>
                    <a:pt x="19912" y="60620"/>
                    <a:pt x="12589" y="59660"/>
                  </a:cubicBezTo>
                  <a:cubicBezTo>
                    <a:pt x="5266" y="58700"/>
                    <a:pt x="7943" y="58195"/>
                    <a:pt x="5923" y="54508"/>
                  </a:cubicBezTo>
                  <a:close/>
                </a:path>
              </a:pathLst>
            </a:custGeom>
            <a:noFill/>
            <a:ln w="9525" cap="flat" cmpd="sng">
              <a:solidFill>
                <a:srgbClr val="0000FF"/>
              </a:solidFill>
              <a:prstDash val="dash"/>
              <a:round/>
              <a:headEnd type="none" w="med" len="med"/>
              <a:tailEnd type="none" w="med" len="med"/>
            </a:ln>
          </p:spPr>
        </p:sp>
      </p:grpSp>
      <p:sp>
        <p:nvSpPr>
          <p:cNvPr id="5985" name="Google Shape;5985;p57"/>
          <p:cNvSpPr/>
          <p:nvPr/>
        </p:nvSpPr>
        <p:spPr>
          <a:xfrm>
            <a:off x="4993025" y="2989225"/>
            <a:ext cx="1307700" cy="1307700"/>
          </a:xfrm>
          <a:prstGeom prst="ellipse">
            <a:avLst/>
          </a:prstGeom>
          <a:noFill/>
          <a:ln w="952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6" name="Google Shape;5986;p57"/>
          <p:cNvSpPr txBox="1"/>
          <p:nvPr/>
        </p:nvSpPr>
        <p:spPr>
          <a:xfrm>
            <a:off x="5779375" y="2670828"/>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i="1">
                <a:solidFill>
                  <a:srgbClr val="0000FF"/>
                </a:solidFill>
                <a:latin typeface="Consolas" panose="020B0609020204030204"/>
                <a:ea typeface="Consolas" panose="020B0609020204030204"/>
                <a:cs typeface="Consolas" panose="020B0609020204030204"/>
                <a:sym typeface="Consolas" panose="020B0609020204030204"/>
              </a:rPr>
              <a:t>r=</a:t>
            </a:r>
            <a:r>
              <a:rPr lang="en-GB" sz="1200" i="1">
                <a:solidFill>
                  <a:srgbClr val="0000FF"/>
                </a:solidFill>
                <a:latin typeface="Consolas" panose="020B0609020204030204"/>
                <a:ea typeface="Consolas" panose="020B0609020204030204"/>
                <a:cs typeface="Consolas" panose="020B0609020204030204"/>
                <a:sym typeface="Consolas" panose="020B0609020204030204"/>
              </a:rPr>
              <a:t>1</a:t>
            </a:r>
            <a:endParaRPr sz="1200" i="1">
              <a:solidFill>
                <a:srgbClr val="0000FF"/>
              </a:solidFill>
              <a:latin typeface="Consolas" panose="020B0609020204030204"/>
              <a:ea typeface="Consolas" panose="020B0609020204030204"/>
              <a:cs typeface="Consolas" panose="020B0609020204030204"/>
              <a:sym typeface="Consolas" panose="020B0609020204030204"/>
            </a:endParaRPr>
          </a:p>
        </p:txBody>
      </p:sp>
      <p:sp>
        <p:nvSpPr>
          <p:cNvPr id="5987" name="Google Shape;5987;p57"/>
          <p:cNvSpPr/>
          <p:nvPr/>
        </p:nvSpPr>
        <p:spPr>
          <a:xfrm>
            <a:off x="3816600" y="3566525"/>
            <a:ext cx="709800" cy="136500"/>
          </a:xfrm>
          <a:prstGeom prst="stripedRightArrow">
            <a:avLst>
              <a:gd name="adj1" fmla="val 50000"/>
              <a:gd name="adj2" fmla="val 50000"/>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8" name="Google Shape;5988;p57"/>
          <p:cNvSpPr txBox="1"/>
          <p:nvPr/>
        </p:nvSpPr>
        <p:spPr>
          <a:xfrm>
            <a:off x="6148775" y="3681328"/>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000" i="1">
                <a:latin typeface="Consolas" panose="020B0609020204030204"/>
                <a:ea typeface="Consolas" panose="020B0609020204030204"/>
                <a:cs typeface="Consolas" panose="020B0609020204030204"/>
                <a:sym typeface="Consolas" panose="020B0609020204030204"/>
              </a:rPr>
              <a:t>x1</a:t>
            </a:r>
            <a:endParaRPr sz="1000" i="1">
              <a:latin typeface="Consolas" panose="020B0609020204030204"/>
              <a:ea typeface="Consolas" panose="020B0609020204030204"/>
              <a:cs typeface="Consolas" panose="020B0609020204030204"/>
              <a:sym typeface="Consolas" panose="020B0609020204030204"/>
            </a:endParaRPr>
          </a:p>
        </p:txBody>
      </p:sp>
      <p:sp>
        <p:nvSpPr>
          <p:cNvPr id="5989" name="Google Shape;5989;p57"/>
          <p:cNvSpPr txBox="1"/>
          <p:nvPr/>
        </p:nvSpPr>
        <p:spPr>
          <a:xfrm rot="-5400000">
            <a:off x="5204275" y="2670825"/>
            <a:ext cx="4929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000">
                <a:latin typeface="Consolas" panose="020B0609020204030204"/>
                <a:ea typeface="Consolas" panose="020B0609020204030204"/>
                <a:cs typeface="Consolas" panose="020B0609020204030204"/>
                <a:sym typeface="Consolas" panose="020B0609020204030204"/>
              </a:rPr>
              <a:t>x2</a:t>
            </a:r>
            <a:endParaRPr sz="1000">
              <a:latin typeface="Consolas" panose="020B0609020204030204"/>
              <a:ea typeface="Consolas" panose="020B0609020204030204"/>
              <a:cs typeface="Consolas" panose="020B0609020204030204"/>
              <a:sym typeface="Consolas" panose="020B0609020204030204"/>
            </a:endParaRPr>
          </a:p>
        </p:txBody>
      </p:sp>
      <p:sp>
        <p:nvSpPr>
          <p:cNvPr id="5990" name="Google Shape;5990;p57"/>
          <p:cNvSpPr txBox="1"/>
          <p:nvPr/>
        </p:nvSpPr>
        <p:spPr>
          <a:xfrm>
            <a:off x="7034925" y="932250"/>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DropOut</a:t>
            </a:r>
            <a:endParaRPr>
              <a:latin typeface="Consolas" panose="020B0609020204030204"/>
              <a:ea typeface="Consolas" panose="020B0609020204030204"/>
              <a:cs typeface="Consolas" panose="020B0609020204030204"/>
              <a:sym typeface="Consolas" panose="020B0609020204030204"/>
            </a:endParaRPr>
          </a:p>
        </p:txBody>
      </p:sp>
      <p:sp>
        <p:nvSpPr>
          <p:cNvPr id="5991" name="Google Shape;5991;p57"/>
          <p:cNvSpPr txBox="1"/>
          <p:nvPr/>
        </p:nvSpPr>
        <p:spPr>
          <a:xfrm>
            <a:off x="7034925" y="3552950"/>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Normalization</a:t>
            </a:r>
            <a:endParaRPr>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5995" name="Shape 5995"/>
        <p:cNvGrpSpPr/>
        <p:nvPr/>
      </p:nvGrpSpPr>
      <p:grpSpPr>
        <a:xfrm>
          <a:off x="0" y="0"/>
          <a:ext cx="0" cy="0"/>
          <a:chOff x="0" y="0"/>
          <a:chExt cx="0" cy="0"/>
        </a:xfrm>
      </p:grpSpPr>
      <p:cxnSp>
        <p:nvCxnSpPr>
          <p:cNvPr id="5996" name="Google Shape;5996;p58"/>
          <p:cNvCxnSpPr/>
          <p:nvPr/>
        </p:nvCxnSpPr>
        <p:spPr>
          <a:xfrm rot="10800000">
            <a:off x="1340938" y="1572925"/>
            <a:ext cx="1307700" cy="9300"/>
          </a:xfrm>
          <a:prstGeom prst="straightConnector1">
            <a:avLst/>
          </a:prstGeom>
          <a:noFill/>
          <a:ln w="9525" cap="flat" cmpd="sng">
            <a:solidFill>
              <a:schemeClr val="dk2"/>
            </a:solidFill>
            <a:prstDash val="solid"/>
            <a:round/>
            <a:headEnd type="stealth" w="med" len="med"/>
            <a:tailEnd type="none" w="med" len="med"/>
          </a:ln>
        </p:spPr>
      </p:cxnSp>
      <p:cxnSp>
        <p:nvCxnSpPr>
          <p:cNvPr id="5997" name="Google Shape;5997;p58"/>
          <p:cNvCxnSpPr/>
          <p:nvPr/>
        </p:nvCxnSpPr>
        <p:spPr>
          <a:xfrm rot="10800000" flipH="1">
            <a:off x="1375913" y="277665"/>
            <a:ext cx="2700" cy="1308000"/>
          </a:xfrm>
          <a:prstGeom prst="straightConnector1">
            <a:avLst/>
          </a:prstGeom>
          <a:noFill/>
          <a:ln w="9525" cap="flat" cmpd="sng">
            <a:solidFill>
              <a:schemeClr val="dk2"/>
            </a:solidFill>
            <a:prstDash val="solid"/>
            <a:round/>
            <a:headEnd type="none" w="med" len="med"/>
            <a:tailEnd type="stealth" w="med" len="med"/>
          </a:ln>
        </p:spPr>
      </p:cxnSp>
      <p:cxnSp>
        <p:nvCxnSpPr>
          <p:cNvPr id="5998" name="Google Shape;5998;p58"/>
          <p:cNvCxnSpPr/>
          <p:nvPr/>
        </p:nvCxnSpPr>
        <p:spPr>
          <a:xfrm rot="10800000" flipH="1">
            <a:off x="786950" y="1565125"/>
            <a:ext cx="588000" cy="676800"/>
          </a:xfrm>
          <a:prstGeom prst="straightConnector1">
            <a:avLst/>
          </a:prstGeom>
          <a:noFill/>
          <a:ln w="9525" cap="flat" cmpd="sng">
            <a:solidFill>
              <a:schemeClr val="dk2"/>
            </a:solidFill>
            <a:prstDash val="solid"/>
            <a:round/>
            <a:headEnd type="stealth" w="med" len="med"/>
            <a:tailEnd type="none" w="med" len="med"/>
          </a:ln>
        </p:spPr>
      </p:cxnSp>
      <p:sp>
        <p:nvSpPr>
          <p:cNvPr id="5999" name="Google Shape;5999;p58"/>
          <p:cNvSpPr/>
          <p:nvPr/>
        </p:nvSpPr>
        <p:spPr>
          <a:xfrm rot="-2308403">
            <a:off x="825188" y="1077218"/>
            <a:ext cx="1468775" cy="416564"/>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000" name="Google Shape;6000;p58"/>
          <p:cNvCxnSpPr>
            <a:stCxn id="5999" idx="2"/>
            <a:endCxn id="5999" idx="6"/>
          </p:cNvCxnSpPr>
          <p:nvPr/>
        </p:nvCxnSpPr>
        <p:spPr>
          <a:xfrm rot="10800000" flipH="1">
            <a:off x="984625" y="828600"/>
            <a:ext cx="1149900" cy="913800"/>
          </a:xfrm>
          <a:prstGeom prst="curvedConnector5">
            <a:avLst>
              <a:gd name="adj1" fmla="val 11366"/>
              <a:gd name="adj2" fmla="val -29162"/>
              <a:gd name="adj3" fmla="val 114793"/>
            </a:avLst>
          </a:prstGeom>
          <a:noFill/>
          <a:ln w="9525" cap="flat" cmpd="sng">
            <a:solidFill>
              <a:srgbClr val="0000FF"/>
            </a:solidFill>
            <a:prstDash val="lgDash"/>
            <a:round/>
            <a:headEnd type="none" w="med" len="med"/>
            <a:tailEnd type="none" w="med" len="med"/>
          </a:ln>
        </p:spPr>
      </p:cxnSp>
      <p:grpSp>
        <p:nvGrpSpPr>
          <p:cNvPr id="6001" name="Google Shape;6001;p58"/>
          <p:cNvGrpSpPr/>
          <p:nvPr/>
        </p:nvGrpSpPr>
        <p:grpSpPr>
          <a:xfrm>
            <a:off x="3272050" y="278965"/>
            <a:ext cx="1539900" cy="1307700"/>
            <a:chOff x="3642775" y="181165"/>
            <a:chExt cx="1539900" cy="1307700"/>
          </a:xfrm>
        </p:grpSpPr>
        <p:cxnSp>
          <p:nvCxnSpPr>
            <p:cNvPr id="6002" name="Google Shape;6002;p58"/>
            <p:cNvCxnSpPr/>
            <p:nvPr/>
          </p:nvCxnSpPr>
          <p:spPr>
            <a:xfrm rot="10800000">
              <a:off x="3662020" y="1469724"/>
              <a:ext cx="1463100" cy="14700"/>
            </a:xfrm>
            <a:prstGeom prst="straightConnector1">
              <a:avLst/>
            </a:prstGeom>
            <a:noFill/>
            <a:ln w="9525" cap="flat" cmpd="sng">
              <a:solidFill>
                <a:schemeClr val="dk2"/>
              </a:solidFill>
              <a:prstDash val="solid"/>
              <a:round/>
              <a:headEnd type="stealth" w="med" len="med"/>
              <a:tailEnd type="none" w="med" len="med"/>
            </a:ln>
          </p:spPr>
        </p:cxnSp>
        <p:cxnSp>
          <p:nvCxnSpPr>
            <p:cNvPr id="6003" name="Google Shape;6003;p58"/>
            <p:cNvCxnSpPr/>
            <p:nvPr/>
          </p:nvCxnSpPr>
          <p:spPr>
            <a:xfrm rot="10800000" flipH="1">
              <a:off x="3655713" y="181165"/>
              <a:ext cx="9300" cy="1307700"/>
            </a:xfrm>
            <a:prstGeom prst="straightConnector1">
              <a:avLst/>
            </a:prstGeom>
            <a:noFill/>
            <a:ln w="9525" cap="flat" cmpd="sng">
              <a:solidFill>
                <a:schemeClr val="dk2"/>
              </a:solidFill>
              <a:prstDash val="solid"/>
              <a:round/>
              <a:headEnd type="none" w="med" len="med"/>
              <a:tailEnd type="stealth" w="med" len="med"/>
            </a:ln>
          </p:spPr>
        </p:cxnSp>
        <p:sp>
          <p:nvSpPr>
            <p:cNvPr id="6004" name="Google Shape;6004;p58"/>
            <p:cNvSpPr/>
            <p:nvPr/>
          </p:nvSpPr>
          <p:spPr>
            <a:xfrm rot="-1694975">
              <a:off x="3650545" y="634758"/>
              <a:ext cx="1524360" cy="41649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5" name="Google Shape;6005;p58"/>
            <p:cNvSpPr/>
            <p:nvPr/>
          </p:nvSpPr>
          <p:spPr>
            <a:xfrm rot="-1697709">
              <a:off x="3822041" y="672947"/>
              <a:ext cx="1244268" cy="275012"/>
            </a:xfrm>
            <a:prstGeom prst="ellipse">
              <a:avLst/>
            </a:prstGeom>
            <a:noFill/>
            <a:ln w="19050"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6" name="Google Shape;6006;p58"/>
            <p:cNvSpPr/>
            <p:nvPr/>
          </p:nvSpPr>
          <p:spPr>
            <a:xfrm rot="-1698362">
              <a:off x="4062372" y="757773"/>
              <a:ext cx="662406" cy="170453"/>
            </a:xfrm>
            <a:prstGeom prst="ellipse">
              <a:avLst/>
            </a:prstGeom>
            <a:noFill/>
            <a:ln w="9525" cap="flat" cmpd="sng">
              <a:solidFill>
                <a:srgbClr val="FF0000"/>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07" name="Google Shape;6007;p58"/>
          <p:cNvSpPr txBox="1"/>
          <p:nvPr/>
        </p:nvSpPr>
        <p:spPr>
          <a:xfrm>
            <a:off x="2319925" y="1572925"/>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w1</a:t>
            </a:r>
            <a:endParaRPr sz="1100">
              <a:latin typeface="Consolas" panose="020B0609020204030204"/>
              <a:ea typeface="Consolas" panose="020B0609020204030204"/>
              <a:cs typeface="Consolas" panose="020B0609020204030204"/>
              <a:sym typeface="Consolas" panose="020B0609020204030204"/>
            </a:endParaRPr>
          </a:p>
        </p:txBody>
      </p:sp>
      <p:sp>
        <p:nvSpPr>
          <p:cNvPr id="6008" name="Google Shape;6008;p58"/>
          <p:cNvSpPr txBox="1"/>
          <p:nvPr/>
        </p:nvSpPr>
        <p:spPr>
          <a:xfrm>
            <a:off x="4401425" y="1481175"/>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w1</a:t>
            </a:r>
            <a:endParaRPr sz="1100">
              <a:latin typeface="Consolas" panose="020B0609020204030204"/>
              <a:ea typeface="Consolas" panose="020B0609020204030204"/>
              <a:cs typeface="Consolas" panose="020B0609020204030204"/>
              <a:sym typeface="Consolas" panose="020B0609020204030204"/>
            </a:endParaRPr>
          </a:p>
        </p:txBody>
      </p:sp>
      <p:sp>
        <p:nvSpPr>
          <p:cNvPr id="6009" name="Google Shape;6009;p58"/>
          <p:cNvSpPr txBox="1"/>
          <p:nvPr/>
        </p:nvSpPr>
        <p:spPr>
          <a:xfrm>
            <a:off x="758700" y="2117363"/>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w2</a:t>
            </a:r>
            <a:endParaRPr sz="1100">
              <a:latin typeface="Consolas" panose="020B0609020204030204"/>
              <a:ea typeface="Consolas" panose="020B0609020204030204"/>
              <a:cs typeface="Consolas" panose="020B0609020204030204"/>
              <a:sym typeface="Consolas" panose="020B0609020204030204"/>
            </a:endParaRPr>
          </a:p>
        </p:txBody>
      </p:sp>
      <p:sp>
        <p:nvSpPr>
          <p:cNvPr id="6010" name="Google Shape;6010;p58"/>
          <p:cNvSpPr txBox="1"/>
          <p:nvPr/>
        </p:nvSpPr>
        <p:spPr>
          <a:xfrm>
            <a:off x="1007425" y="33850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J</a:t>
            </a:r>
            <a:endParaRPr sz="1100">
              <a:latin typeface="Consolas" panose="020B0609020204030204"/>
              <a:ea typeface="Consolas" panose="020B0609020204030204"/>
              <a:cs typeface="Consolas" panose="020B0609020204030204"/>
              <a:sym typeface="Consolas" panose="020B0609020204030204"/>
            </a:endParaRPr>
          </a:p>
        </p:txBody>
      </p:sp>
      <p:grpSp>
        <p:nvGrpSpPr>
          <p:cNvPr id="6011" name="Google Shape;6011;p58"/>
          <p:cNvGrpSpPr/>
          <p:nvPr/>
        </p:nvGrpSpPr>
        <p:grpSpPr>
          <a:xfrm>
            <a:off x="987300" y="2793600"/>
            <a:ext cx="2014982" cy="2263650"/>
            <a:chOff x="758700" y="2412600"/>
            <a:chExt cx="2014982" cy="2263650"/>
          </a:xfrm>
        </p:grpSpPr>
        <p:grpSp>
          <p:nvGrpSpPr>
            <p:cNvPr id="6012" name="Google Shape;6012;p58"/>
            <p:cNvGrpSpPr/>
            <p:nvPr/>
          </p:nvGrpSpPr>
          <p:grpSpPr>
            <a:xfrm>
              <a:off x="778832" y="2481240"/>
              <a:ext cx="1994850" cy="1972060"/>
              <a:chOff x="777650" y="2639865"/>
              <a:chExt cx="1994850" cy="1972060"/>
            </a:xfrm>
          </p:grpSpPr>
          <p:cxnSp>
            <p:nvCxnSpPr>
              <p:cNvPr id="6013" name="Google Shape;6013;p58"/>
              <p:cNvCxnSpPr/>
              <p:nvPr/>
            </p:nvCxnSpPr>
            <p:spPr>
              <a:xfrm rot="10800000">
                <a:off x="1379600" y="3927325"/>
                <a:ext cx="1392900" cy="7800"/>
              </a:xfrm>
              <a:prstGeom prst="straightConnector1">
                <a:avLst/>
              </a:prstGeom>
              <a:noFill/>
              <a:ln w="9525" cap="flat" cmpd="sng">
                <a:solidFill>
                  <a:schemeClr val="dk2"/>
                </a:solidFill>
                <a:prstDash val="solid"/>
                <a:round/>
                <a:headEnd type="stealth" w="med" len="med"/>
                <a:tailEnd type="none" w="med" len="med"/>
              </a:ln>
            </p:spPr>
          </p:cxnSp>
          <p:cxnSp>
            <p:nvCxnSpPr>
              <p:cNvPr id="6014" name="Google Shape;6014;p58"/>
              <p:cNvCxnSpPr/>
              <p:nvPr/>
            </p:nvCxnSpPr>
            <p:spPr>
              <a:xfrm rot="10800000" flipH="1">
                <a:off x="1375913" y="2639865"/>
                <a:ext cx="2700" cy="1308000"/>
              </a:xfrm>
              <a:prstGeom prst="straightConnector1">
                <a:avLst/>
              </a:prstGeom>
              <a:noFill/>
              <a:ln w="9525" cap="flat" cmpd="sng">
                <a:solidFill>
                  <a:schemeClr val="dk2"/>
                </a:solidFill>
                <a:prstDash val="solid"/>
                <a:round/>
                <a:headEnd type="none" w="med" len="med"/>
                <a:tailEnd type="stealth" w="med" len="med"/>
              </a:ln>
            </p:spPr>
          </p:cxnSp>
          <p:cxnSp>
            <p:nvCxnSpPr>
              <p:cNvPr id="6015" name="Google Shape;6015;p58"/>
              <p:cNvCxnSpPr/>
              <p:nvPr/>
            </p:nvCxnSpPr>
            <p:spPr>
              <a:xfrm rot="10800000" flipH="1">
                <a:off x="777650" y="3935125"/>
                <a:ext cx="589800" cy="676800"/>
              </a:xfrm>
              <a:prstGeom prst="straightConnector1">
                <a:avLst/>
              </a:prstGeom>
              <a:noFill/>
              <a:ln w="9525" cap="flat" cmpd="sng">
                <a:solidFill>
                  <a:schemeClr val="dk2"/>
                </a:solidFill>
                <a:prstDash val="solid"/>
                <a:round/>
                <a:headEnd type="stealth" w="med" len="med"/>
                <a:tailEnd type="none" w="med" len="med"/>
              </a:ln>
            </p:spPr>
          </p:cxnSp>
        </p:grpSp>
        <p:sp>
          <p:nvSpPr>
            <p:cNvPr id="6016" name="Google Shape;6016;p58"/>
            <p:cNvSpPr/>
            <p:nvPr/>
          </p:nvSpPr>
          <p:spPr>
            <a:xfrm>
              <a:off x="901378" y="2753562"/>
              <a:ext cx="1468800" cy="41640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017" name="Google Shape;6017;p58"/>
            <p:cNvCxnSpPr>
              <a:stCxn id="6016" idx="2"/>
              <a:endCxn id="6016" idx="6"/>
            </p:cNvCxnSpPr>
            <p:nvPr/>
          </p:nvCxnSpPr>
          <p:spPr>
            <a:xfrm>
              <a:off x="901378" y="2961762"/>
              <a:ext cx="1468800" cy="600"/>
            </a:xfrm>
            <a:prstGeom prst="curvedConnector5">
              <a:avLst>
                <a:gd name="adj1" fmla="val 6102"/>
                <a:gd name="adj2" fmla="val 213456378"/>
                <a:gd name="adj3" fmla="val 96870"/>
              </a:avLst>
            </a:prstGeom>
            <a:noFill/>
            <a:ln w="9525" cap="flat" cmpd="sng">
              <a:solidFill>
                <a:srgbClr val="0000FF"/>
              </a:solidFill>
              <a:prstDash val="lgDash"/>
              <a:round/>
              <a:headEnd type="none" w="med" len="med"/>
              <a:tailEnd type="none" w="med" len="med"/>
            </a:ln>
          </p:spPr>
        </p:cxnSp>
        <p:sp>
          <p:nvSpPr>
            <p:cNvPr id="6018" name="Google Shape;6018;p58"/>
            <p:cNvSpPr txBox="1"/>
            <p:nvPr/>
          </p:nvSpPr>
          <p:spPr>
            <a:xfrm>
              <a:off x="2318275" y="3796475"/>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w1</a:t>
              </a:r>
              <a:endParaRPr sz="1100">
                <a:latin typeface="Consolas" panose="020B0609020204030204"/>
                <a:ea typeface="Consolas" panose="020B0609020204030204"/>
                <a:cs typeface="Consolas" panose="020B0609020204030204"/>
                <a:sym typeface="Consolas" panose="020B0609020204030204"/>
              </a:endParaRPr>
            </a:p>
          </p:txBody>
        </p:sp>
        <p:sp>
          <p:nvSpPr>
            <p:cNvPr id="6019" name="Google Shape;6019;p58"/>
            <p:cNvSpPr txBox="1"/>
            <p:nvPr/>
          </p:nvSpPr>
          <p:spPr>
            <a:xfrm>
              <a:off x="758700" y="435795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w2</a:t>
              </a:r>
              <a:endParaRPr sz="1100">
                <a:latin typeface="Consolas" panose="020B0609020204030204"/>
                <a:ea typeface="Consolas" panose="020B0609020204030204"/>
                <a:cs typeface="Consolas" panose="020B0609020204030204"/>
                <a:sym typeface="Consolas" panose="020B0609020204030204"/>
              </a:endParaRPr>
            </a:p>
          </p:txBody>
        </p:sp>
        <p:sp>
          <p:nvSpPr>
            <p:cNvPr id="6020" name="Google Shape;6020;p58"/>
            <p:cNvSpPr txBox="1"/>
            <p:nvPr/>
          </p:nvSpPr>
          <p:spPr>
            <a:xfrm>
              <a:off x="1150025" y="241260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J</a:t>
              </a:r>
              <a:endParaRPr sz="1100">
                <a:latin typeface="Consolas" panose="020B0609020204030204"/>
                <a:ea typeface="Consolas" panose="020B0609020204030204"/>
                <a:cs typeface="Consolas" panose="020B0609020204030204"/>
                <a:sym typeface="Consolas" panose="020B0609020204030204"/>
              </a:endParaRPr>
            </a:p>
          </p:txBody>
        </p:sp>
      </p:grpSp>
      <p:grpSp>
        <p:nvGrpSpPr>
          <p:cNvPr id="6021" name="Google Shape;6021;p58"/>
          <p:cNvGrpSpPr/>
          <p:nvPr/>
        </p:nvGrpSpPr>
        <p:grpSpPr>
          <a:xfrm>
            <a:off x="3258763" y="2862250"/>
            <a:ext cx="1934988" cy="1580500"/>
            <a:chOff x="2953963" y="2709850"/>
            <a:chExt cx="1934988" cy="1580500"/>
          </a:xfrm>
        </p:grpSpPr>
        <p:grpSp>
          <p:nvGrpSpPr>
            <p:cNvPr id="6022" name="Google Shape;6022;p58"/>
            <p:cNvGrpSpPr/>
            <p:nvPr/>
          </p:nvGrpSpPr>
          <p:grpSpPr>
            <a:xfrm>
              <a:off x="3361188" y="2717365"/>
              <a:ext cx="1463108" cy="1307700"/>
              <a:chOff x="3655713" y="257365"/>
              <a:chExt cx="1463108" cy="1307700"/>
            </a:xfrm>
          </p:grpSpPr>
          <p:cxnSp>
            <p:nvCxnSpPr>
              <p:cNvPr id="6023" name="Google Shape;6023;p58"/>
              <p:cNvCxnSpPr/>
              <p:nvPr/>
            </p:nvCxnSpPr>
            <p:spPr>
              <a:xfrm rot="10800000">
                <a:off x="3655720" y="1512053"/>
                <a:ext cx="1463100" cy="14700"/>
              </a:xfrm>
              <a:prstGeom prst="straightConnector1">
                <a:avLst/>
              </a:prstGeom>
              <a:noFill/>
              <a:ln w="9525" cap="flat" cmpd="sng">
                <a:solidFill>
                  <a:schemeClr val="dk2"/>
                </a:solidFill>
                <a:prstDash val="solid"/>
                <a:round/>
                <a:headEnd type="stealth" w="med" len="med"/>
                <a:tailEnd type="none" w="med" len="med"/>
              </a:ln>
            </p:spPr>
          </p:cxnSp>
          <p:cxnSp>
            <p:nvCxnSpPr>
              <p:cNvPr id="6024" name="Google Shape;6024;p58"/>
              <p:cNvCxnSpPr/>
              <p:nvPr/>
            </p:nvCxnSpPr>
            <p:spPr>
              <a:xfrm rot="10800000" flipH="1">
                <a:off x="3655713" y="257365"/>
                <a:ext cx="9300" cy="1307700"/>
              </a:xfrm>
              <a:prstGeom prst="straightConnector1">
                <a:avLst/>
              </a:prstGeom>
              <a:noFill/>
              <a:ln w="9525" cap="flat" cmpd="sng">
                <a:solidFill>
                  <a:schemeClr val="dk2"/>
                </a:solidFill>
                <a:prstDash val="solid"/>
                <a:round/>
                <a:headEnd type="none" w="med" len="med"/>
                <a:tailEnd type="stealth" w="med" len="med"/>
              </a:ln>
            </p:spPr>
          </p:cxnSp>
        </p:grpSp>
        <p:sp>
          <p:nvSpPr>
            <p:cNvPr id="6025" name="Google Shape;6025;p58"/>
            <p:cNvSpPr/>
            <p:nvPr/>
          </p:nvSpPr>
          <p:spPr>
            <a:xfrm>
              <a:off x="3512550" y="2803925"/>
              <a:ext cx="1077600" cy="1070700"/>
            </a:xfrm>
            <a:prstGeom prst="ellipse">
              <a:avLst/>
            </a:prstGeom>
            <a:noFill/>
            <a:ln w="9525" cap="flat" cmpd="sng">
              <a:solidFill>
                <a:srgbClr val="0000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6" name="Google Shape;6026;p58"/>
            <p:cNvSpPr/>
            <p:nvPr/>
          </p:nvSpPr>
          <p:spPr>
            <a:xfrm>
              <a:off x="3645150" y="2957375"/>
              <a:ext cx="812400" cy="763800"/>
            </a:xfrm>
            <a:prstGeom prst="ellipse">
              <a:avLst/>
            </a:prstGeom>
            <a:noFill/>
            <a:ln w="9525"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7" name="Google Shape;6027;p58"/>
            <p:cNvSpPr/>
            <p:nvPr/>
          </p:nvSpPr>
          <p:spPr>
            <a:xfrm>
              <a:off x="3843000" y="3112025"/>
              <a:ext cx="416700" cy="454500"/>
            </a:xfrm>
            <a:prstGeom prst="ellipse">
              <a:avLst/>
            </a:prstGeom>
            <a:noFill/>
            <a:ln w="952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8" name="Google Shape;6028;p58"/>
            <p:cNvSpPr txBox="1"/>
            <p:nvPr/>
          </p:nvSpPr>
          <p:spPr>
            <a:xfrm>
              <a:off x="4510650" y="397205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w1</a:t>
              </a:r>
              <a:endParaRPr sz="1100">
                <a:latin typeface="Consolas" panose="020B0609020204030204"/>
                <a:ea typeface="Consolas" panose="020B0609020204030204"/>
                <a:cs typeface="Consolas" panose="020B0609020204030204"/>
                <a:sym typeface="Consolas" panose="020B0609020204030204"/>
              </a:endParaRPr>
            </a:p>
          </p:txBody>
        </p:sp>
        <p:sp>
          <p:nvSpPr>
            <p:cNvPr id="6029" name="Google Shape;6029;p58"/>
            <p:cNvSpPr txBox="1"/>
            <p:nvPr/>
          </p:nvSpPr>
          <p:spPr>
            <a:xfrm>
              <a:off x="2953963" y="270985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w2</a:t>
              </a:r>
              <a:endParaRPr sz="1100">
                <a:latin typeface="Consolas" panose="020B0609020204030204"/>
                <a:ea typeface="Consolas" panose="020B0609020204030204"/>
                <a:cs typeface="Consolas" panose="020B0609020204030204"/>
                <a:sym typeface="Consolas" panose="020B0609020204030204"/>
              </a:endParaRPr>
            </a:p>
          </p:txBody>
        </p:sp>
      </p:grpSp>
      <p:sp>
        <p:nvSpPr>
          <p:cNvPr id="6030" name="Google Shape;6030;p58"/>
          <p:cNvSpPr txBox="1"/>
          <p:nvPr/>
        </p:nvSpPr>
        <p:spPr>
          <a:xfrm>
            <a:off x="2864838" y="277675"/>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w2</a:t>
            </a:r>
            <a:endParaRPr sz="1100">
              <a:latin typeface="Consolas" panose="020B0609020204030204"/>
              <a:ea typeface="Consolas" panose="020B0609020204030204"/>
              <a:cs typeface="Consolas" panose="020B0609020204030204"/>
              <a:sym typeface="Consolas" panose="020B0609020204030204"/>
            </a:endParaRPr>
          </a:p>
        </p:txBody>
      </p:sp>
      <p:sp>
        <p:nvSpPr>
          <p:cNvPr id="6031" name="Google Shape;6031;p58"/>
          <p:cNvSpPr txBox="1"/>
          <p:nvPr/>
        </p:nvSpPr>
        <p:spPr>
          <a:xfrm>
            <a:off x="2264125" y="2070875"/>
            <a:ext cx="23079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Before </a:t>
            </a:r>
            <a:r>
              <a:rPr lang="en-GB">
                <a:latin typeface="Consolas" panose="020B0609020204030204"/>
                <a:ea typeface="Consolas" panose="020B0609020204030204"/>
                <a:cs typeface="Consolas" panose="020B0609020204030204"/>
                <a:sym typeface="Consolas" panose="020B0609020204030204"/>
              </a:rPr>
              <a:t>Normalization</a:t>
            </a:r>
            <a:endParaRPr>
              <a:latin typeface="Consolas" panose="020B0609020204030204"/>
              <a:ea typeface="Consolas" panose="020B0609020204030204"/>
              <a:cs typeface="Consolas" panose="020B0609020204030204"/>
              <a:sym typeface="Consolas" panose="020B0609020204030204"/>
            </a:endParaRPr>
          </a:p>
        </p:txBody>
      </p:sp>
      <p:sp>
        <p:nvSpPr>
          <p:cNvPr id="6032" name="Google Shape;6032;p58"/>
          <p:cNvSpPr txBox="1"/>
          <p:nvPr/>
        </p:nvSpPr>
        <p:spPr>
          <a:xfrm>
            <a:off x="2264125" y="4609450"/>
            <a:ext cx="23079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After Normalization</a:t>
            </a:r>
            <a:endParaRPr>
              <a:latin typeface="Consolas" panose="020B0609020204030204"/>
              <a:ea typeface="Consolas" panose="020B0609020204030204"/>
              <a:cs typeface="Consolas" panose="020B0609020204030204"/>
              <a:sym typeface="Consolas" panose="020B0609020204030204"/>
            </a:endParaRPr>
          </a:p>
        </p:txBody>
      </p:sp>
      <p:sp>
        <p:nvSpPr>
          <p:cNvPr id="6033" name="Google Shape;6033;p58"/>
          <p:cNvSpPr txBox="1"/>
          <p:nvPr/>
        </p:nvSpPr>
        <p:spPr>
          <a:xfrm>
            <a:off x="6328613" y="282550"/>
            <a:ext cx="23079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Early stopping</a:t>
            </a:r>
            <a:endParaRPr>
              <a:latin typeface="Consolas" panose="020B0609020204030204"/>
              <a:ea typeface="Consolas" panose="020B0609020204030204"/>
              <a:cs typeface="Consolas" panose="020B0609020204030204"/>
              <a:sym typeface="Consolas" panose="020B0609020204030204"/>
            </a:endParaRPr>
          </a:p>
        </p:txBody>
      </p:sp>
      <p:cxnSp>
        <p:nvCxnSpPr>
          <p:cNvPr id="6034" name="Google Shape;6034;p58"/>
          <p:cNvCxnSpPr/>
          <p:nvPr/>
        </p:nvCxnSpPr>
        <p:spPr>
          <a:xfrm rot="10800000">
            <a:off x="6030600" y="2810200"/>
            <a:ext cx="2593200" cy="20100"/>
          </a:xfrm>
          <a:prstGeom prst="straightConnector1">
            <a:avLst/>
          </a:prstGeom>
          <a:noFill/>
          <a:ln w="9525" cap="flat" cmpd="sng">
            <a:solidFill>
              <a:schemeClr val="dk2"/>
            </a:solidFill>
            <a:prstDash val="solid"/>
            <a:round/>
            <a:headEnd type="stealth" w="med" len="med"/>
            <a:tailEnd type="none" w="med" len="med"/>
          </a:ln>
        </p:spPr>
      </p:cxnSp>
      <p:cxnSp>
        <p:nvCxnSpPr>
          <p:cNvPr id="6035" name="Google Shape;6035;p58"/>
          <p:cNvCxnSpPr/>
          <p:nvPr/>
        </p:nvCxnSpPr>
        <p:spPr>
          <a:xfrm rot="10800000">
            <a:off x="6030744" y="700236"/>
            <a:ext cx="4200" cy="2109900"/>
          </a:xfrm>
          <a:prstGeom prst="straightConnector1">
            <a:avLst/>
          </a:prstGeom>
          <a:noFill/>
          <a:ln w="9525" cap="flat" cmpd="sng">
            <a:solidFill>
              <a:schemeClr val="dk2"/>
            </a:solidFill>
            <a:prstDash val="solid"/>
            <a:round/>
            <a:headEnd type="none" w="med" len="med"/>
            <a:tailEnd type="stealth" w="med" len="med"/>
          </a:ln>
        </p:spPr>
      </p:cxnSp>
      <p:cxnSp>
        <p:nvCxnSpPr>
          <p:cNvPr id="6036" name="Google Shape;6036;p58"/>
          <p:cNvCxnSpPr/>
          <p:nvPr/>
        </p:nvCxnSpPr>
        <p:spPr>
          <a:xfrm>
            <a:off x="6065750" y="970325"/>
            <a:ext cx="2336700" cy="1735500"/>
          </a:xfrm>
          <a:prstGeom prst="curvedConnector3">
            <a:avLst>
              <a:gd name="adj1" fmla="val 8289"/>
            </a:avLst>
          </a:prstGeom>
          <a:noFill/>
          <a:ln w="9525" cap="flat" cmpd="sng">
            <a:solidFill>
              <a:srgbClr val="0000FF"/>
            </a:solidFill>
            <a:prstDash val="lgDash"/>
            <a:round/>
            <a:headEnd type="none" w="med" len="med"/>
            <a:tailEnd type="none" w="med" len="med"/>
          </a:ln>
        </p:spPr>
      </p:cxnSp>
      <p:cxnSp>
        <p:nvCxnSpPr>
          <p:cNvPr id="6037" name="Google Shape;6037;p58"/>
          <p:cNvCxnSpPr/>
          <p:nvPr/>
        </p:nvCxnSpPr>
        <p:spPr>
          <a:xfrm>
            <a:off x="6030600" y="1054300"/>
            <a:ext cx="1812000" cy="1416600"/>
          </a:xfrm>
          <a:prstGeom prst="curvedConnector3">
            <a:avLst>
              <a:gd name="adj1" fmla="val 11104"/>
            </a:avLst>
          </a:prstGeom>
          <a:noFill/>
          <a:ln w="9525" cap="flat" cmpd="sng">
            <a:solidFill>
              <a:srgbClr val="FF0000"/>
            </a:solidFill>
            <a:prstDash val="lgDash"/>
            <a:round/>
            <a:headEnd type="none" w="med" len="med"/>
            <a:tailEnd type="none" w="med" len="med"/>
          </a:ln>
        </p:spPr>
      </p:cxnSp>
      <p:sp>
        <p:nvSpPr>
          <p:cNvPr id="6038" name="Google Shape;6038;p58"/>
          <p:cNvSpPr/>
          <p:nvPr/>
        </p:nvSpPr>
        <p:spPr>
          <a:xfrm rot="-818997">
            <a:off x="7856025" y="2255925"/>
            <a:ext cx="435545" cy="165933"/>
          </a:xfrm>
          <a:custGeom>
            <a:avLst/>
            <a:gdLst/>
            <a:ahLst/>
            <a:cxnLst/>
            <a:rect l="l" t="t" r="r" b="b"/>
            <a:pathLst>
              <a:path w="17421" h="6637" extrusionOk="0">
                <a:moveTo>
                  <a:pt x="0" y="6637"/>
                </a:moveTo>
                <a:cubicBezTo>
                  <a:pt x="1152" y="6545"/>
                  <a:pt x="4424" y="6729"/>
                  <a:pt x="6913" y="6084"/>
                </a:cubicBezTo>
                <a:cubicBezTo>
                  <a:pt x="9402" y="5439"/>
                  <a:pt x="13181" y="3779"/>
                  <a:pt x="14932" y="2765"/>
                </a:cubicBezTo>
                <a:cubicBezTo>
                  <a:pt x="16683" y="1751"/>
                  <a:pt x="17006" y="461"/>
                  <a:pt x="17421" y="0"/>
                </a:cubicBezTo>
              </a:path>
            </a:pathLst>
          </a:custGeom>
          <a:noFill/>
          <a:ln w="9525" cap="flat" cmpd="sng">
            <a:solidFill>
              <a:srgbClr val="FF0000"/>
            </a:solidFill>
            <a:prstDash val="lgDash"/>
            <a:round/>
            <a:headEnd type="none" w="med" len="med"/>
            <a:tailEnd type="none" w="med" len="med"/>
          </a:ln>
        </p:spPr>
      </p:sp>
      <p:sp>
        <p:nvSpPr>
          <p:cNvPr id="6039" name="Google Shape;6039;p58"/>
          <p:cNvSpPr txBox="1"/>
          <p:nvPr/>
        </p:nvSpPr>
        <p:spPr>
          <a:xfrm>
            <a:off x="8076400" y="2130663"/>
            <a:ext cx="787200" cy="376200"/>
          </a:xfrm>
          <a:prstGeom prst="rect">
            <a:avLst/>
          </a:prstGeom>
          <a:noFill/>
          <a:ln>
            <a:noFill/>
          </a:ln>
        </p:spPr>
        <p:txBody>
          <a:bodyPr spcFirstLastPara="1" wrap="square" lIns="91425" tIns="0" rIns="91425" bIns="91425" anchor="t" anchorCtr="0">
            <a:noAutofit/>
          </a:bodyPr>
          <a:lstStyle/>
          <a:p>
            <a:pPr marL="0" lvl="0" indent="0" algn="ctr" rtl="0">
              <a:spcBef>
                <a:spcPts val="0"/>
              </a:spcBef>
              <a:spcAft>
                <a:spcPts val="0"/>
              </a:spcAft>
              <a:buNone/>
            </a:pPr>
            <a:r>
              <a:rPr lang="en-GB" sz="1100">
                <a:solidFill>
                  <a:srgbClr val="FF0000"/>
                </a:solidFill>
                <a:latin typeface="Consolas" panose="020B0609020204030204"/>
                <a:ea typeface="Consolas" panose="020B0609020204030204"/>
                <a:cs typeface="Consolas" panose="020B0609020204030204"/>
                <a:sym typeface="Consolas" panose="020B0609020204030204"/>
              </a:rPr>
              <a:t>Dev</a:t>
            </a:r>
            <a:endParaRPr sz="1100">
              <a:solidFill>
                <a:srgbClr val="FF0000"/>
              </a:solidFill>
              <a:latin typeface="Consolas" panose="020B0609020204030204"/>
              <a:ea typeface="Consolas" panose="020B0609020204030204"/>
              <a:cs typeface="Consolas" panose="020B0609020204030204"/>
              <a:sym typeface="Consolas" panose="020B0609020204030204"/>
            </a:endParaRPr>
          </a:p>
          <a:p>
            <a:pPr marL="0" lvl="0" indent="0" algn="ctr" rtl="0">
              <a:spcBef>
                <a:spcPts val="0"/>
              </a:spcBef>
              <a:spcAft>
                <a:spcPts val="0"/>
              </a:spcAft>
              <a:buNone/>
            </a:pPr>
            <a:endParaRPr sz="1100">
              <a:solidFill>
                <a:srgbClr val="FF0000"/>
              </a:solidFill>
              <a:latin typeface="Consolas" panose="020B0609020204030204"/>
              <a:ea typeface="Consolas" panose="020B0609020204030204"/>
              <a:cs typeface="Consolas" panose="020B0609020204030204"/>
              <a:sym typeface="Consolas" panose="020B0609020204030204"/>
            </a:endParaRPr>
          </a:p>
          <a:p>
            <a:pPr marL="0" lvl="0" indent="0" algn="ctr" rtl="0">
              <a:spcBef>
                <a:spcPts val="0"/>
              </a:spcBef>
              <a:spcAft>
                <a:spcPts val="0"/>
              </a:spcAft>
              <a:buClr>
                <a:schemeClr val="dk1"/>
              </a:buClr>
              <a:buSzPts val="1100"/>
              <a:buFont typeface="Arial" panose="020B0604020202020204"/>
              <a:buNone/>
            </a:pPr>
            <a:r>
              <a:rPr lang="en-GB" sz="1100">
                <a:solidFill>
                  <a:srgbClr val="0000FF"/>
                </a:solidFill>
                <a:latin typeface="Consolas" panose="020B0609020204030204"/>
                <a:ea typeface="Consolas" panose="020B0609020204030204"/>
                <a:cs typeface="Consolas" panose="020B0609020204030204"/>
                <a:sym typeface="Consolas" panose="020B0609020204030204"/>
              </a:rPr>
              <a:t>Train</a:t>
            </a:r>
            <a:endParaRPr sz="1100">
              <a:solidFill>
                <a:srgbClr val="FF0000"/>
              </a:solidFill>
              <a:latin typeface="Consolas" panose="020B0609020204030204"/>
              <a:ea typeface="Consolas" panose="020B0609020204030204"/>
              <a:cs typeface="Consolas" panose="020B0609020204030204"/>
              <a:sym typeface="Consolas" panose="020B0609020204030204"/>
            </a:endParaRPr>
          </a:p>
        </p:txBody>
      </p:sp>
      <p:sp>
        <p:nvSpPr>
          <p:cNvPr id="6040" name="Google Shape;6040;p58"/>
          <p:cNvSpPr txBox="1"/>
          <p:nvPr/>
        </p:nvSpPr>
        <p:spPr>
          <a:xfrm>
            <a:off x="5618250" y="736000"/>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Err</a:t>
            </a:r>
            <a:endParaRPr sz="1100">
              <a:latin typeface="Consolas" panose="020B0609020204030204"/>
              <a:ea typeface="Consolas" panose="020B0609020204030204"/>
              <a:cs typeface="Consolas" panose="020B0609020204030204"/>
              <a:sym typeface="Consolas" panose="020B0609020204030204"/>
            </a:endParaRPr>
          </a:p>
        </p:txBody>
      </p:sp>
      <p:sp>
        <p:nvSpPr>
          <p:cNvPr id="6041" name="Google Shape;6041;p58"/>
          <p:cNvSpPr txBox="1"/>
          <p:nvPr/>
        </p:nvSpPr>
        <p:spPr>
          <a:xfrm>
            <a:off x="8636525" y="2529150"/>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it.</a:t>
            </a:r>
            <a:endParaRPr sz="1100">
              <a:latin typeface="Consolas" panose="020B0609020204030204"/>
              <a:ea typeface="Consolas" panose="020B0609020204030204"/>
              <a:cs typeface="Consolas" panose="020B0609020204030204"/>
              <a:sym typeface="Consolas" panose="020B0609020204030204"/>
            </a:endParaRPr>
          </a:p>
        </p:txBody>
      </p:sp>
      <p:cxnSp>
        <p:nvCxnSpPr>
          <p:cNvPr id="6042" name="Google Shape;6042;p58"/>
          <p:cNvCxnSpPr/>
          <p:nvPr/>
        </p:nvCxnSpPr>
        <p:spPr>
          <a:xfrm flipH="1">
            <a:off x="7914425" y="1760250"/>
            <a:ext cx="6600" cy="1017300"/>
          </a:xfrm>
          <a:prstGeom prst="straightConnector1">
            <a:avLst/>
          </a:prstGeom>
          <a:noFill/>
          <a:ln w="19050" cap="flat" cmpd="sng">
            <a:solidFill>
              <a:srgbClr val="6AA84F"/>
            </a:solidFill>
            <a:prstDash val="solid"/>
            <a:round/>
            <a:headEnd type="none" w="med" len="med"/>
            <a:tailEnd type="none" w="med" len="med"/>
          </a:ln>
        </p:spPr>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6046" name="Shape 6046"/>
        <p:cNvGrpSpPr/>
        <p:nvPr/>
      </p:nvGrpSpPr>
      <p:grpSpPr>
        <a:xfrm>
          <a:off x="0" y="0"/>
          <a:ext cx="0" cy="0"/>
          <a:chOff x="0" y="0"/>
          <a:chExt cx="0" cy="0"/>
        </a:xfrm>
      </p:grpSpPr>
      <p:sp>
        <p:nvSpPr>
          <p:cNvPr id="6047" name="Google Shape;6047;p59"/>
          <p:cNvSpPr/>
          <p:nvPr/>
        </p:nvSpPr>
        <p:spPr>
          <a:xfrm>
            <a:off x="1895158" y="226588"/>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048" name="Google Shape;6048;p59"/>
          <p:cNvSpPr/>
          <p:nvPr/>
        </p:nvSpPr>
        <p:spPr>
          <a:xfrm>
            <a:off x="1895158" y="1168739"/>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049" name="Google Shape;6049;p59"/>
          <p:cNvSpPr txBox="1"/>
          <p:nvPr/>
        </p:nvSpPr>
        <p:spPr>
          <a:xfrm>
            <a:off x="926276" y="3916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x</a:t>
            </a:r>
            <a:r>
              <a:rPr lang="en-GB" baseline="-25000">
                <a:latin typeface="Consolas" panose="020B0609020204030204"/>
                <a:ea typeface="Consolas" panose="020B0609020204030204"/>
                <a:cs typeface="Consolas" panose="020B0609020204030204"/>
                <a:sym typeface="Consolas" panose="020B0609020204030204"/>
              </a:rPr>
              <a:t>1</a:t>
            </a:r>
            <a:endParaRPr baseline="-25000">
              <a:latin typeface="Consolas" panose="020B0609020204030204"/>
              <a:ea typeface="Consolas" panose="020B0609020204030204"/>
              <a:cs typeface="Consolas" panose="020B0609020204030204"/>
              <a:sym typeface="Consolas" panose="020B0609020204030204"/>
            </a:endParaRPr>
          </a:p>
        </p:txBody>
      </p:sp>
      <p:sp>
        <p:nvSpPr>
          <p:cNvPr id="6050" name="Google Shape;6050;p59"/>
          <p:cNvSpPr/>
          <p:nvPr/>
        </p:nvSpPr>
        <p:spPr>
          <a:xfrm>
            <a:off x="6425247" y="692701"/>
            <a:ext cx="538800" cy="557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cxnSp>
        <p:nvCxnSpPr>
          <p:cNvPr id="6051" name="Google Shape;6051;p59"/>
          <p:cNvCxnSpPr>
            <a:stCxn id="6050" idx="6"/>
          </p:cNvCxnSpPr>
          <p:nvPr/>
        </p:nvCxnSpPr>
        <p:spPr>
          <a:xfrm>
            <a:off x="6964047" y="971551"/>
            <a:ext cx="501900" cy="0"/>
          </a:xfrm>
          <a:prstGeom prst="straightConnector1">
            <a:avLst/>
          </a:prstGeom>
          <a:noFill/>
          <a:ln w="9525" cap="flat" cmpd="sng">
            <a:solidFill>
              <a:schemeClr val="dk2"/>
            </a:solidFill>
            <a:prstDash val="solid"/>
            <a:round/>
            <a:headEnd type="none" w="med" len="med"/>
            <a:tailEnd type="triangle" w="med" len="med"/>
          </a:ln>
        </p:spPr>
      </p:cxnSp>
      <p:sp>
        <p:nvSpPr>
          <p:cNvPr id="6052" name="Google Shape;6052;p59"/>
          <p:cNvSpPr txBox="1"/>
          <p:nvPr/>
        </p:nvSpPr>
        <p:spPr>
          <a:xfrm>
            <a:off x="916876" y="11687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x</a:t>
            </a:r>
            <a:r>
              <a:rPr lang="en-GB" baseline="-25000">
                <a:latin typeface="Consolas" panose="020B0609020204030204"/>
                <a:ea typeface="Consolas" panose="020B0609020204030204"/>
                <a:cs typeface="Consolas" panose="020B0609020204030204"/>
                <a:sym typeface="Consolas" panose="020B0609020204030204"/>
              </a:rPr>
              <a:t>2</a:t>
            </a:r>
            <a:endParaRPr baseline="-25000">
              <a:latin typeface="Consolas" panose="020B0609020204030204"/>
              <a:ea typeface="Consolas" panose="020B0609020204030204"/>
              <a:cs typeface="Consolas" panose="020B0609020204030204"/>
              <a:sym typeface="Consolas" panose="020B0609020204030204"/>
            </a:endParaRPr>
          </a:p>
        </p:txBody>
      </p:sp>
      <p:grpSp>
        <p:nvGrpSpPr>
          <p:cNvPr id="6053" name="Google Shape;6053;p59"/>
          <p:cNvGrpSpPr/>
          <p:nvPr/>
        </p:nvGrpSpPr>
        <p:grpSpPr>
          <a:xfrm>
            <a:off x="1432449" y="496407"/>
            <a:ext cx="462868" cy="954948"/>
            <a:chOff x="837658" y="496313"/>
            <a:chExt cx="1057500" cy="954948"/>
          </a:xfrm>
        </p:grpSpPr>
        <p:cxnSp>
          <p:nvCxnSpPr>
            <p:cNvPr id="6054" name="Google Shape;6054;p59"/>
            <p:cNvCxnSpPr/>
            <p:nvPr/>
          </p:nvCxnSpPr>
          <p:spPr>
            <a:xfrm>
              <a:off x="837658" y="496313"/>
              <a:ext cx="1057500" cy="0"/>
            </a:xfrm>
            <a:prstGeom prst="straightConnector1">
              <a:avLst/>
            </a:prstGeom>
            <a:noFill/>
            <a:ln w="9525" cap="flat" cmpd="sng">
              <a:solidFill>
                <a:schemeClr val="dk2"/>
              </a:solidFill>
              <a:prstDash val="solid"/>
              <a:round/>
              <a:headEnd type="none" w="med" len="med"/>
              <a:tailEnd type="none" w="med" len="med"/>
            </a:ln>
          </p:spPr>
        </p:cxnSp>
        <p:cxnSp>
          <p:nvCxnSpPr>
            <p:cNvPr id="6055" name="Google Shape;6055;p59"/>
            <p:cNvCxnSpPr/>
            <p:nvPr/>
          </p:nvCxnSpPr>
          <p:spPr>
            <a:xfrm>
              <a:off x="837658" y="1438361"/>
              <a:ext cx="1057500" cy="12900"/>
            </a:xfrm>
            <a:prstGeom prst="straightConnector1">
              <a:avLst/>
            </a:prstGeom>
            <a:noFill/>
            <a:ln w="9525" cap="flat" cmpd="sng">
              <a:solidFill>
                <a:schemeClr val="dk2"/>
              </a:solidFill>
              <a:prstDash val="solid"/>
              <a:round/>
              <a:headEnd type="none" w="med" len="med"/>
              <a:tailEnd type="none" w="med" len="med"/>
            </a:ln>
          </p:spPr>
        </p:cxnSp>
        <p:cxnSp>
          <p:nvCxnSpPr>
            <p:cNvPr id="6056" name="Google Shape;6056;p59"/>
            <p:cNvCxnSpPr/>
            <p:nvPr/>
          </p:nvCxnSpPr>
          <p:spPr>
            <a:xfrm>
              <a:off x="837658" y="496361"/>
              <a:ext cx="1057500" cy="954900"/>
            </a:xfrm>
            <a:prstGeom prst="straightConnector1">
              <a:avLst/>
            </a:prstGeom>
            <a:noFill/>
            <a:ln w="9525" cap="flat" cmpd="sng">
              <a:solidFill>
                <a:schemeClr val="dk2"/>
              </a:solidFill>
              <a:prstDash val="solid"/>
              <a:round/>
              <a:headEnd type="none" w="med" len="med"/>
              <a:tailEnd type="none" w="med" len="med"/>
            </a:ln>
          </p:spPr>
        </p:cxnSp>
        <p:cxnSp>
          <p:nvCxnSpPr>
            <p:cNvPr id="6057" name="Google Shape;6057;p59"/>
            <p:cNvCxnSpPr/>
            <p:nvPr/>
          </p:nvCxnSpPr>
          <p:spPr>
            <a:xfrm rot="10800000" flipH="1">
              <a:off x="837658" y="496313"/>
              <a:ext cx="1057500" cy="942300"/>
            </a:xfrm>
            <a:prstGeom prst="straightConnector1">
              <a:avLst/>
            </a:prstGeom>
            <a:noFill/>
            <a:ln w="9525" cap="flat" cmpd="sng">
              <a:solidFill>
                <a:schemeClr val="dk2"/>
              </a:solidFill>
              <a:prstDash val="solid"/>
              <a:round/>
              <a:headEnd type="none" w="med" len="med"/>
              <a:tailEnd type="none" w="med" len="med"/>
            </a:ln>
          </p:spPr>
        </p:cxnSp>
      </p:grpSp>
      <p:grpSp>
        <p:nvGrpSpPr>
          <p:cNvPr id="6058" name="Google Shape;6058;p59"/>
          <p:cNvGrpSpPr/>
          <p:nvPr/>
        </p:nvGrpSpPr>
        <p:grpSpPr>
          <a:xfrm>
            <a:off x="2428836" y="496407"/>
            <a:ext cx="480634" cy="954948"/>
            <a:chOff x="837658" y="496313"/>
            <a:chExt cx="1057500" cy="954948"/>
          </a:xfrm>
        </p:grpSpPr>
        <p:cxnSp>
          <p:nvCxnSpPr>
            <p:cNvPr id="6059" name="Google Shape;6059;p59"/>
            <p:cNvCxnSpPr/>
            <p:nvPr/>
          </p:nvCxnSpPr>
          <p:spPr>
            <a:xfrm>
              <a:off x="837658" y="496313"/>
              <a:ext cx="1057500" cy="0"/>
            </a:xfrm>
            <a:prstGeom prst="straightConnector1">
              <a:avLst/>
            </a:prstGeom>
            <a:noFill/>
            <a:ln w="9525" cap="flat" cmpd="sng">
              <a:solidFill>
                <a:schemeClr val="dk2"/>
              </a:solidFill>
              <a:prstDash val="solid"/>
              <a:round/>
              <a:headEnd type="none" w="med" len="med"/>
              <a:tailEnd type="none" w="med" len="med"/>
            </a:ln>
          </p:spPr>
        </p:cxnSp>
        <p:cxnSp>
          <p:nvCxnSpPr>
            <p:cNvPr id="6060" name="Google Shape;6060;p59"/>
            <p:cNvCxnSpPr/>
            <p:nvPr/>
          </p:nvCxnSpPr>
          <p:spPr>
            <a:xfrm>
              <a:off x="837658" y="1438361"/>
              <a:ext cx="1057500" cy="12900"/>
            </a:xfrm>
            <a:prstGeom prst="straightConnector1">
              <a:avLst/>
            </a:prstGeom>
            <a:noFill/>
            <a:ln w="9525" cap="flat" cmpd="sng">
              <a:solidFill>
                <a:schemeClr val="dk2"/>
              </a:solidFill>
              <a:prstDash val="solid"/>
              <a:round/>
              <a:headEnd type="none" w="med" len="med"/>
              <a:tailEnd type="none" w="med" len="med"/>
            </a:ln>
          </p:spPr>
        </p:cxnSp>
        <p:cxnSp>
          <p:nvCxnSpPr>
            <p:cNvPr id="6061" name="Google Shape;6061;p59"/>
            <p:cNvCxnSpPr/>
            <p:nvPr/>
          </p:nvCxnSpPr>
          <p:spPr>
            <a:xfrm>
              <a:off x="837658" y="496361"/>
              <a:ext cx="1057500" cy="954900"/>
            </a:xfrm>
            <a:prstGeom prst="straightConnector1">
              <a:avLst/>
            </a:prstGeom>
            <a:noFill/>
            <a:ln w="9525" cap="flat" cmpd="sng">
              <a:solidFill>
                <a:schemeClr val="dk2"/>
              </a:solidFill>
              <a:prstDash val="solid"/>
              <a:round/>
              <a:headEnd type="none" w="med" len="med"/>
              <a:tailEnd type="none" w="med" len="med"/>
            </a:ln>
          </p:spPr>
        </p:cxnSp>
        <p:cxnSp>
          <p:nvCxnSpPr>
            <p:cNvPr id="6062" name="Google Shape;6062;p59"/>
            <p:cNvCxnSpPr/>
            <p:nvPr/>
          </p:nvCxnSpPr>
          <p:spPr>
            <a:xfrm rot="10800000" flipH="1">
              <a:off x="837658" y="496313"/>
              <a:ext cx="1057500" cy="942300"/>
            </a:xfrm>
            <a:prstGeom prst="straightConnector1">
              <a:avLst/>
            </a:prstGeom>
            <a:noFill/>
            <a:ln w="9525" cap="flat" cmpd="sng">
              <a:solidFill>
                <a:schemeClr val="dk2"/>
              </a:solidFill>
              <a:prstDash val="solid"/>
              <a:round/>
              <a:headEnd type="none" w="med" len="med"/>
              <a:tailEnd type="none" w="med" len="med"/>
            </a:ln>
          </p:spPr>
        </p:cxnSp>
      </p:grpSp>
      <p:sp>
        <p:nvSpPr>
          <p:cNvPr id="6063" name="Google Shape;6063;p59"/>
          <p:cNvSpPr/>
          <p:nvPr/>
        </p:nvSpPr>
        <p:spPr>
          <a:xfrm>
            <a:off x="2858933" y="226588"/>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064" name="Google Shape;6064;p59"/>
          <p:cNvSpPr/>
          <p:nvPr/>
        </p:nvSpPr>
        <p:spPr>
          <a:xfrm>
            <a:off x="2868333" y="1168739"/>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grpSp>
        <p:nvGrpSpPr>
          <p:cNvPr id="6065" name="Google Shape;6065;p59"/>
          <p:cNvGrpSpPr/>
          <p:nvPr/>
        </p:nvGrpSpPr>
        <p:grpSpPr>
          <a:xfrm>
            <a:off x="3392636" y="494082"/>
            <a:ext cx="480634" cy="954948"/>
            <a:chOff x="837658" y="496313"/>
            <a:chExt cx="1057500" cy="954948"/>
          </a:xfrm>
        </p:grpSpPr>
        <p:cxnSp>
          <p:nvCxnSpPr>
            <p:cNvPr id="6066" name="Google Shape;6066;p59"/>
            <p:cNvCxnSpPr/>
            <p:nvPr/>
          </p:nvCxnSpPr>
          <p:spPr>
            <a:xfrm>
              <a:off x="837658" y="496313"/>
              <a:ext cx="1057500" cy="0"/>
            </a:xfrm>
            <a:prstGeom prst="straightConnector1">
              <a:avLst/>
            </a:prstGeom>
            <a:noFill/>
            <a:ln w="9525" cap="flat" cmpd="sng">
              <a:solidFill>
                <a:schemeClr val="dk2"/>
              </a:solidFill>
              <a:prstDash val="dash"/>
              <a:round/>
              <a:headEnd type="none" w="med" len="med"/>
              <a:tailEnd type="none" w="med" len="med"/>
            </a:ln>
          </p:spPr>
        </p:cxnSp>
        <p:cxnSp>
          <p:nvCxnSpPr>
            <p:cNvPr id="6067" name="Google Shape;6067;p59"/>
            <p:cNvCxnSpPr/>
            <p:nvPr/>
          </p:nvCxnSpPr>
          <p:spPr>
            <a:xfrm>
              <a:off x="837658" y="1438361"/>
              <a:ext cx="1057500" cy="12900"/>
            </a:xfrm>
            <a:prstGeom prst="straightConnector1">
              <a:avLst/>
            </a:prstGeom>
            <a:noFill/>
            <a:ln w="9525" cap="flat" cmpd="sng">
              <a:solidFill>
                <a:schemeClr val="dk2"/>
              </a:solidFill>
              <a:prstDash val="dash"/>
              <a:round/>
              <a:headEnd type="none" w="med" len="med"/>
              <a:tailEnd type="none" w="med" len="med"/>
            </a:ln>
          </p:spPr>
        </p:cxnSp>
        <p:cxnSp>
          <p:nvCxnSpPr>
            <p:cNvPr id="6068" name="Google Shape;6068;p59"/>
            <p:cNvCxnSpPr/>
            <p:nvPr/>
          </p:nvCxnSpPr>
          <p:spPr>
            <a:xfrm>
              <a:off x="837658" y="496361"/>
              <a:ext cx="1057500" cy="954900"/>
            </a:xfrm>
            <a:prstGeom prst="straightConnector1">
              <a:avLst/>
            </a:prstGeom>
            <a:noFill/>
            <a:ln w="9525" cap="flat" cmpd="sng">
              <a:solidFill>
                <a:schemeClr val="dk2"/>
              </a:solidFill>
              <a:prstDash val="dash"/>
              <a:round/>
              <a:headEnd type="none" w="med" len="med"/>
              <a:tailEnd type="none" w="med" len="med"/>
            </a:ln>
          </p:spPr>
        </p:cxnSp>
        <p:cxnSp>
          <p:nvCxnSpPr>
            <p:cNvPr id="6069" name="Google Shape;6069;p59"/>
            <p:cNvCxnSpPr/>
            <p:nvPr/>
          </p:nvCxnSpPr>
          <p:spPr>
            <a:xfrm rot="10800000" flipH="1">
              <a:off x="837658" y="496313"/>
              <a:ext cx="1057500" cy="942300"/>
            </a:xfrm>
            <a:prstGeom prst="straightConnector1">
              <a:avLst/>
            </a:prstGeom>
            <a:noFill/>
            <a:ln w="9525" cap="flat" cmpd="sng">
              <a:solidFill>
                <a:schemeClr val="dk2"/>
              </a:solidFill>
              <a:prstDash val="dash"/>
              <a:round/>
              <a:headEnd type="none" w="med" len="med"/>
              <a:tailEnd type="none" w="med" len="med"/>
            </a:ln>
          </p:spPr>
        </p:cxnSp>
      </p:grpSp>
      <p:cxnSp>
        <p:nvCxnSpPr>
          <p:cNvPr id="6070" name="Google Shape;6070;p59"/>
          <p:cNvCxnSpPr/>
          <p:nvPr/>
        </p:nvCxnSpPr>
        <p:spPr>
          <a:xfrm>
            <a:off x="3870849" y="999900"/>
            <a:ext cx="257700" cy="5700"/>
          </a:xfrm>
          <a:prstGeom prst="straightConnector1">
            <a:avLst/>
          </a:prstGeom>
          <a:noFill/>
          <a:ln w="28575" cap="flat" cmpd="sng">
            <a:solidFill>
              <a:schemeClr val="dk2"/>
            </a:solidFill>
            <a:prstDash val="dot"/>
            <a:round/>
            <a:headEnd type="none" w="med" len="med"/>
            <a:tailEnd type="none" w="med" len="med"/>
          </a:ln>
        </p:spPr>
      </p:cxnSp>
      <p:sp>
        <p:nvSpPr>
          <p:cNvPr id="6071" name="Google Shape;6071;p59"/>
          <p:cNvSpPr/>
          <p:nvPr/>
        </p:nvSpPr>
        <p:spPr>
          <a:xfrm>
            <a:off x="4618733" y="219456"/>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072" name="Google Shape;6072;p59"/>
          <p:cNvSpPr/>
          <p:nvPr/>
        </p:nvSpPr>
        <p:spPr>
          <a:xfrm>
            <a:off x="4618733" y="1161607"/>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grpSp>
        <p:nvGrpSpPr>
          <p:cNvPr id="6073" name="Google Shape;6073;p59"/>
          <p:cNvGrpSpPr/>
          <p:nvPr/>
        </p:nvGrpSpPr>
        <p:grpSpPr>
          <a:xfrm>
            <a:off x="4156024" y="489275"/>
            <a:ext cx="462868" cy="954948"/>
            <a:chOff x="837658" y="496313"/>
            <a:chExt cx="1057500" cy="954948"/>
          </a:xfrm>
        </p:grpSpPr>
        <p:cxnSp>
          <p:nvCxnSpPr>
            <p:cNvPr id="6074" name="Google Shape;6074;p59"/>
            <p:cNvCxnSpPr/>
            <p:nvPr/>
          </p:nvCxnSpPr>
          <p:spPr>
            <a:xfrm>
              <a:off x="837658" y="496313"/>
              <a:ext cx="1057500" cy="0"/>
            </a:xfrm>
            <a:prstGeom prst="straightConnector1">
              <a:avLst/>
            </a:prstGeom>
            <a:noFill/>
            <a:ln w="9525" cap="flat" cmpd="sng">
              <a:solidFill>
                <a:schemeClr val="dk2"/>
              </a:solidFill>
              <a:prstDash val="dash"/>
              <a:round/>
              <a:headEnd type="none" w="med" len="med"/>
              <a:tailEnd type="none" w="med" len="med"/>
            </a:ln>
          </p:spPr>
        </p:cxnSp>
        <p:cxnSp>
          <p:nvCxnSpPr>
            <p:cNvPr id="6075" name="Google Shape;6075;p59"/>
            <p:cNvCxnSpPr/>
            <p:nvPr/>
          </p:nvCxnSpPr>
          <p:spPr>
            <a:xfrm>
              <a:off x="837658" y="1438361"/>
              <a:ext cx="1057500" cy="12900"/>
            </a:xfrm>
            <a:prstGeom prst="straightConnector1">
              <a:avLst/>
            </a:prstGeom>
            <a:noFill/>
            <a:ln w="9525" cap="flat" cmpd="sng">
              <a:solidFill>
                <a:schemeClr val="dk2"/>
              </a:solidFill>
              <a:prstDash val="dash"/>
              <a:round/>
              <a:headEnd type="none" w="med" len="med"/>
              <a:tailEnd type="none" w="med" len="med"/>
            </a:ln>
          </p:spPr>
        </p:cxnSp>
        <p:cxnSp>
          <p:nvCxnSpPr>
            <p:cNvPr id="6076" name="Google Shape;6076;p59"/>
            <p:cNvCxnSpPr/>
            <p:nvPr/>
          </p:nvCxnSpPr>
          <p:spPr>
            <a:xfrm>
              <a:off x="837658" y="496361"/>
              <a:ext cx="1057500" cy="954900"/>
            </a:xfrm>
            <a:prstGeom prst="straightConnector1">
              <a:avLst/>
            </a:prstGeom>
            <a:noFill/>
            <a:ln w="9525" cap="flat" cmpd="sng">
              <a:solidFill>
                <a:schemeClr val="dk2"/>
              </a:solidFill>
              <a:prstDash val="dash"/>
              <a:round/>
              <a:headEnd type="none" w="med" len="med"/>
              <a:tailEnd type="none" w="med" len="med"/>
            </a:ln>
          </p:spPr>
        </p:cxnSp>
        <p:cxnSp>
          <p:nvCxnSpPr>
            <p:cNvPr id="6077" name="Google Shape;6077;p59"/>
            <p:cNvCxnSpPr/>
            <p:nvPr/>
          </p:nvCxnSpPr>
          <p:spPr>
            <a:xfrm rot="10800000" flipH="1">
              <a:off x="837658" y="496313"/>
              <a:ext cx="1057500" cy="942300"/>
            </a:xfrm>
            <a:prstGeom prst="straightConnector1">
              <a:avLst/>
            </a:prstGeom>
            <a:noFill/>
            <a:ln w="9525" cap="flat" cmpd="sng">
              <a:solidFill>
                <a:schemeClr val="dk2"/>
              </a:solidFill>
              <a:prstDash val="dash"/>
              <a:round/>
              <a:headEnd type="none" w="med" len="med"/>
              <a:tailEnd type="none" w="med" len="med"/>
            </a:ln>
          </p:spPr>
        </p:cxnSp>
      </p:grpSp>
      <p:grpSp>
        <p:nvGrpSpPr>
          <p:cNvPr id="6078" name="Google Shape;6078;p59"/>
          <p:cNvGrpSpPr/>
          <p:nvPr/>
        </p:nvGrpSpPr>
        <p:grpSpPr>
          <a:xfrm>
            <a:off x="5152411" y="489275"/>
            <a:ext cx="480634" cy="954948"/>
            <a:chOff x="837658" y="496313"/>
            <a:chExt cx="1057500" cy="954948"/>
          </a:xfrm>
        </p:grpSpPr>
        <p:cxnSp>
          <p:nvCxnSpPr>
            <p:cNvPr id="6079" name="Google Shape;6079;p59"/>
            <p:cNvCxnSpPr/>
            <p:nvPr/>
          </p:nvCxnSpPr>
          <p:spPr>
            <a:xfrm>
              <a:off x="837658" y="496313"/>
              <a:ext cx="1057500" cy="0"/>
            </a:xfrm>
            <a:prstGeom prst="straightConnector1">
              <a:avLst/>
            </a:prstGeom>
            <a:noFill/>
            <a:ln w="9525" cap="flat" cmpd="sng">
              <a:solidFill>
                <a:schemeClr val="dk2"/>
              </a:solidFill>
              <a:prstDash val="solid"/>
              <a:round/>
              <a:headEnd type="none" w="med" len="med"/>
              <a:tailEnd type="none" w="med" len="med"/>
            </a:ln>
          </p:spPr>
        </p:cxnSp>
        <p:cxnSp>
          <p:nvCxnSpPr>
            <p:cNvPr id="6080" name="Google Shape;6080;p59"/>
            <p:cNvCxnSpPr/>
            <p:nvPr/>
          </p:nvCxnSpPr>
          <p:spPr>
            <a:xfrm>
              <a:off x="837658" y="1438361"/>
              <a:ext cx="1057500" cy="12900"/>
            </a:xfrm>
            <a:prstGeom prst="straightConnector1">
              <a:avLst/>
            </a:prstGeom>
            <a:noFill/>
            <a:ln w="9525" cap="flat" cmpd="sng">
              <a:solidFill>
                <a:schemeClr val="dk2"/>
              </a:solidFill>
              <a:prstDash val="solid"/>
              <a:round/>
              <a:headEnd type="none" w="med" len="med"/>
              <a:tailEnd type="none" w="med" len="med"/>
            </a:ln>
          </p:spPr>
        </p:cxnSp>
        <p:cxnSp>
          <p:nvCxnSpPr>
            <p:cNvPr id="6081" name="Google Shape;6081;p59"/>
            <p:cNvCxnSpPr/>
            <p:nvPr/>
          </p:nvCxnSpPr>
          <p:spPr>
            <a:xfrm>
              <a:off x="837658" y="496361"/>
              <a:ext cx="1057500" cy="954900"/>
            </a:xfrm>
            <a:prstGeom prst="straightConnector1">
              <a:avLst/>
            </a:prstGeom>
            <a:noFill/>
            <a:ln w="9525" cap="flat" cmpd="sng">
              <a:solidFill>
                <a:schemeClr val="dk2"/>
              </a:solidFill>
              <a:prstDash val="solid"/>
              <a:round/>
              <a:headEnd type="none" w="med" len="med"/>
              <a:tailEnd type="none" w="med" len="med"/>
            </a:ln>
          </p:spPr>
        </p:cxnSp>
        <p:cxnSp>
          <p:nvCxnSpPr>
            <p:cNvPr id="6082" name="Google Shape;6082;p59"/>
            <p:cNvCxnSpPr/>
            <p:nvPr/>
          </p:nvCxnSpPr>
          <p:spPr>
            <a:xfrm rot="10800000" flipH="1">
              <a:off x="837658" y="496313"/>
              <a:ext cx="1057500" cy="942300"/>
            </a:xfrm>
            <a:prstGeom prst="straightConnector1">
              <a:avLst/>
            </a:prstGeom>
            <a:noFill/>
            <a:ln w="9525" cap="flat" cmpd="sng">
              <a:solidFill>
                <a:schemeClr val="dk2"/>
              </a:solidFill>
              <a:prstDash val="solid"/>
              <a:round/>
              <a:headEnd type="none" w="med" len="med"/>
              <a:tailEnd type="none" w="med" len="med"/>
            </a:ln>
          </p:spPr>
        </p:cxnSp>
      </p:grpSp>
      <p:sp>
        <p:nvSpPr>
          <p:cNvPr id="6083" name="Google Shape;6083;p59"/>
          <p:cNvSpPr/>
          <p:nvPr/>
        </p:nvSpPr>
        <p:spPr>
          <a:xfrm>
            <a:off x="5582508" y="219456"/>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084" name="Google Shape;6084;p59"/>
          <p:cNvSpPr/>
          <p:nvPr/>
        </p:nvSpPr>
        <p:spPr>
          <a:xfrm>
            <a:off x="5591908" y="1161607"/>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cxnSp>
        <p:nvCxnSpPr>
          <p:cNvPr id="6085" name="Google Shape;6085;p59"/>
          <p:cNvCxnSpPr>
            <a:stCxn id="6083" idx="6"/>
            <a:endCxn id="6050" idx="2"/>
          </p:cNvCxnSpPr>
          <p:nvPr/>
        </p:nvCxnSpPr>
        <p:spPr>
          <a:xfrm>
            <a:off x="6116208" y="493656"/>
            <a:ext cx="309000" cy="477900"/>
          </a:xfrm>
          <a:prstGeom prst="straightConnector1">
            <a:avLst/>
          </a:prstGeom>
          <a:noFill/>
          <a:ln w="9525" cap="flat" cmpd="sng">
            <a:solidFill>
              <a:schemeClr val="dk2"/>
            </a:solidFill>
            <a:prstDash val="solid"/>
            <a:round/>
            <a:headEnd type="none" w="med" len="med"/>
            <a:tailEnd type="none" w="med" len="med"/>
          </a:ln>
        </p:spPr>
      </p:cxnSp>
      <p:cxnSp>
        <p:nvCxnSpPr>
          <p:cNvPr id="6086" name="Google Shape;6086;p59"/>
          <p:cNvCxnSpPr>
            <a:stCxn id="6084" idx="6"/>
            <a:endCxn id="6050" idx="2"/>
          </p:cNvCxnSpPr>
          <p:nvPr/>
        </p:nvCxnSpPr>
        <p:spPr>
          <a:xfrm rot="10800000" flipH="1">
            <a:off x="6125608" y="971407"/>
            <a:ext cx="299700" cy="464400"/>
          </a:xfrm>
          <a:prstGeom prst="straightConnector1">
            <a:avLst/>
          </a:prstGeom>
          <a:noFill/>
          <a:ln w="9525" cap="flat" cmpd="sng">
            <a:solidFill>
              <a:schemeClr val="dk2"/>
            </a:solidFill>
            <a:prstDash val="solid"/>
            <a:round/>
            <a:headEnd type="none" w="med" len="med"/>
            <a:tailEnd type="none" w="med" len="med"/>
          </a:ln>
        </p:spPr>
      </p:cxnSp>
      <p:sp>
        <p:nvSpPr>
          <p:cNvPr id="6087" name="Google Shape;6087;p59"/>
          <p:cNvSpPr txBox="1"/>
          <p:nvPr/>
        </p:nvSpPr>
        <p:spPr>
          <a:xfrm>
            <a:off x="1892601" y="17171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w[1]</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6088" name="Google Shape;6088;p59"/>
          <p:cNvSpPr txBox="1"/>
          <p:nvPr/>
        </p:nvSpPr>
        <p:spPr>
          <a:xfrm>
            <a:off x="2856376" y="17171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w[2]</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6089" name="Google Shape;6089;p59"/>
          <p:cNvSpPr txBox="1"/>
          <p:nvPr/>
        </p:nvSpPr>
        <p:spPr>
          <a:xfrm>
            <a:off x="4616175" y="1717150"/>
            <a:ext cx="6534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w[L-2]</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6090" name="Google Shape;6090;p59"/>
          <p:cNvSpPr txBox="1"/>
          <p:nvPr/>
        </p:nvSpPr>
        <p:spPr>
          <a:xfrm>
            <a:off x="5532050" y="1717150"/>
            <a:ext cx="6534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w[L-1]</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6091" name="Google Shape;6091;p59"/>
          <p:cNvSpPr txBox="1"/>
          <p:nvPr/>
        </p:nvSpPr>
        <p:spPr>
          <a:xfrm>
            <a:off x="6369125" y="1254850"/>
            <a:ext cx="6534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w[L]</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6092" name="Google Shape;6092;p59"/>
          <p:cNvSpPr/>
          <p:nvPr/>
        </p:nvSpPr>
        <p:spPr>
          <a:xfrm>
            <a:off x="3315600" y="2583575"/>
            <a:ext cx="1097400" cy="21945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3" name="Google Shape;6093;p59"/>
          <p:cNvSpPr/>
          <p:nvPr/>
        </p:nvSpPr>
        <p:spPr>
          <a:xfrm>
            <a:off x="3687450" y="2949263"/>
            <a:ext cx="731400" cy="14631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4" name="Google Shape;6094;p59"/>
          <p:cNvSpPr/>
          <p:nvPr/>
        </p:nvSpPr>
        <p:spPr>
          <a:xfrm>
            <a:off x="4413000" y="2579075"/>
            <a:ext cx="1097400" cy="21945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5" name="Google Shape;6095;p59"/>
          <p:cNvSpPr/>
          <p:nvPr/>
        </p:nvSpPr>
        <p:spPr>
          <a:xfrm>
            <a:off x="4418850" y="2949263"/>
            <a:ext cx="731400" cy="14631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6" name="Google Shape;6096;p59"/>
          <p:cNvSpPr txBox="1"/>
          <p:nvPr/>
        </p:nvSpPr>
        <p:spPr>
          <a:xfrm>
            <a:off x="3315600" y="2583575"/>
            <a:ext cx="4623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a:latin typeface="Consolas" panose="020B0609020204030204"/>
                <a:ea typeface="Consolas" panose="020B0609020204030204"/>
                <a:cs typeface="Consolas" panose="020B0609020204030204"/>
                <a:sym typeface="Consolas" panose="020B0609020204030204"/>
              </a:rPr>
              <a:t>FN</a:t>
            </a:r>
            <a:endParaRPr sz="1300">
              <a:latin typeface="Consolas" panose="020B0609020204030204"/>
              <a:ea typeface="Consolas" panose="020B0609020204030204"/>
              <a:cs typeface="Consolas" panose="020B0609020204030204"/>
              <a:sym typeface="Consolas" panose="020B0609020204030204"/>
            </a:endParaRPr>
          </a:p>
        </p:txBody>
      </p:sp>
      <p:sp>
        <p:nvSpPr>
          <p:cNvPr id="6097" name="Google Shape;6097;p59"/>
          <p:cNvSpPr txBox="1"/>
          <p:nvPr/>
        </p:nvSpPr>
        <p:spPr>
          <a:xfrm>
            <a:off x="5048100" y="2583575"/>
            <a:ext cx="4623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a:latin typeface="Consolas" panose="020B0609020204030204"/>
                <a:ea typeface="Consolas" panose="020B0609020204030204"/>
                <a:cs typeface="Consolas" panose="020B0609020204030204"/>
                <a:sym typeface="Consolas" panose="020B0609020204030204"/>
              </a:rPr>
              <a:t>TN</a:t>
            </a:r>
            <a:endParaRPr sz="1300">
              <a:latin typeface="Consolas" panose="020B0609020204030204"/>
              <a:ea typeface="Consolas" panose="020B0609020204030204"/>
              <a:cs typeface="Consolas" panose="020B0609020204030204"/>
              <a:sym typeface="Consolas" panose="020B0609020204030204"/>
            </a:endParaRPr>
          </a:p>
        </p:txBody>
      </p:sp>
      <p:sp>
        <p:nvSpPr>
          <p:cNvPr id="6098" name="Google Shape;6098;p59"/>
          <p:cNvSpPr txBox="1"/>
          <p:nvPr/>
        </p:nvSpPr>
        <p:spPr>
          <a:xfrm>
            <a:off x="3828900" y="3345575"/>
            <a:ext cx="4623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a:latin typeface="Consolas" panose="020B0609020204030204"/>
                <a:ea typeface="Consolas" panose="020B0609020204030204"/>
                <a:cs typeface="Consolas" panose="020B0609020204030204"/>
                <a:sym typeface="Consolas" panose="020B0609020204030204"/>
              </a:rPr>
              <a:t>TP</a:t>
            </a:r>
            <a:endParaRPr sz="1300">
              <a:latin typeface="Consolas" panose="020B0609020204030204"/>
              <a:ea typeface="Consolas" panose="020B0609020204030204"/>
              <a:cs typeface="Consolas" panose="020B0609020204030204"/>
              <a:sym typeface="Consolas" panose="020B0609020204030204"/>
            </a:endParaRPr>
          </a:p>
        </p:txBody>
      </p:sp>
      <p:sp>
        <p:nvSpPr>
          <p:cNvPr id="6099" name="Google Shape;6099;p59"/>
          <p:cNvSpPr txBox="1"/>
          <p:nvPr/>
        </p:nvSpPr>
        <p:spPr>
          <a:xfrm>
            <a:off x="4553400" y="3345575"/>
            <a:ext cx="4623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a:latin typeface="Consolas" panose="020B0609020204030204"/>
                <a:ea typeface="Consolas" panose="020B0609020204030204"/>
                <a:cs typeface="Consolas" panose="020B0609020204030204"/>
                <a:sym typeface="Consolas" panose="020B0609020204030204"/>
              </a:rPr>
              <a:t>FP</a:t>
            </a:r>
            <a:endParaRPr sz="1300">
              <a:latin typeface="Consolas" panose="020B0609020204030204"/>
              <a:ea typeface="Consolas" panose="020B0609020204030204"/>
              <a:cs typeface="Consolas" panose="020B0609020204030204"/>
              <a:sym typeface="Consolas" panose="020B0609020204030204"/>
            </a:endParaRPr>
          </a:p>
        </p:txBody>
      </p:sp>
      <p:sp>
        <p:nvSpPr>
          <p:cNvPr id="6100" name="Google Shape;6100;p59"/>
          <p:cNvSpPr txBox="1"/>
          <p:nvPr/>
        </p:nvSpPr>
        <p:spPr>
          <a:xfrm>
            <a:off x="6301175" y="1831225"/>
            <a:ext cx="2307900" cy="3048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Deep neural networks</a:t>
            </a:r>
            <a:endParaRPr>
              <a:latin typeface="Consolas" panose="020B0609020204030204"/>
              <a:ea typeface="Consolas" panose="020B0609020204030204"/>
              <a:cs typeface="Consolas" panose="020B0609020204030204"/>
              <a:sym typeface="Consolas" panose="020B0609020204030204"/>
            </a:endParaRPr>
          </a:p>
        </p:txBody>
      </p:sp>
      <p:sp>
        <p:nvSpPr>
          <p:cNvPr id="6101" name="Google Shape;6101;p59"/>
          <p:cNvSpPr txBox="1"/>
          <p:nvPr/>
        </p:nvSpPr>
        <p:spPr>
          <a:xfrm>
            <a:off x="6213450" y="3566825"/>
            <a:ext cx="2307900" cy="4779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Understanding</a:t>
            </a:r>
            <a:endParaRPr>
              <a:latin typeface="Consolas" panose="020B0609020204030204"/>
              <a:ea typeface="Consolas" panose="020B0609020204030204"/>
              <a:cs typeface="Consolas" panose="020B0609020204030204"/>
              <a:sym typeface="Consolas" panose="020B0609020204030204"/>
            </a:endParaRPr>
          </a:p>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Precision &amp; Recall </a:t>
            </a:r>
            <a:endParaRPr>
              <a:latin typeface="Consolas" panose="020B0609020204030204"/>
              <a:ea typeface="Consolas" panose="020B0609020204030204"/>
              <a:cs typeface="Consolas" panose="020B0609020204030204"/>
              <a:sym typeface="Consolas" panose="020B0609020204030204"/>
            </a:endParaRPr>
          </a:p>
          <a:p>
            <a:pPr marL="0" lvl="0" indent="0" algn="ctr" rtl="0">
              <a:spcBef>
                <a:spcPts val="0"/>
              </a:spcBef>
              <a:spcAft>
                <a:spcPts val="0"/>
              </a:spcAft>
              <a:buNone/>
            </a:pPr>
            <a:endParaRPr>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6105" name="Shape 6105"/>
        <p:cNvGrpSpPr/>
        <p:nvPr/>
      </p:nvGrpSpPr>
      <p:grpSpPr>
        <a:xfrm>
          <a:off x="0" y="0"/>
          <a:ext cx="0" cy="0"/>
          <a:chOff x="0" y="0"/>
          <a:chExt cx="0" cy="0"/>
        </a:xfrm>
      </p:grpSpPr>
      <p:pic>
        <p:nvPicPr>
          <p:cNvPr id="6106" name="Google Shape;6106;p60"/>
          <p:cNvPicPr preferRelativeResize="0"/>
          <p:nvPr/>
        </p:nvPicPr>
        <p:blipFill>
          <a:blip r:embed="rId1"/>
          <a:stretch>
            <a:fillRect/>
          </a:stretch>
        </p:blipFill>
        <p:spPr>
          <a:xfrm>
            <a:off x="127325" y="178650"/>
            <a:ext cx="3309099" cy="2263225"/>
          </a:xfrm>
          <a:prstGeom prst="rect">
            <a:avLst/>
          </a:prstGeom>
          <a:noFill/>
          <a:ln>
            <a:noFill/>
          </a:ln>
        </p:spPr>
      </p:pic>
      <p:pic>
        <p:nvPicPr>
          <p:cNvPr id="6107" name="Google Shape;6107;p60"/>
          <p:cNvPicPr preferRelativeResize="0"/>
          <p:nvPr/>
        </p:nvPicPr>
        <p:blipFill>
          <a:blip r:embed="rId2"/>
          <a:stretch>
            <a:fillRect/>
          </a:stretch>
        </p:blipFill>
        <p:spPr>
          <a:xfrm>
            <a:off x="90225" y="102450"/>
            <a:ext cx="3309099" cy="2263225"/>
          </a:xfrm>
          <a:prstGeom prst="rect">
            <a:avLst/>
          </a:prstGeom>
          <a:noFill/>
          <a:ln>
            <a:noFill/>
          </a:ln>
        </p:spPr>
      </p:pic>
      <p:pic>
        <p:nvPicPr>
          <p:cNvPr id="6108" name="Google Shape;6108;p60"/>
          <p:cNvPicPr preferRelativeResize="0"/>
          <p:nvPr/>
        </p:nvPicPr>
        <p:blipFill>
          <a:blip r:embed="rId1"/>
          <a:stretch>
            <a:fillRect/>
          </a:stretch>
        </p:blipFill>
        <p:spPr>
          <a:xfrm>
            <a:off x="3150900" y="159838"/>
            <a:ext cx="3222675" cy="2148450"/>
          </a:xfrm>
          <a:prstGeom prst="rect">
            <a:avLst/>
          </a:prstGeom>
          <a:noFill/>
          <a:ln>
            <a:noFill/>
          </a:ln>
        </p:spPr>
      </p:pic>
      <p:cxnSp>
        <p:nvCxnSpPr>
          <p:cNvPr id="6109" name="Google Shape;6109;p60"/>
          <p:cNvCxnSpPr/>
          <p:nvPr/>
        </p:nvCxnSpPr>
        <p:spPr>
          <a:xfrm rot="10800000" flipH="1">
            <a:off x="645593" y="2714160"/>
            <a:ext cx="12900" cy="2182500"/>
          </a:xfrm>
          <a:prstGeom prst="straightConnector1">
            <a:avLst/>
          </a:prstGeom>
          <a:noFill/>
          <a:ln w="9525" cap="flat" cmpd="sng">
            <a:solidFill>
              <a:schemeClr val="dk2"/>
            </a:solidFill>
            <a:prstDash val="solid"/>
            <a:round/>
            <a:headEnd type="none" w="med" len="med"/>
            <a:tailEnd type="stealth" w="med" len="med"/>
          </a:ln>
        </p:spPr>
      </p:cxnSp>
      <p:sp>
        <p:nvSpPr>
          <p:cNvPr id="6110" name="Google Shape;6110;p60"/>
          <p:cNvSpPr/>
          <p:nvPr/>
        </p:nvSpPr>
        <p:spPr>
          <a:xfrm rot="-789993">
            <a:off x="671490" y="3313413"/>
            <a:ext cx="2435217" cy="122160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1" name="Google Shape;6111;p60"/>
          <p:cNvSpPr txBox="1"/>
          <p:nvPr/>
        </p:nvSpPr>
        <p:spPr>
          <a:xfrm>
            <a:off x="2683500" y="4743600"/>
            <a:ext cx="4089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w1</a:t>
            </a:r>
            <a:endParaRPr sz="1100">
              <a:latin typeface="Consolas" panose="020B0609020204030204"/>
              <a:ea typeface="Consolas" panose="020B0609020204030204"/>
              <a:cs typeface="Consolas" panose="020B0609020204030204"/>
              <a:sym typeface="Consolas" panose="020B0609020204030204"/>
            </a:endParaRPr>
          </a:p>
        </p:txBody>
      </p:sp>
      <p:sp>
        <p:nvSpPr>
          <p:cNvPr id="6112" name="Google Shape;6112;p60"/>
          <p:cNvSpPr txBox="1"/>
          <p:nvPr/>
        </p:nvSpPr>
        <p:spPr>
          <a:xfrm>
            <a:off x="331175" y="2714100"/>
            <a:ext cx="370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w2</a:t>
            </a:r>
            <a:endParaRPr sz="1100">
              <a:latin typeface="Consolas" panose="020B0609020204030204"/>
              <a:ea typeface="Consolas" panose="020B0609020204030204"/>
              <a:cs typeface="Consolas" panose="020B0609020204030204"/>
              <a:sym typeface="Consolas" panose="020B0609020204030204"/>
            </a:endParaRPr>
          </a:p>
        </p:txBody>
      </p:sp>
      <p:sp>
        <p:nvSpPr>
          <p:cNvPr id="6113" name="Google Shape;6113;p60"/>
          <p:cNvSpPr/>
          <p:nvPr/>
        </p:nvSpPr>
        <p:spPr>
          <a:xfrm rot="-789437">
            <a:off x="1073282" y="3512763"/>
            <a:ext cx="1631632" cy="822900"/>
          </a:xfrm>
          <a:prstGeom prst="ellipse">
            <a:avLst/>
          </a:prstGeom>
          <a:noFill/>
          <a:ln w="9525" cap="flat" cmpd="sng">
            <a:solidFill>
              <a:srgbClr val="FF0000"/>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4" name="Google Shape;6114;p60"/>
          <p:cNvSpPr/>
          <p:nvPr/>
        </p:nvSpPr>
        <p:spPr>
          <a:xfrm rot="-789496">
            <a:off x="1440367" y="3698613"/>
            <a:ext cx="897463" cy="451200"/>
          </a:xfrm>
          <a:prstGeom prst="ellipse">
            <a:avLst/>
          </a:prstGeom>
          <a:noFill/>
          <a:ln w="9525"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115" name="Google Shape;6115;p60"/>
          <p:cNvCxnSpPr/>
          <p:nvPr/>
        </p:nvCxnSpPr>
        <p:spPr>
          <a:xfrm rot="10800000" flipH="1">
            <a:off x="653150" y="4839250"/>
            <a:ext cx="2583000" cy="22200"/>
          </a:xfrm>
          <a:prstGeom prst="straightConnector1">
            <a:avLst/>
          </a:prstGeom>
          <a:noFill/>
          <a:ln w="9525" cap="flat" cmpd="sng">
            <a:solidFill>
              <a:schemeClr val="dk2"/>
            </a:solidFill>
            <a:prstDash val="solid"/>
            <a:round/>
            <a:headEnd type="none" w="med" len="med"/>
            <a:tailEnd type="triangle" w="med" len="med"/>
          </a:ln>
        </p:spPr>
      </p:cxnSp>
      <p:grpSp>
        <p:nvGrpSpPr>
          <p:cNvPr id="6116" name="Google Shape;6116;p60"/>
          <p:cNvGrpSpPr/>
          <p:nvPr/>
        </p:nvGrpSpPr>
        <p:grpSpPr>
          <a:xfrm>
            <a:off x="929750" y="3838435"/>
            <a:ext cx="829460" cy="867165"/>
            <a:chOff x="853550" y="3838435"/>
            <a:chExt cx="829460" cy="867165"/>
          </a:xfrm>
        </p:grpSpPr>
        <p:cxnSp>
          <p:nvCxnSpPr>
            <p:cNvPr id="6117" name="Google Shape;6117;p60"/>
            <p:cNvCxnSpPr/>
            <p:nvPr/>
          </p:nvCxnSpPr>
          <p:spPr>
            <a:xfrm>
              <a:off x="853550" y="4705600"/>
              <a:ext cx="200400" cy="0"/>
            </a:xfrm>
            <a:prstGeom prst="straightConnector1">
              <a:avLst/>
            </a:prstGeom>
            <a:noFill/>
            <a:ln w="19050" cap="flat" cmpd="sng">
              <a:solidFill>
                <a:schemeClr val="dk2"/>
              </a:solidFill>
              <a:prstDash val="solid"/>
              <a:round/>
              <a:headEnd type="none" w="med" len="med"/>
              <a:tailEnd type="none" w="med" len="med"/>
            </a:ln>
          </p:spPr>
        </p:cxnSp>
        <p:cxnSp>
          <p:nvCxnSpPr>
            <p:cNvPr id="6118" name="Google Shape;6118;p60"/>
            <p:cNvCxnSpPr/>
            <p:nvPr/>
          </p:nvCxnSpPr>
          <p:spPr>
            <a:xfrm rot="10800000" flipH="1">
              <a:off x="1053950" y="457540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19" name="Google Shape;6119;p60"/>
            <p:cNvCxnSpPr/>
            <p:nvPr/>
          </p:nvCxnSpPr>
          <p:spPr>
            <a:xfrm rot="-5400000" flipH="1">
              <a:off x="1053950" y="444175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20" name="Google Shape;6120;p60"/>
            <p:cNvCxnSpPr/>
            <p:nvPr/>
          </p:nvCxnSpPr>
          <p:spPr>
            <a:xfrm rot="5400000">
              <a:off x="1053950" y="431920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21" name="Google Shape;6121;p60"/>
            <p:cNvCxnSpPr/>
            <p:nvPr/>
          </p:nvCxnSpPr>
          <p:spPr>
            <a:xfrm rot="3299010">
              <a:off x="1123446" y="421186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22" name="Google Shape;6122;p60"/>
            <p:cNvCxnSpPr/>
            <p:nvPr/>
          </p:nvCxnSpPr>
          <p:spPr>
            <a:xfrm rot="9901224">
              <a:off x="1202337" y="4184084"/>
              <a:ext cx="114905" cy="130113"/>
            </a:xfrm>
            <a:prstGeom prst="straightConnector1">
              <a:avLst/>
            </a:prstGeom>
            <a:noFill/>
            <a:ln w="19050" cap="flat" cmpd="sng">
              <a:solidFill>
                <a:schemeClr val="dk2"/>
              </a:solidFill>
              <a:prstDash val="solid"/>
              <a:round/>
              <a:headEnd type="none" w="med" len="med"/>
              <a:tailEnd type="none" w="med" len="med"/>
            </a:ln>
          </p:spPr>
        </p:cxnSp>
        <p:cxnSp>
          <p:nvCxnSpPr>
            <p:cNvPr id="6123" name="Google Shape;6123;p60"/>
            <p:cNvCxnSpPr/>
            <p:nvPr/>
          </p:nvCxnSpPr>
          <p:spPr>
            <a:xfrm rot="8699010" flipH="1">
              <a:off x="1271847" y="415620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24" name="Google Shape;6124;p60"/>
            <p:cNvCxnSpPr/>
            <p:nvPr/>
          </p:nvCxnSpPr>
          <p:spPr>
            <a:xfrm rot="-7500990" flipH="1">
              <a:off x="1371847" y="407525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25" name="Google Shape;6125;p60"/>
            <p:cNvCxnSpPr/>
            <p:nvPr/>
          </p:nvCxnSpPr>
          <p:spPr>
            <a:xfrm rot="7384066" flipH="1">
              <a:off x="1419428" y="40227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26" name="Google Shape;6126;p60"/>
            <p:cNvCxnSpPr/>
            <p:nvPr/>
          </p:nvCxnSpPr>
          <p:spPr>
            <a:xfrm rot="-7384066">
              <a:off x="1419428" y="39071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27" name="Google Shape;6127;p60"/>
            <p:cNvCxnSpPr/>
            <p:nvPr/>
          </p:nvCxnSpPr>
          <p:spPr>
            <a:xfrm rot="-1984066">
              <a:off x="1541853" y="3859207"/>
              <a:ext cx="114913" cy="130055"/>
            </a:xfrm>
            <a:prstGeom prst="straightConnector1">
              <a:avLst/>
            </a:prstGeom>
            <a:noFill/>
            <a:ln w="19050" cap="flat" cmpd="sng">
              <a:solidFill>
                <a:schemeClr val="dk2"/>
              </a:solidFill>
              <a:prstDash val="solid"/>
              <a:round/>
              <a:headEnd type="none" w="med" len="med"/>
              <a:tailEnd type="none" w="med" len="med"/>
            </a:ln>
          </p:spPr>
        </p:cxnSp>
      </p:grpSp>
      <p:sp>
        <p:nvSpPr>
          <p:cNvPr id="6128" name="Google Shape;6128;p60"/>
          <p:cNvSpPr/>
          <p:nvPr/>
        </p:nvSpPr>
        <p:spPr>
          <a:xfrm>
            <a:off x="1881200" y="2990850"/>
            <a:ext cx="285750" cy="809625"/>
          </a:xfrm>
          <a:custGeom>
            <a:avLst/>
            <a:gdLst/>
            <a:ahLst/>
            <a:cxnLst/>
            <a:rect l="l" t="t" r="r" b="b"/>
            <a:pathLst>
              <a:path w="11430" h="32385" extrusionOk="0">
                <a:moveTo>
                  <a:pt x="11430" y="0"/>
                </a:moveTo>
                <a:cubicBezTo>
                  <a:pt x="9843" y="2254"/>
                  <a:pt x="3810" y="8129"/>
                  <a:pt x="1905" y="13526"/>
                </a:cubicBezTo>
                <a:cubicBezTo>
                  <a:pt x="0" y="18924"/>
                  <a:pt x="318" y="29242"/>
                  <a:pt x="0" y="32385"/>
                </a:cubicBezTo>
              </a:path>
            </a:pathLst>
          </a:custGeom>
          <a:noFill/>
          <a:ln w="19050" cap="flat" cmpd="sng">
            <a:solidFill>
              <a:srgbClr val="FF00FF"/>
            </a:solidFill>
            <a:prstDash val="solid"/>
            <a:round/>
            <a:headEnd type="none" w="med" len="med"/>
            <a:tailEnd type="none" w="med" len="med"/>
          </a:ln>
        </p:spPr>
      </p:sp>
      <p:sp>
        <p:nvSpPr>
          <p:cNvPr id="6129" name="Google Shape;6129;p60"/>
          <p:cNvSpPr txBox="1"/>
          <p:nvPr/>
        </p:nvSpPr>
        <p:spPr>
          <a:xfrm>
            <a:off x="1266825" y="4667250"/>
            <a:ext cx="4923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SGD</a:t>
            </a:r>
            <a:endParaRPr sz="1100">
              <a:latin typeface="Consolas" panose="020B0609020204030204"/>
              <a:ea typeface="Consolas" panose="020B0609020204030204"/>
              <a:cs typeface="Consolas" panose="020B0609020204030204"/>
              <a:sym typeface="Consolas" panose="020B0609020204030204"/>
            </a:endParaRPr>
          </a:p>
        </p:txBody>
      </p:sp>
      <p:sp>
        <p:nvSpPr>
          <p:cNvPr id="6130" name="Google Shape;6130;p60"/>
          <p:cNvSpPr txBox="1"/>
          <p:nvPr/>
        </p:nvSpPr>
        <p:spPr>
          <a:xfrm>
            <a:off x="2085750" y="2933225"/>
            <a:ext cx="4923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solidFill>
                  <a:srgbClr val="FF00FF"/>
                </a:solidFill>
                <a:latin typeface="Consolas" panose="020B0609020204030204"/>
                <a:ea typeface="Consolas" panose="020B0609020204030204"/>
                <a:cs typeface="Consolas" panose="020B0609020204030204"/>
                <a:sym typeface="Consolas" panose="020B0609020204030204"/>
              </a:rPr>
              <a:t>B</a:t>
            </a:r>
            <a:r>
              <a:rPr lang="en-GB" sz="1100">
                <a:solidFill>
                  <a:srgbClr val="FF00FF"/>
                </a:solidFill>
                <a:latin typeface="Consolas" panose="020B0609020204030204"/>
                <a:ea typeface="Consolas" panose="020B0609020204030204"/>
                <a:cs typeface="Consolas" panose="020B0609020204030204"/>
                <a:sym typeface="Consolas" panose="020B0609020204030204"/>
              </a:rPr>
              <a:t>GD</a:t>
            </a:r>
            <a:endParaRPr sz="1100">
              <a:solidFill>
                <a:srgbClr val="FF00FF"/>
              </a:solidFill>
              <a:latin typeface="Consolas" panose="020B0609020204030204"/>
              <a:ea typeface="Consolas" panose="020B0609020204030204"/>
              <a:cs typeface="Consolas" panose="020B0609020204030204"/>
              <a:sym typeface="Consolas" panose="020B0609020204030204"/>
            </a:endParaRPr>
          </a:p>
        </p:txBody>
      </p:sp>
      <p:cxnSp>
        <p:nvCxnSpPr>
          <p:cNvPr id="6131" name="Google Shape;6131;p60"/>
          <p:cNvCxnSpPr/>
          <p:nvPr/>
        </p:nvCxnSpPr>
        <p:spPr>
          <a:xfrm rot="10800000" flipH="1">
            <a:off x="3845993" y="2714160"/>
            <a:ext cx="12900" cy="2182500"/>
          </a:xfrm>
          <a:prstGeom prst="straightConnector1">
            <a:avLst/>
          </a:prstGeom>
          <a:noFill/>
          <a:ln w="9525" cap="flat" cmpd="sng">
            <a:solidFill>
              <a:schemeClr val="dk2"/>
            </a:solidFill>
            <a:prstDash val="solid"/>
            <a:round/>
            <a:headEnd type="none" w="med" len="med"/>
            <a:tailEnd type="stealth" w="med" len="med"/>
          </a:ln>
        </p:spPr>
      </p:cxnSp>
      <p:sp>
        <p:nvSpPr>
          <p:cNvPr id="6132" name="Google Shape;6132;p60"/>
          <p:cNvSpPr/>
          <p:nvPr/>
        </p:nvSpPr>
        <p:spPr>
          <a:xfrm rot="-789993">
            <a:off x="3871890" y="3313413"/>
            <a:ext cx="2435217" cy="122160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3" name="Google Shape;6133;p60"/>
          <p:cNvSpPr txBox="1"/>
          <p:nvPr/>
        </p:nvSpPr>
        <p:spPr>
          <a:xfrm>
            <a:off x="5883900" y="4743600"/>
            <a:ext cx="4089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w1</a:t>
            </a:r>
            <a:endParaRPr sz="1100">
              <a:latin typeface="Consolas" panose="020B0609020204030204"/>
              <a:ea typeface="Consolas" panose="020B0609020204030204"/>
              <a:cs typeface="Consolas" panose="020B0609020204030204"/>
              <a:sym typeface="Consolas" panose="020B0609020204030204"/>
            </a:endParaRPr>
          </a:p>
        </p:txBody>
      </p:sp>
      <p:sp>
        <p:nvSpPr>
          <p:cNvPr id="6134" name="Google Shape;6134;p60"/>
          <p:cNvSpPr txBox="1"/>
          <p:nvPr/>
        </p:nvSpPr>
        <p:spPr>
          <a:xfrm>
            <a:off x="3531575" y="2714100"/>
            <a:ext cx="370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w2</a:t>
            </a:r>
            <a:endParaRPr sz="1100">
              <a:latin typeface="Consolas" panose="020B0609020204030204"/>
              <a:ea typeface="Consolas" panose="020B0609020204030204"/>
              <a:cs typeface="Consolas" panose="020B0609020204030204"/>
              <a:sym typeface="Consolas" panose="020B0609020204030204"/>
            </a:endParaRPr>
          </a:p>
        </p:txBody>
      </p:sp>
      <p:sp>
        <p:nvSpPr>
          <p:cNvPr id="6135" name="Google Shape;6135;p60"/>
          <p:cNvSpPr/>
          <p:nvPr/>
        </p:nvSpPr>
        <p:spPr>
          <a:xfrm rot="-789437">
            <a:off x="4273682" y="3512763"/>
            <a:ext cx="1631632" cy="822900"/>
          </a:xfrm>
          <a:prstGeom prst="ellipse">
            <a:avLst/>
          </a:prstGeom>
          <a:noFill/>
          <a:ln w="9525" cap="flat" cmpd="sng">
            <a:solidFill>
              <a:srgbClr val="FF0000"/>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6" name="Google Shape;6136;p60"/>
          <p:cNvSpPr/>
          <p:nvPr/>
        </p:nvSpPr>
        <p:spPr>
          <a:xfrm rot="-789496">
            <a:off x="4640767" y="3698613"/>
            <a:ext cx="897463" cy="451200"/>
          </a:xfrm>
          <a:prstGeom prst="ellipse">
            <a:avLst/>
          </a:prstGeom>
          <a:noFill/>
          <a:ln w="9525"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137" name="Google Shape;6137;p60"/>
          <p:cNvCxnSpPr/>
          <p:nvPr/>
        </p:nvCxnSpPr>
        <p:spPr>
          <a:xfrm rot="10800000" flipH="1">
            <a:off x="3853550" y="4839250"/>
            <a:ext cx="2583000" cy="22200"/>
          </a:xfrm>
          <a:prstGeom prst="straightConnector1">
            <a:avLst/>
          </a:prstGeom>
          <a:noFill/>
          <a:ln w="9525" cap="flat" cmpd="sng">
            <a:solidFill>
              <a:schemeClr val="dk2"/>
            </a:solidFill>
            <a:prstDash val="solid"/>
            <a:round/>
            <a:headEnd type="none" w="med" len="med"/>
            <a:tailEnd type="triangle" w="med" len="med"/>
          </a:ln>
        </p:spPr>
      </p:cxnSp>
      <p:grpSp>
        <p:nvGrpSpPr>
          <p:cNvPr id="6138" name="Google Shape;6138;p60"/>
          <p:cNvGrpSpPr/>
          <p:nvPr/>
        </p:nvGrpSpPr>
        <p:grpSpPr>
          <a:xfrm rot="6975666">
            <a:off x="4489084" y="3247977"/>
            <a:ext cx="750796" cy="767793"/>
            <a:chOff x="997923" y="3838435"/>
            <a:chExt cx="685087" cy="833107"/>
          </a:xfrm>
        </p:grpSpPr>
        <p:cxnSp>
          <p:nvCxnSpPr>
            <p:cNvPr id="6139" name="Google Shape;6139;p60"/>
            <p:cNvCxnSpPr/>
            <p:nvPr/>
          </p:nvCxnSpPr>
          <p:spPr>
            <a:xfrm rot="-6798293" flipH="1">
              <a:off x="1072807" y="4519380"/>
              <a:ext cx="21232" cy="188825"/>
            </a:xfrm>
            <a:prstGeom prst="straightConnector1">
              <a:avLst/>
            </a:prstGeom>
            <a:noFill/>
            <a:ln w="19050" cap="flat" cmpd="sng">
              <a:solidFill>
                <a:schemeClr val="dk2"/>
              </a:solidFill>
              <a:prstDash val="solid"/>
              <a:round/>
              <a:headEnd type="none" w="med" len="med"/>
              <a:tailEnd type="none" w="med" len="med"/>
            </a:ln>
          </p:spPr>
        </p:cxnSp>
        <p:cxnSp>
          <p:nvCxnSpPr>
            <p:cNvPr id="6140" name="Google Shape;6140;p60"/>
            <p:cNvCxnSpPr/>
            <p:nvPr/>
          </p:nvCxnSpPr>
          <p:spPr>
            <a:xfrm rot="-5400000" flipH="1">
              <a:off x="1053950" y="444175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41" name="Google Shape;6141;p60"/>
            <p:cNvCxnSpPr/>
            <p:nvPr/>
          </p:nvCxnSpPr>
          <p:spPr>
            <a:xfrm rot="5400000">
              <a:off x="1053950" y="431920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42" name="Google Shape;6142;p60"/>
            <p:cNvCxnSpPr/>
            <p:nvPr/>
          </p:nvCxnSpPr>
          <p:spPr>
            <a:xfrm rot="3299010">
              <a:off x="1123446" y="421186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43" name="Google Shape;6143;p60"/>
            <p:cNvCxnSpPr/>
            <p:nvPr/>
          </p:nvCxnSpPr>
          <p:spPr>
            <a:xfrm rot="9901224">
              <a:off x="1202337" y="4184084"/>
              <a:ext cx="114905" cy="130113"/>
            </a:xfrm>
            <a:prstGeom prst="straightConnector1">
              <a:avLst/>
            </a:prstGeom>
            <a:noFill/>
            <a:ln w="19050" cap="flat" cmpd="sng">
              <a:solidFill>
                <a:schemeClr val="dk2"/>
              </a:solidFill>
              <a:prstDash val="solid"/>
              <a:round/>
              <a:headEnd type="none" w="med" len="med"/>
              <a:tailEnd type="none" w="med" len="med"/>
            </a:ln>
          </p:spPr>
        </p:cxnSp>
        <p:cxnSp>
          <p:nvCxnSpPr>
            <p:cNvPr id="6144" name="Google Shape;6144;p60"/>
            <p:cNvCxnSpPr/>
            <p:nvPr/>
          </p:nvCxnSpPr>
          <p:spPr>
            <a:xfrm rot="8699010" flipH="1">
              <a:off x="1271847" y="415620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45" name="Google Shape;6145;p60"/>
            <p:cNvCxnSpPr/>
            <p:nvPr/>
          </p:nvCxnSpPr>
          <p:spPr>
            <a:xfrm rot="-7500990" flipH="1">
              <a:off x="1371847" y="407525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46" name="Google Shape;6146;p60"/>
            <p:cNvCxnSpPr/>
            <p:nvPr/>
          </p:nvCxnSpPr>
          <p:spPr>
            <a:xfrm rot="7384066" flipH="1">
              <a:off x="1419428" y="40227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47" name="Google Shape;6147;p60"/>
            <p:cNvCxnSpPr/>
            <p:nvPr/>
          </p:nvCxnSpPr>
          <p:spPr>
            <a:xfrm rot="-7384066">
              <a:off x="1419428" y="39071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48" name="Google Shape;6148;p60"/>
            <p:cNvCxnSpPr/>
            <p:nvPr/>
          </p:nvCxnSpPr>
          <p:spPr>
            <a:xfrm rot="-1984066">
              <a:off x="1541853" y="3859207"/>
              <a:ext cx="114913" cy="130055"/>
            </a:xfrm>
            <a:prstGeom prst="straightConnector1">
              <a:avLst/>
            </a:prstGeom>
            <a:noFill/>
            <a:ln w="19050" cap="flat" cmpd="sng">
              <a:solidFill>
                <a:schemeClr val="dk2"/>
              </a:solidFill>
              <a:prstDash val="solid"/>
              <a:round/>
              <a:headEnd type="none" w="med" len="med"/>
              <a:tailEnd type="none" w="med" len="med"/>
            </a:ln>
          </p:spPr>
        </p:cxnSp>
      </p:grpSp>
      <p:sp>
        <p:nvSpPr>
          <p:cNvPr id="6149" name="Google Shape;6149;p60"/>
          <p:cNvSpPr txBox="1"/>
          <p:nvPr/>
        </p:nvSpPr>
        <p:spPr>
          <a:xfrm>
            <a:off x="5126850" y="3036075"/>
            <a:ext cx="4923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SGD</a:t>
            </a:r>
            <a:endParaRPr sz="1100">
              <a:latin typeface="Consolas" panose="020B0609020204030204"/>
              <a:ea typeface="Consolas" panose="020B0609020204030204"/>
              <a:cs typeface="Consolas" panose="020B0609020204030204"/>
              <a:sym typeface="Consolas" panose="020B0609020204030204"/>
            </a:endParaRPr>
          </a:p>
        </p:txBody>
      </p:sp>
      <p:sp>
        <p:nvSpPr>
          <p:cNvPr id="6150" name="Google Shape;6150;p60"/>
          <p:cNvSpPr txBox="1"/>
          <p:nvPr/>
        </p:nvSpPr>
        <p:spPr>
          <a:xfrm>
            <a:off x="6275100" y="1558525"/>
            <a:ext cx="2307900" cy="4779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Batch vs. Mini-batch </a:t>
            </a:r>
            <a:br>
              <a:rPr lang="en-GB">
                <a:latin typeface="Consolas" panose="020B0609020204030204"/>
                <a:ea typeface="Consolas" panose="020B0609020204030204"/>
                <a:cs typeface="Consolas" panose="020B0609020204030204"/>
                <a:sym typeface="Consolas" panose="020B0609020204030204"/>
              </a:rPr>
            </a:br>
            <a:r>
              <a:rPr lang="en-GB">
                <a:latin typeface="Consolas" panose="020B0609020204030204"/>
                <a:ea typeface="Consolas" panose="020B0609020204030204"/>
                <a:cs typeface="Consolas" panose="020B0609020204030204"/>
                <a:sym typeface="Consolas" panose="020B0609020204030204"/>
              </a:rPr>
              <a:t>Gradient Descent</a:t>
            </a:r>
            <a:endParaRPr>
              <a:latin typeface="Consolas" panose="020B0609020204030204"/>
              <a:ea typeface="Consolas" panose="020B0609020204030204"/>
              <a:cs typeface="Consolas" panose="020B0609020204030204"/>
              <a:sym typeface="Consolas" panose="020B0609020204030204"/>
            </a:endParaRPr>
          </a:p>
        </p:txBody>
      </p:sp>
      <p:sp>
        <p:nvSpPr>
          <p:cNvPr id="6151" name="Google Shape;6151;p60"/>
          <p:cNvSpPr txBox="1"/>
          <p:nvPr/>
        </p:nvSpPr>
        <p:spPr>
          <a:xfrm>
            <a:off x="6518400" y="3566450"/>
            <a:ext cx="2307900" cy="685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B</a:t>
            </a:r>
            <a:r>
              <a:rPr lang="en-GB">
                <a:latin typeface="Consolas" panose="020B0609020204030204"/>
                <a:ea typeface="Consolas" panose="020B0609020204030204"/>
                <a:cs typeface="Consolas" panose="020B0609020204030204"/>
                <a:sym typeface="Consolas" panose="020B0609020204030204"/>
              </a:rPr>
              <a:t>atch </a:t>
            </a:r>
            <a:br>
              <a:rPr lang="en-GB">
                <a:latin typeface="Consolas" panose="020B0609020204030204"/>
                <a:ea typeface="Consolas" panose="020B0609020204030204"/>
                <a:cs typeface="Consolas" panose="020B0609020204030204"/>
                <a:sym typeface="Consolas" panose="020B0609020204030204"/>
              </a:rPr>
            </a:br>
            <a:r>
              <a:rPr lang="en-GB">
                <a:latin typeface="Consolas" panose="020B0609020204030204"/>
                <a:ea typeface="Consolas" panose="020B0609020204030204"/>
                <a:cs typeface="Consolas" panose="020B0609020204030204"/>
                <a:sym typeface="Consolas" panose="020B0609020204030204"/>
              </a:rPr>
              <a:t>Gradient Descent vs. SGD</a:t>
            </a:r>
            <a:endParaRPr>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6155" name="Shape 6155"/>
        <p:cNvGrpSpPr/>
        <p:nvPr/>
      </p:nvGrpSpPr>
      <p:grpSpPr>
        <a:xfrm>
          <a:off x="0" y="0"/>
          <a:ext cx="0" cy="0"/>
          <a:chOff x="0" y="0"/>
          <a:chExt cx="0" cy="0"/>
        </a:xfrm>
      </p:grpSpPr>
      <p:grpSp>
        <p:nvGrpSpPr>
          <p:cNvPr id="6156" name="Google Shape;6156;p61"/>
          <p:cNvGrpSpPr/>
          <p:nvPr/>
        </p:nvGrpSpPr>
        <p:grpSpPr>
          <a:xfrm>
            <a:off x="1210975" y="1309278"/>
            <a:ext cx="6907150" cy="1733100"/>
            <a:chOff x="521000" y="285753"/>
            <a:chExt cx="6907150" cy="1733100"/>
          </a:xfrm>
        </p:grpSpPr>
        <p:grpSp>
          <p:nvGrpSpPr>
            <p:cNvPr id="6157" name="Google Shape;6157;p61"/>
            <p:cNvGrpSpPr/>
            <p:nvPr/>
          </p:nvGrpSpPr>
          <p:grpSpPr>
            <a:xfrm>
              <a:off x="521000" y="285753"/>
              <a:ext cx="6372277" cy="1733100"/>
              <a:chOff x="521000" y="285753"/>
              <a:chExt cx="6372277" cy="1733100"/>
            </a:xfrm>
          </p:grpSpPr>
          <p:sp>
            <p:nvSpPr>
              <p:cNvPr id="6158" name="Google Shape;6158;p61"/>
              <p:cNvSpPr/>
              <p:nvPr/>
            </p:nvSpPr>
            <p:spPr>
              <a:xfrm>
                <a:off x="1423252"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159" name="Google Shape;6159;p61"/>
              <p:cNvSpPr/>
              <p:nvPr/>
            </p:nvSpPr>
            <p:spPr>
              <a:xfrm>
                <a:off x="1423252"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160" name="Google Shape;6160;p61"/>
              <p:cNvSpPr/>
              <p:nvPr/>
            </p:nvSpPr>
            <p:spPr>
              <a:xfrm>
                <a:off x="1424602"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161" name="Google Shape;6161;p61"/>
              <p:cNvSpPr/>
              <p:nvPr/>
            </p:nvSpPr>
            <p:spPr>
              <a:xfrm>
                <a:off x="2361571"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162" name="Google Shape;6162;p61"/>
              <p:cNvSpPr/>
              <p:nvPr/>
            </p:nvSpPr>
            <p:spPr>
              <a:xfrm>
                <a:off x="2361571"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163" name="Google Shape;6163;p61"/>
              <p:cNvSpPr/>
              <p:nvPr/>
            </p:nvSpPr>
            <p:spPr>
              <a:xfrm>
                <a:off x="2362921"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164" name="Google Shape;6164;p61"/>
              <p:cNvSpPr/>
              <p:nvPr/>
            </p:nvSpPr>
            <p:spPr>
              <a:xfrm>
                <a:off x="4238208"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165" name="Google Shape;6165;p61"/>
              <p:cNvSpPr/>
              <p:nvPr/>
            </p:nvSpPr>
            <p:spPr>
              <a:xfrm>
                <a:off x="4238208"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166" name="Google Shape;6166;p61"/>
              <p:cNvSpPr/>
              <p:nvPr/>
            </p:nvSpPr>
            <p:spPr>
              <a:xfrm>
                <a:off x="4239558"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167" name="Google Shape;6167;p61"/>
              <p:cNvSpPr/>
              <p:nvPr/>
            </p:nvSpPr>
            <p:spPr>
              <a:xfrm>
                <a:off x="5176527"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168" name="Google Shape;6168;p61"/>
              <p:cNvSpPr/>
              <p:nvPr/>
            </p:nvSpPr>
            <p:spPr>
              <a:xfrm>
                <a:off x="5176527"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169" name="Google Shape;6169;p61"/>
              <p:cNvSpPr/>
              <p:nvPr/>
            </p:nvSpPr>
            <p:spPr>
              <a:xfrm>
                <a:off x="5177877"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cxnSp>
            <p:nvCxnSpPr>
              <p:cNvPr id="6170" name="Google Shape;6170;p61"/>
              <p:cNvCxnSpPr>
                <a:stCxn id="6158" idx="6"/>
                <a:endCxn id="6161" idx="2"/>
              </p:cNvCxnSpPr>
              <p:nvPr/>
            </p:nvCxnSpPr>
            <p:spPr>
              <a:xfrm>
                <a:off x="1890652" y="5233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71" name="Google Shape;6171;p61"/>
              <p:cNvCxnSpPr>
                <a:stCxn id="6158" idx="6"/>
                <a:endCxn id="6162" idx="2"/>
              </p:cNvCxnSpPr>
              <p:nvPr/>
            </p:nvCxnSpPr>
            <p:spPr>
              <a:xfrm>
                <a:off x="1890652" y="523353"/>
                <a:ext cx="471000" cy="629100"/>
              </a:xfrm>
              <a:prstGeom prst="straightConnector1">
                <a:avLst/>
              </a:prstGeom>
              <a:noFill/>
              <a:ln w="9525" cap="flat" cmpd="sng">
                <a:solidFill>
                  <a:schemeClr val="dk2"/>
                </a:solidFill>
                <a:prstDash val="solid"/>
                <a:round/>
                <a:headEnd type="none" w="med" len="med"/>
                <a:tailEnd type="triangle" w="med" len="med"/>
              </a:ln>
            </p:spPr>
          </p:cxnSp>
          <p:cxnSp>
            <p:nvCxnSpPr>
              <p:cNvPr id="6172" name="Google Shape;6172;p61"/>
              <p:cNvCxnSpPr>
                <a:endCxn id="6163" idx="2"/>
              </p:cNvCxnSpPr>
              <p:nvPr/>
            </p:nvCxnSpPr>
            <p:spPr>
              <a:xfrm>
                <a:off x="1890721" y="52335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6173" name="Google Shape;6173;p61"/>
              <p:cNvCxnSpPr>
                <a:stCxn id="6159" idx="6"/>
                <a:endCxn id="6161" idx="2"/>
              </p:cNvCxnSpPr>
              <p:nvPr/>
            </p:nvCxnSpPr>
            <p:spPr>
              <a:xfrm rot="10800000" flipH="1">
                <a:off x="1890652" y="5235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174" name="Google Shape;6174;p61"/>
              <p:cNvCxnSpPr>
                <a:stCxn id="6159" idx="6"/>
                <a:endCxn id="6162" idx="2"/>
              </p:cNvCxnSpPr>
              <p:nvPr/>
            </p:nvCxnSpPr>
            <p:spPr>
              <a:xfrm>
                <a:off x="1890652" y="11523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75" name="Google Shape;6175;p61"/>
              <p:cNvCxnSpPr>
                <a:stCxn id="6159" idx="6"/>
                <a:endCxn id="6163" idx="2"/>
              </p:cNvCxnSpPr>
              <p:nvPr/>
            </p:nvCxnSpPr>
            <p:spPr>
              <a:xfrm>
                <a:off x="1890652" y="115230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6176" name="Google Shape;6176;p61"/>
              <p:cNvCxnSpPr>
                <a:stCxn id="6160" idx="6"/>
                <a:endCxn id="6161" idx="2"/>
              </p:cNvCxnSpPr>
              <p:nvPr/>
            </p:nvCxnSpPr>
            <p:spPr>
              <a:xfrm rot="10800000" flipH="1">
                <a:off x="1892002" y="52335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6177" name="Google Shape;6177;p61"/>
              <p:cNvCxnSpPr>
                <a:stCxn id="6160" idx="6"/>
                <a:endCxn id="6162" idx="2"/>
              </p:cNvCxnSpPr>
              <p:nvPr/>
            </p:nvCxnSpPr>
            <p:spPr>
              <a:xfrm rot="10800000" flipH="1">
                <a:off x="1892002" y="115215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6178" name="Google Shape;6178;p61"/>
              <p:cNvCxnSpPr>
                <a:stCxn id="6160" idx="6"/>
                <a:endCxn id="6163" idx="2"/>
              </p:cNvCxnSpPr>
              <p:nvPr/>
            </p:nvCxnSpPr>
            <p:spPr>
              <a:xfrm>
                <a:off x="1892002" y="17812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79" name="Google Shape;6179;p61"/>
              <p:cNvCxnSpPr/>
              <p:nvPr/>
            </p:nvCxnSpPr>
            <p:spPr>
              <a:xfrm>
                <a:off x="2829602" y="5232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0" name="Google Shape;6180;p61"/>
              <p:cNvCxnSpPr/>
              <p:nvPr/>
            </p:nvCxnSpPr>
            <p:spPr>
              <a:xfrm>
                <a:off x="2829602" y="52327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81" name="Google Shape;6181;p61"/>
              <p:cNvCxnSpPr/>
              <p:nvPr/>
            </p:nvCxnSpPr>
            <p:spPr>
              <a:xfrm>
                <a:off x="2829671" y="523278"/>
                <a:ext cx="472200" cy="1257900"/>
              </a:xfrm>
              <a:prstGeom prst="straightConnector1">
                <a:avLst/>
              </a:prstGeom>
              <a:noFill/>
              <a:ln w="9525" cap="flat" cmpd="sng">
                <a:solidFill>
                  <a:schemeClr val="dk2"/>
                </a:solidFill>
                <a:prstDash val="lgDash"/>
                <a:round/>
                <a:headEnd type="none" w="med" len="med"/>
                <a:tailEnd type="none" w="med" len="med"/>
              </a:ln>
            </p:spPr>
          </p:cxnSp>
          <p:cxnSp>
            <p:nvCxnSpPr>
              <p:cNvPr id="6182" name="Google Shape;6182;p61"/>
              <p:cNvCxnSpPr/>
              <p:nvPr/>
            </p:nvCxnSpPr>
            <p:spPr>
              <a:xfrm rot="10800000" flipH="1">
                <a:off x="2829602" y="52342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83" name="Google Shape;6183;p61"/>
              <p:cNvCxnSpPr/>
              <p:nvPr/>
            </p:nvCxnSpPr>
            <p:spPr>
              <a:xfrm>
                <a:off x="2829602" y="115222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4" name="Google Shape;6184;p61"/>
              <p:cNvCxnSpPr/>
              <p:nvPr/>
            </p:nvCxnSpPr>
            <p:spPr>
              <a:xfrm>
                <a:off x="2829602" y="1152228"/>
                <a:ext cx="472200" cy="629100"/>
              </a:xfrm>
              <a:prstGeom prst="straightConnector1">
                <a:avLst/>
              </a:prstGeom>
              <a:noFill/>
              <a:ln w="9525" cap="flat" cmpd="sng">
                <a:solidFill>
                  <a:schemeClr val="dk2"/>
                </a:solidFill>
                <a:prstDash val="lgDash"/>
                <a:round/>
                <a:headEnd type="none" w="med" len="med"/>
                <a:tailEnd type="none" w="med" len="med"/>
              </a:ln>
            </p:spPr>
          </p:cxnSp>
          <p:cxnSp>
            <p:nvCxnSpPr>
              <p:cNvPr id="6185" name="Google Shape;6185;p61"/>
              <p:cNvCxnSpPr/>
              <p:nvPr/>
            </p:nvCxnSpPr>
            <p:spPr>
              <a:xfrm rot="10800000" flipH="1">
                <a:off x="2830952" y="523278"/>
                <a:ext cx="469500" cy="1257900"/>
              </a:xfrm>
              <a:prstGeom prst="straightConnector1">
                <a:avLst/>
              </a:prstGeom>
              <a:noFill/>
              <a:ln w="9525" cap="flat" cmpd="sng">
                <a:solidFill>
                  <a:schemeClr val="dk2"/>
                </a:solidFill>
                <a:prstDash val="lgDash"/>
                <a:round/>
                <a:headEnd type="none" w="med" len="med"/>
                <a:tailEnd type="none" w="med" len="med"/>
              </a:ln>
            </p:spPr>
          </p:cxnSp>
          <p:cxnSp>
            <p:nvCxnSpPr>
              <p:cNvPr id="6186" name="Google Shape;6186;p61"/>
              <p:cNvCxnSpPr/>
              <p:nvPr/>
            </p:nvCxnSpPr>
            <p:spPr>
              <a:xfrm rot="10800000" flipH="1">
                <a:off x="2830952" y="1152078"/>
                <a:ext cx="469500" cy="629100"/>
              </a:xfrm>
              <a:prstGeom prst="straightConnector1">
                <a:avLst/>
              </a:prstGeom>
              <a:noFill/>
              <a:ln w="9525" cap="flat" cmpd="sng">
                <a:solidFill>
                  <a:schemeClr val="dk2"/>
                </a:solidFill>
                <a:prstDash val="lgDash"/>
                <a:round/>
                <a:headEnd type="none" w="med" len="med"/>
                <a:tailEnd type="none" w="med" len="med"/>
              </a:ln>
            </p:spPr>
          </p:cxnSp>
          <p:cxnSp>
            <p:nvCxnSpPr>
              <p:cNvPr id="6187" name="Google Shape;6187;p61"/>
              <p:cNvCxnSpPr/>
              <p:nvPr/>
            </p:nvCxnSpPr>
            <p:spPr>
              <a:xfrm>
                <a:off x="2830952" y="17811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8" name="Google Shape;6188;p61"/>
              <p:cNvCxnSpPr/>
              <p:nvPr/>
            </p:nvCxnSpPr>
            <p:spPr>
              <a:xfrm>
                <a:off x="3767927" y="5232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9" name="Google Shape;6189;p61"/>
              <p:cNvCxnSpPr/>
              <p:nvPr/>
            </p:nvCxnSpPr>
            <p:spPr>
              <a:xfrm>
                <a:off x="3767927" y="52327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90" name="Google Shape;6190;p61"/>
              <p:cNvCxnSpPr/>
              <p:nvPr/>
            </p:nvCxnSpPr>
            <p:spPr>
              <a:xfrm>
                <a:off x="3767996" y="523278"/>
                <a:ext cx="472200" cy="1257900"/>
              </a:xfrm>
              <a:prstGeom prst="straightConnector1">
                <a:avLst/>
              </a:prstGeom>
              <a:noFill/>
              <a:ln w="9525" cap="flat" cmpd="sng">
                <a:solidFill>
                  <a:schemeClr val="dk2"/>
                </a:solidFill>
                <a:prstDash val="lgDash"/>
                <a:round/>
                <a:headEnd type="none" w="med" len="med"/>
                <a:tailEnd type="none" w="med" len="med"/>
              </a:ln>
            </p:spPr>
          </p:cxnSp>
          <p:cxnSp>
            <p:nvCxnSpPr>
              <p:cNvPr id="6191" name="Google Shape;6191;p61"/>
              <p:cNvCxnSpPr/>
              <p:nvPr/>
            </p:nvCxnSpPr>
            <p:spPr>
              <a:xfrm rot="10800000" flipH="1">
                <a:off x="3767927" y="52342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92" name="Google Shape;6192;p61"/>
              <p:cNvCxnSpPr/>
              <p:nvPr/>
            </p:nvCxnSpPr>
            <p:spPr>
              <a:xfrm>
                <a:off x="3767927" y="115222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93" name="Google Shape;6193;p61"/>
              <p:cNvCxnSpPr/>
              <p:nvPr/>
            </p:nvCxnSpPr>
            <p:spPr>
              <a:xfrm>
                <a:off x="3767927" y="1152228"/>
                <a:ext cx="472200" cy="629100"/>
              </a:xfrm>
              <a:prstGeom prst="straightConnector1">
                <a:avLst/>
              </a:prstGeom>
              <a:noFill/>
              <a:ln w="9525" cap="flat" cmpd="sng">
                <a:solidFill>
                  <a:schemeClr val="dk2"/>
                </a:solidFill>
                <a:prstDash val="lgDash"/>
                <a:round/>
                <a:headEnd type="none" w="med" len="med"/>
                <a:tailEnd type="none" w="med" len="med"/>
              </a:ln>
            </p:spPr>
          </p:cxnSp>
          <p:cxnSp>
            <p:nvCxnSpPr>
              <p:cNvPr id="6194" name="Google Shape;6194;p61"/>
              <p:cNvCxnSpPr/>
              <p:nvPr/>
            </p:nvCxnSpPr>
            <p:spPr>
              <a:xfrm rot="10800000" flipH="1">
                <a:off x="3769277" y="523278"/>
                <a:ext cx="469500" cy="1257900"/>
              </a:xfrm>
              <a:prstGeom prst="straightConnector1">
                <a:avLst/>
              </a:prstGeom>
              <a:noFill/>
              <a:ln w="9525" cap="flat" cmpd="sng">
                <a:solidFill>
                  <a:schemeClr val="dk2"/>
                </a:solidFill>
                <a:prstDash val="lgDash"/>
                <a:round/>
                <a:headEnd type="none" w="med" len="med"/>
                <a:tailEnd type="none" w="med" len="med"/>
              </a:ln>
            </p:spPr>
          </p:cxnSp>
          <p:cxnSp>
            <p:nvCxnSpPr>
              <p:cNvPr id="6195" name="Google Shape;6195;p61"/>
              <p:cNvCxnSpPr/>
              <p:nvPr/>
            </p:nvCxnSpPr>
            <p:spPr>
              <a:xfrm rot="10800000" flipH="1">
                <a:off x="3769277" y="1152078"/>
                <a:ext cx="469500" cy="629100"/>
              </a:xfrm>
              <a:prstGeom prst="straightConnector1">
                <a:avLst/>
              </a:prstGeom>
              <a:noFill/>
              <a:ln w="9525" cap="flat" cmpd="sng">
                <a:solidFill>
                  <a:schemeClr val="dk2"/>
                </a:solidFill>
                <a:prstDash val="lgDash"/>
                <a:round/>
                <a:headEnd type="none" w="med" len="med"/>
                <a:tailEnd type="none" w="med" len="med"/>
              </a:ln>
            </p:spPr>
          </p:cxnSp>
          <p:cxnSp>
            <p:nvCxnSpPr>
              <p:cNvPr id="6196" name="Google Shape;6196;p61"/>
              <p:cNvCxnSpPr/>
              <p:nvPr/>
            </p:nvCxnSpPr>
            <p:spPr>
              <a:xfrm>
                <a:off x="3769277" y="17811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97" name="Google Shape;6197;p61"/>
              <p:cNvCxnSpPr/>
              <p:nvPr/>
            </p:nvCxnSpPr>
            <p:spPr>
              <a:xfrm>
                <a:off x="4706327" y="5232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98" name="Google Shape;6198;p61"/>
              <p:cNvCxnSpPr/>
              <p:nvPr/>
            </p:nvCxnSpPr>
            <p:spPr>
              <a:xfrm>
                <a:off x="4706327" y="5232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199" name="Google Shape;6199;p61"/>
              <p:cNvCxnSpPr/>
              <p:nvPr/>
            </p:nvCxnSpPr>
            <p:spPr>
              <a:xfrm>
                <a:off x="4706396" y="52320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6200" name="Google Shape;6200;p61"/>
              <p:cNvCxnSpPr/>
              <p:nvPr/>
            </p:nvCxnSpPr>
            <p:spPr>
              <a:xfrm rot="10800000" flipH="1">
                <a:off x="4706327" y="523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01" name="Google Shape;6201;p61"/>
              <p:cNvCxnSpPr/>
              <p:nvPr/>
            </p:nvCxnSpPr>
            <p:spPr>
              <a:xfrm>
                <a:off x="4706327" y="11521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02" name="Google Shape;6202;p61"/>
              <p:cNvCxnSpPr/>
              <p:nvPr/>
            </p:nvCxnSpPr>
            <p:spPr>
              <a:xfrm>
                <a:off x="4706327" y="115215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6203" name="Google Shape;6203;p61"/>
              <p:cNvCxnSpPr/>
              <p:nvPr/>
            </p:nvCxnSpPr>
            <p:spPr>
              <a:xfrm rot="10800000" flipH="1">
                <a:off x="4707677" y="52320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6204" name="Google Shape;6204;p61"/>
              <p:cNvCxnSpPr/>
              <p:nvPr/>
            </p:nvCxnSpPr>
            <p:spPr>
              <a:xfrm rot="10800000" flipH="1">
                <a:off x="4707677" y="115200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6205" name="Google Shape;6205;p61"/>
              <p:cNvCxnSpPr/>
              <p:nvPr/>
            </p:nvCxnSpPr>
            <p:spPr>
              <a:xfrm>
                <a:off x="4707677" y="17811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06" name="Google Shape;6206;p61"/>
              <p:cNvCxnSpPr/>
              <p:nvPr/>
            </p:nvCxnSpPr>
            <p:spPr>
              <a:xfrm>
                <a:off x="950827" y="523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07" name="Google Shape;6207;p61"/>
              <p:cNvCxnSpPr/>
              <p:nvPr/>
            </p:nvCxnSpPr>
            <p:spPr>
              <a:xfrm>
                <a:off x="950827" y="523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08" name="Google Shape;6208;p61"/>
              <p:cNvCxnSpPr/>
              <p:nvPr/>
            </p:nvCxnSpPr>
            <p:spPr>
              <a:xfrm>
                <a:off x="950896" y="523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6209" name="Google Shape;6209;p61"/>
              <p:cNvCxnSpPr/>
              <p:nvPr/>
            </p:nvCxnSpPr>
            <p:spPr>
              <a:xfrm rot="10800000" flipH="1">
                <a:off x="950827" y="523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10" name="Google Shape;6210;p61"/>
              <p:cNvCxnSpPr/>
              <p:nvPr/>
            </p:nvCxnSpPr>
            <p:spPr>
              <a:xfrm>
                <a:off x="950827" y="1152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11" name="Google Shape;6211;p61"/>
              <p:cNvCxnSpPr/>
              <p:nvPr/>
            </p:nvCxnSpPr>
            <p:spPr>
              <a:xfrm>
                <a:off x="950827" y="1152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6212" name="Google Shape;6212;p61"/>
              <p:cNvCxnSpPr/>
              <p:nvPr/>
            </p:nvCxnSpPr>
            <p:spPr>
              <a:xfrm rot="10800000" flipH="1">
                <a:off x="952177" y="523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6213" name="Google Shape;6213;p61"/>
              <p:cNvCxnSpPr/>
              <p:nvPr/>
            </p:nvCxnSpPr>
            <p:spPr>
              <a:xfrm rot="10800000" flipH="1">
                <a:off x="952177" y="1152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6214" name="Google Shape;6214;p61"/>
              <p:cNvCxnSpPr/>
              <p:nvPr/>
            </p:nvCxnSpPr>
            <p:spPr>
              <a:xfrm>
                <a:off x="952177" y="1781178"/>
                <a:ext cx="471000" cy="0"/>
              </a:xfrm>
              <a:prstGeom prst="straightConnector1">
                <a:avLst/>
              </a:prstGeom>
              <a:noFill/>
              <a:ln w="9525" cap="flat" cmpd="sng">
                <a:solidFill>
                  <a:schemeClr val="dk2"/>
                </a:solidFill>
                <a:prstDash val="solid"/>
                <a:round/>
                <a:headEnd type="none" w="med" len="med"/>
                <a:tailEnd type="triangle" w="med" len="med"/>
              </a:ln>
            </p:spPr>
          </p:cxnSp>
          <p:sp>
            <p:nvSpPr>
              <p:cNvPr id="6215" name="Google Shape;6215;p61"/>
              <p:cNvSpPr/>
              <p:nvPr/>
            </p:nvSpPr>
            <p:spPr>
              <a:xfrm>
                <a:off x="6208077" y="60030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cxnSp>
            <p:nvCxnSpPr>
              <p:cNvPr id="6216" name="Google Shape;6216;p61"/>
              <p:cNvCxnSpPr>
                <a:stCxn id="6167" idx="6"/>
                <a:endCxn id="6215" idx="2"/>
              </p:cNvCxnSpPr>
              <p:nvPr/>
            </p:nvCxnSpPr>
            <p:spPr>
              <a:xfrm>
                <a:off x="5643927" y="523353"/>
                <a:ext cx="564000" cy="314700"/>
              </a:xfrm>
              <a:prstGeom prst="straightConnector1">
                <a:avLst/>
              </a:prstGeom>
              <a:noFill/>
              <a:ln w="9525" cap="flat" cmpd="sng">
                <a:solidFill>
                  <a:schemeClr val="dk2"/>
                </a:solidFill>
                <a:prstDash val="solid"/>
                <a:round/>
                <a:headEnd type="none" w="med" len="med"/>
                <a:tailEnd type="triangle" w="med" len="med"/>
              </a:ln>
            </p:spPr>
          </p:cxnSp>
          <p:cxnSp>
            <p:nvCxnSpPr>
              <p:cNvPr id="6217" name="Google Shape;6217;p61"/>
              <p:cNvCxnSpPr>
                <a:stCxn id="6168" idx="6"/>
                <a:endCxn id="6215" idx="2"/>
              </p:cNvCxnSpPr>
              <p:nvPr/>
            </p:nvCxnSpPr>
            <p:spPr>
              <a:xfrm rot="10800000" flipH="1">
                <a:off x="5643927" y="837903"/>
                <a:ext cx="564000" cy="314400"/>
              </a:xfrm>
              <a:prstGeom prst="straightConnector1">
                <a:avLst/>
              </a:prstGeom>
              <a:noFill/>
              <a:ln w="9525" cap="flat" cmpd="sng">
                <a:solidFill>
                  <a:schemeClr val="dk2"/>
                </a:solidFill>
                <a:prstDash val="solid"/>
                <a:round/>
                <a:headEnd type="none" w="med" len="med"/>
                <a:tailEnd type="triangle" w="med" len="med"/>
              </a:ln>
            </p:spPr>
          </p:cxnSp>
          <p:cxnSp>
            <p:nvCxnSpPr>
              <p:cNvPr id="6218" name="Google Shape;6218;p61"/>
              <p:cNvCxnSpPr>
                <a:stCxn id="6215" idx="6"/>
              </p:cNvCxnSpPr>
              <p:nvPr/>
            </p:nvCxnSpPr>
            <p:spPr>
              <a:xfrm rot="10800000" flipH="1">
                <a:off x="6675477" y="833103"/>
                <a:ext cx="217800" cy="4800"/>
              </a:xfrm>
              <a:prstGeom prst="straightConnector1">
                <a:avLst/>
              </a:prstGeom>
              <a:noFill/>
              <a:ln w="9525" cap="flat" cmpd="sng">
                <a:solidFill>
                  <a:schemeClr val="dk2"/>
                </a:solidFill>
                <a:prstDash val="solid"/>
                <a:round/>
                <a:headEnd type="none" w="med" len="med"/>
                <a:tailEnd type="triangle" w="med" len="med"/>
              </a:ln>
            </p:spPr>
          </p:cxnSp>
          <p:sp>
            <p:nvSpPr>
              <p:cNvPr id="6219" name="Google Shape;6219;p61"/>
              <p:cNvSpPr txBox="1"/>
              <p:nvPr/>
            </p:nvSpPr>
            <p:spPr>
              <a:xfrm>
                <a:off x="521000" y="10812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[2]</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6220" name="Google Shape;6220;p61"/>
              <p:cNvSpPr txBox="1"/>
              <p:nvPr/>
            </p:nvSpPr>
            <p:spPr>
              <a:xfrm>
                <a:off x="521000" y="1650225"/>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[3]</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6221" name="Google Shape;6221;p61"/>
              <p:cNvSpPr txBox="1"/>
              <p:nvPr/>
            </p:nvSpPr>
            <p:spPr>
              <a:xfrm>
                <a:off x="521000" y="455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[1]</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6222" name="Google Shape;6222;p61"/>
              <p:cNvSpPr/>
              <p:nvPr/>
            </p:nvSpPr>
            <p:spPr>
              <a:xfrm>
                <a:off x="6208077" y="122925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cxnSp>
            <p:nvCxnSpPr>
              <p:cNvPr id="6223" name="Google Shape;6223;p61"/>
              <p:cNvCxnSpPr>
                <a:stCxn id="6167" idx="6"/>
                <a:endCxn id="6222" idx="2"/>
              </p:cNvCxnSpPr>
              <p:nvPr/>
            </p:nvCxnSpPr>
            <p:spPr>
              <a:xfrm>
                <a:off x="5643927" y="523353"/>
                <a:ext cx="564000" cy="943500"/>
              </a:xfrm>
              <a:prstGeom prst="straightConnector1">
                <a:avLst/>
              </a:prstGeom>
              <a:noFill/>
              <a:ln w="9525" cap="flat" cmpd="sng">
                <a:solidFill>
                  <a:schemeClr val="dk2"/>
                </a:solidFill>
                <a:prstDash val="solid"/>
                <a:round/>
                <a:headEnd type="none" w="med" len="med"/>
                <a:tailEnd type="triangle" w="med" len="med"/>
              </a:ln>
            </p:spPr>
          </p:cxnSp>
          <p:cxnSp>
            <p:nvCxnSpPr>
              <p:cNvPr id="6224" name="Google Shape;6224;p61"/>
              <p:cNvCxnSpPr>
                <a:stCxn id="6168" idx="6"/>
                <a:endCxn id="6222" idx="2"/>
              </p:cNvCxnSpPr>
              <p:nvPr/>
            </p:nvCxnSpPr>
            <p:spPr>
              <a:xfrm>
                <a:off x="5643927" y="1152303"/>
                <a:ext cx="564000" cy="314700"/>
              </a:xfrm>
              <a:prstGeom prst="straightConnector1">
                <a:avLst/>
              </a:prstGeom>
              <a:noFill/>
              <a:ln w="9525" cap="flat" cmpd="sng">
                <a:solidFill>
                  <a:schemeClr val="dk2"/>
                </a:solidFill>
                <a:prstDash val="solid"/>
                <a:round/>
                <a:headEnd type="none" w="med" len="med"/>
                <a:tailEnd type="triangle" w="med" len="med"/>
              </a:ln>
            </p:spPr>
          </p:cxnSp>
          <p:cxnSp>
            <p:nvCxnSpPr>
              <p:cNvPr id="6225" name="Google Shape;6225;p61"/>
              <p:cNvCxnSpPr>
                <a:stCxn id="6169" idx="6"/>
                <a:endCxn id="6222" idx="2"/>
              </p:cNvCxnSpPr>
              <p:nvPr/>
            </p:nvCxnSpPr>
            <p:spPr>
              <a:xfrm rot="10800000" flipH="1">
                <a:off x="5645277" y="1466853"/>
                <a:ext cx="562800" cy="314400"/>
              </a:xfrm>
              <a:prstGeom prst="straightConnector1">
                <a:avLst/>
              </a:prstGeom>
              <a:noFill/>
              <a:ln w="9525" cap="flat" cmpd="sng">
                <a:solidFill>
                  <a:schemeClr val="dk2"/>
                </a:solidFill>
                <a:prstDash val="solid"/>
                <a:round/>
                <a:headEnd type="none" w="med" len="med"/>
                <a:tailEnd type="triangle" w="med" len="med"/>
              </a:ln>
            </p:spPr>
          </p:cxnSp>
          <p:cxnSp>
            <p:nvCxnSpPr>
              <p:cNvPr id="6226" name="Google Shape;6226;p61"/>
              <p:cNvCxnSpPr>
                <a:stCxn id="6169" idx="6"/>
                <a:endCxn id="6215" idx="2"/>
              </p:cNvCxnSpPr>
              <p:nvPr/>
            </p:nvCxnSpPr>
            <p:spPr>
              <a:xfrm rot="10800000" flipH="1">
                <a:off x="5645277" y="837753"/>
                <a:ext cx="562800" cy="943500"/>
              </a:xfrm>
              <a:prstGeom prst="straightConnector1">
                <a:avLst/>
              </a:prstGeom>
              <a:noFill/>
              <a:ln w="9525" cap="flat" cmpd="sng">
                <a:solidFill>
                  <a:schemeClr val="dk2"/>
                </a:solidFill>
                <a:prstDash val="solid"/>
                <a:round/>
                <a:headEnd type="none" w="med" len="med"/>
                <a:tailEnd type="triangle" w="med" len="med"/>
              </a:ln>
            </p:spPr>
          </p:cxnSp>
          <p:cxnSp>
            <p:nvCxnSpPr>
              <p:cNvPr id="6227" name="Google Shape;6227;p61"/>
              <p:cNvCxnSpPr/>
              <p:nvPr/>
            </p:nvCxnSpPr>
            <p:spPr>
              <a:xfrm rot="10800000" flipH="1">
                <a:off x="6674752" y="1464453"/>
                <a:ext cx="217800" cy="4800"/>
              </a:xfrm>
              <a:prstGeom prst="straightConnector1">
                <a:avLst/>
              </a:prstGeom>
              <a:noFill/>
              <a:ln w="9525" cap="flat" cmpd="sng">
                <a:solidFill>
                  <a:schemeClr val="dk2"/>
                </a:solidFill>
                <a:prstDash val="solid"/>
                <a:round/>
                <a:headEnd type="none" w="med" len="med"/>
                <a:tailEnd type="triangle" w="med" len="med"/>
              </a:ln>
            </p:spPr>
          </p:cxnSp>
        </p:grpSp>
        <p:sp>
          <p:nvSpPr>
            <p:cNvPr id="6228" name="Google Shape;6228;p61"/>
            <p:cNvSpPr txBox="1"/>
            <p:nvPr/>
          </p:nvSpPr>
          <p:spPr>
            <a:xfrm>
              <a:off x="6960750" y="668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p</a:t>
              </a:r>
              <a:r>
                <a:rPr lang="en-GB" sz="1100" baseline="-25000">
                  <a:latin typeface="Consolas" panose="020B0609020204030204"/>
                  <a:ea typeface="Consolas" panose="020B0609020204030204"/>
                  <a:cs typeface="Consolas" panose="020B0609020204030204"/>
                  <a:sym typeface="Consolas" panose="020B0609020204030204"/>
                </a:rPr>
                <a:t>[1]</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6229" name="Google Shape;6229;p61"/>
            <p:cNvSpPr txBox="1"/>
            <p:nvPr/>
          </p:nvSpPr>
          <p:spPr>
            <a:xfrm>
              <a:off x="6960750" y="132105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p</a:t>
              </a:r>
              <a:r>
                <a:rPr lang="en-GB" sz="1100" baseline="-25000">
                  <a:latin typeface="Consolas" panose="020B0609020204030204"/>
                  <a:ea typeface="Consolas" panose="020B0609020204030204"/>
                  <a:cs typeface="Consolas" panose="020B0609020204030204"/>
                  <a:sym typeface="Consolas" panose="020B0609020204030204"/>
                </a:rPr>
                <a:t>[2]</a:t>
              </a:r>
              <a:endParaRPr sz="1100" baseline="-25000">
                <a:latin typeface="Consolas" panose="020B0609020204030204"/>
                <a:ea typeface="Consolas" panose="020B0609020204030204"/>
                <a:cs typeface="Consolas" panose="020B0609020204030204"/>
                <a:sym typeface="Consolas" panose="020B0609020204030204"/>
              </a:endParaRPr>
            </a:p>
          </p:txBody>
        </p:sp>
      </p:grpSp>
      <p:sp>
        <p:nvSpPr>
          <p:cNvPr id="6230" name="Google Shape;6230;p61"/>
          <p:cNvSpPr txBox="1"/>
          <p:nvPr/>
        </p:nvSpPr>
        <p:spPr>
          <a:xfrm>
            <a:off x="3336575" y="3356325"/>
            <a:ext cx="2307900" cy="4779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Softmax Prediction with 2 outputs</a:t>
            </a:r>
            <a:endParaRPr>
              <a:latin typeface="Consolas" panose="020B0609020204030204"/>
              <a:ea typeface="Consolas" panose="020B0609020204030204"/>
              <a:cs typeface="Consolas" panose="020B0609020204030204"/>
              <a:sym typeface="Consolas" panose="020B0609020204030204"/>
            </a:endParaRPr>
          </a:p>
        </p:txBody>
      </p:sp>
      <p:cxnSp>
        <p:nvCxnSpPr>
          <p:cNvPr id="6231" name="Google Shape;6231;p61"/>
          <p:cNvCxnSpPr/>
          <p:nvPr/>
        </p:nvCxnSpPr>
        <p:spPr>
          <a:xfrm>
            <a:off x="4103624" y="2175825"/>
            <a:ext cx="257700" cy="5700"/>
          </a:xfrm>
          <a:prstGeom prst="straightConnector1">
            <a:avLst/>
          </a:prstGeom>
          <a:noFill/>
          <a:ln w="28575" cap="flat" cmpd="sng">
            <a:solidFill>
              <a:schemeClr val="dk2"/>
            </a:solidFill>
            <a:prstDash val="dot"/>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8" name="Shape 88"/>
        <p:cNvGrpSpPr/>
        <p:nvPr/>
      </p:nvGrpSpPr>
      <p:grpSpPr>
        <a:xfrm>
          <a:off x="0" y="0"/>
          <a:ext cx="0" cy="0"/>
          <a:chOff x="0" y="0"/>
          <a:chExt cx="0" cy="0"/>
        </a:xfrm>
      </p:grpSpPr>
      <p:grpSp>
        <p:nvGrpSpPr>
          <p:cNvPr id="89" name="Google Shape;89;p17"/>
          <p:cNvGrpSpPr/>
          <p:nvPr/>
        </p:nvGrpSpPr>
        <p:grpSpPr>
          <a:xfrm>
            <a:off x="2553578" y="2160659"/>
            <a:ext cx="4036850" cy="922224"/>
            <a:chOff x="2854300" y="1168125"/>
            <a:chExt cx="2904000" cy="532800"/>
          </a:xfrm>
        </p:grpSpPr>
        <p:sp>
          <p:nvSpPr>
            <p:cNvPr id="90" name="Google Shape;90;p17"/>
            <p:cNvSpPr/>
            <p:nvPr/>
          </p:nvSpPr>
          <p:spPr>
            <a:xfrm flipH="1">
              <a:off x="28543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17"/>
            <p:cNvSpPr/>
            <p:nvPr/>
          </p:nvSpPr>
          <p:spPr>
            <a:xfrm flipH="1">
              <a:off x="34351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17"/>
            <p:cNvSpPr/>
            <p:nvPr/>
          </p:nvSpPr>
          <p:spPr>
            <a:xfrm flipH="1">
              <a:off x="40159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17"/>
            <p:cNvSpPr/>
            <p:nvPr/>
          </p:nvSpPr>
          <p:spPr>
            <a:xfrm flipH="1">
              <a:off x="45967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17"/>
            <p:cNvSpPr/>
            <p:nvPr/>
          </p:nvSpPr>
          <p:spPr>
            <a:xfrm flipH="1">
              <a:off x="51775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a:gsLst>
            <a:gs pos="0">
              <a:srgbClr val="C9DAF8"/>
            </a:gs>
            <a:gs pos="100000">
              <a:srgbClr val="DE87F1"/>
            </a:gs>
          </a:gsLst>
          <a:lin ang="13500032" scaled="0"/>
        </a:gradFill>
        <a:effectLst/>
      </p:bgPr>
    </p:bg>
    <p:spTree>
      <p:nvGrpSpPr>
        <p:cNvPr id="6235" name="Shape 6235"/>
        <p:cNvGrpSpPr/>
        <p:nvPr/>
      </p:nvGrpSpPr>
      <p:grpSpPr>
        <a:xfrm>
          <a:off x="0" y="0"/>
          <a:ext cx="0" cy="0"/>
          <a:chOff x="0" y="0"/>
          <a:chExt cx="0" cy="0"/>
        </a:xfrm>
      </p:grpSpPr>
      <p:sp>
        <p:nvSpPr>
          <p:cNvPr id="6236" name="Google Shape;6236;p62"/>
          <p:cNvSpPr txBox="1"/>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rPr>
              <a:t>Miscellaneous</a:t>
            </a:r>
            <a:endParaRPr>
              <a:solidFill>
                <a:srgbClr val="FFFFFF"/>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6240" name="Shape 6240"/>
        <p:cNvGrpSpPr/>
        <p:nvPr/>
      </p:nvGrpSpPr>
      <p:grpSpPr>
        <a:xfrm>
          <a:off x="0" y="0"/>
          <a:ext cx="0" cy="0"/>
          <a:chOff x="0" y="0"/>
          <a:chExt cx="0" cy="0"/>
        </a:xfrm>
      </p:grpSpPr>
      <p:sp>
        <p:nvSpPr>
          <p:cNvPr id="6241" name="Google Shape;6241;p63"/>
          <p:cNvSpPr/>
          <p:nvPr/>
        </p:nvSpPr>
        <p:spPr>
          <a:xfrm>
            <a:off x="2034224" y="821425"/>
            <a:ext cx="534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2" name="Google Shape;6242;p63"/>
          <p:cNvSpPr/>
          <p:nvPr/>
        </p:nvSpPr>
        <p:spPr>
          <a:xfrm>
            <a:off x="1326538" y="1122750"/>
            <a:ext cx="309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3" name="Google Shape;6243;p63"/>
          <p:cNvSpPr/>
          <p:nvPr/>
        </p:nvSpPr>
        <p:spPr>
          <a:xfrm>
            <a:off x="1376755" y="1798226"/>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4" name="Google Shape;6244;p63"/>
          <p:cNvSpPr/>
          <p:nvPr/>
        </p:nvSpPr>
        <p:spPr>
          <a:xfrm>
            <a:off x="2104093" y="1496901"/>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5" name="Google Shape;6245;p63"/>
          <p:cNvSpPr/>
          <p:nvPr/>
        </p:nvSpPr>
        <p:spPr>
          <a:xfrm rot="5400000">
            <a:off x="2196899" y="2294796"/>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6" name="Google Shape;6246;p63"/>
          <p:cNvSpPr/>
          <p:nvPr/>
        </p:nvSpPr>
        <p:spPr>
          <a:xfrm>
            <a:off x="2411575" y="2417339"/>
            <a:ext cx="993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7" name="Google Shape;6247;p63"/>
          <p:cNvSpPr/>
          <p:nvPr/>
        </p:nvSpPr>
        <p:spPr>
          <a:xfrm>
            <a:off x="2289146" y="2736978"/>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8" name="Google Shape;6248;p63"/>
          <p:cNvSpPr/>
          <p:nvPr/>
        </p:nvSpPr>
        <p:spPr>
          <a:xfrm>
            <a:off x="2530518" y="2736978"/>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9" name="Google Shape;6249;p63"/>
          <p:cNvSpPr/>
          <p:nvPr/>
        </p:nvSpPr>
        <p:spPr>
          <a:xfrm>
            <a:off x="2649481" y="3303263"/>
            <a:ext cx="993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0" name="Google Shape;6250;p63"/>
          <p:cNvSpPr/>
          <p:nvPr/>
        </p:nvSpPr>
        <p:spPr>
          <a:xfrm rot="5400000">
            <a:off x="2649440" y="3179879"/>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1" name="Google Shape;6251;p63"/>
          <p:cNvSpPr/>
          <p:nvPr/>
        </p:nvSpPr>
        <p:spPr>
          <a:xfrm>
            <a:off x="2903726" y="3303263"/>
            <a:ext cx="1569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2" name="Google Shape;6252;p63"/>
          <p:cNvSpPr/>
          <p:nvPr/>
        </p:nvSpPr>
        <p:spPr>
          <a:xfrm>
            <a:off x="2776603" y="3453582"/>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3" name="Google Shape;6253;p63"/>
          <p:cNvSpPr/>
          <p:nvPr/>
        </p:nvSpPr>
        <p:spPr>
          <a:xfrm>
            <a:off x="3088316" y="3453582"/>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4" name="Google Shape;6254;p63"/>
          <p:cNvSpPr/>
          <p:nvPr/>
        </p:nvSpPr>
        <p:spPr>
          <a:xfrm>
            <a:off x="2219898" y="821425"/>
            <a:ext cx="53400" cy="14205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5" name="Google Shape;6255;p63"/>
          <p:cNvSpPr/>
          <p:nvPr/>
        </p:nvSpPr>
        <p:spPr>
          <a:xfrm>
            <a:off x="2212653" y="2417339"/>
            <a:ext cx="534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6" name="Google Shape;6256;p63"/>
          <p:cNvSpPr/>
          <p:nvPr/>
        </p:nvSpPr>
        <p:spPr>
          <a:xfrm>
            <a:off x="2649481" y="2417339"/>
            <a:ext cx="99300" cy="7089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7" name="Google Shape;6257;p63"/>
          <p:cNvSpPr/>
          <p:nvPr/>
        </p:nvSpPr>
        <p:spPr>
          <a:xfrm>
            <a:off x="3215428" y="3303263"/>
            <a:ext cx="156900" cy="3702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8" name="Google Shape;6258;p63"/>
          <p:cNvSpPr/>
          <p:nvPr/>
        </p:nvSpPr>
        <p:spPr>
          <a:xfrm rot="5400000">
            <a:off x="3244124" y="3714015"/>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9" name="Google Shape;6259;p63"/>
          <p:cNvSpPr/>
          <p:nvPr/>
        </p:nvSpPr>
        <p:spPr>
          <a:xfrm>
            <a:off x="3215423" y="3824251"/>
            <a:ext cx="1569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0" name="Google Shape;6260;p63"/>
          <p:cNvSpPr/>
          <p:nvPr/>
        </p:nvSpPr>
        <p:spPr>
          <a:xfrm>
            <a:off x="3509127" y="3824251"/>
            <a:ext cx="2136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1" name="Google Shape;6261;p63"/>
          <p:cNvSpPr/>
          <p:nvPr/>
        </p:nvSpPr>
        <p:spPr>
          <a:xfrm>
            <a:off x="3391018" y="3918170"/>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2" name="Google Shape;6262;p63"/>
          <p:cNvSpPr/>
          <p:nvPr/>
        </p:nvSpPr>
        <p:spPr>
          <a:xfrm>
            <a:off x="3859581" y="3824251"/>
            <a:ext cx="213600" cy="2574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3" name="Google Shape;6263;p63"/>
          <p:cNvSpPr/>
          <p:nvPr/>
        </p:nvSpPr>
        <p:spPr>
          <a:xfrm>
            <a:off x="3741473" y="3918170"/>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4" name="Google Shape;6264;p63"/>
          <p:cNvSpPr/>
          <p:nvPr/>
        </p:nvSpPr>
        <p:spPr>
          <a:xfrm>
            <a:off x="3859591" y="4221392"/>
            <a:ext cx="213600" cy="99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5" name="Google Shape;6265;p63"/>
          <p:cNvSpPr/>
          <p:nvPr/>
        </p:nvSpPr>
        <p:spPr>
          <a:xfrm rot="5400000">
            <a:off x="3916672" y="4117611"/>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6" name="Google Shape;6266;p63"/>
          <p:cNvSpPr/>
          <p:nvPr/>
        </p:nvSpPr>
        <p:spPr>
          <a:xfrm>
            <a:off x="4231701" y="4221393"/>
            <a:ext cx="310200" cy="99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7" name="Google Shape;6267;p63"/>
          <p:cNvSpPr/>
          <p:nvPr/>
        </p:nvSpPr>
        <p:spPr>
          <a:xfrm>
            <a:off x="4102760" y="4236305"/>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8" name="Google Shape;6268;p63"/>
          <p:cNvSpPr/>
          <p:nvPr/>
        </p:nvSpPr>
        <p:spPr>
          <a:xfrm>
            <a:off x="4700497" y="4221393"/>
            <a:ext cx="310200" cy="99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9" name="Google Shape;6269;p63"/>
          <p:cNvSpPr/>
          <p:nvPr/>
        </p:nvSpPr>
        <p:spPr>
          <a:xfrm>
            <a:off x="4571556" y="4236305"/>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0" name="Google Shape;6270;p63"/>
          <p:cNvSpPr/>
          <p:nvPr/>
        </p:nvSpPr>
        <p:spPr>
          <a:xfrm>
            <a:off x="4487859" y="3824231"/>
            <a:ext cx="213600" cy="2574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1" name="Google Shape;6271;p63"/>
          <p:cNvSpPr/>
          <p:nvPr/>
        </p:nvSpPr>
        <p:spPr>
          <a:xfrm>
            <a:off x="4704240" y="3824225"/>
            <a:ext cx="3048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2" name="Google Shape;6272;p63"/>
          <p:cNvSpPr/>
          <p:nvPr/>
        </p:nvSpPr>
        <p:spPr>
          <a:xfrm>
            <a:off x="5185793" y="3824231"/>
            <a:ext cx="2136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3" name="Google Shape;6273;p63"/>
          <p:cNvSpPr/>
          <p:nvPr/>
        </p:nvSpPr>
        <p:spPr>
          <a:xfrm>
            <a:off x="5047318" y="3918125"/>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4" name="Google Shape;6274;p63"/>
          <p:cNvSpPr/>
          <p:nvPr/>
        </p:nvSpPr>
        <p:spPr>
          <a:xfrm>
            <a:off x="5539224" y="3824231"/>
            <a:ext cx="2136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5" name="Google Shape;6275;p63"/>
          <p:cNvSpPr/>
          <p:nvPr/>
        </p:nvSpPr>
        <p:spPr>
          <a:xfrm>
            <a:off x="5419619" y="3918150"/>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6" name="Google Shape;6276;p63"/>
          <p:cNvSpPr/>
          <p:nvPr/>
        </p:nvSpPr>
        <p:spPr>
          <a:xfrm rot="5400000" flipH="1">
            <a:off x="4754832" y="4119947"/>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7" name="Google Shape;6277;p63"/>
          <p:cNvSpPr/>
          <p:nvPr/>
        </p:nvSpPr>
        <p:spPr>
          <a:xfrm>
            <a:off x="5539234" y="3303263"/>
            <a:ext cx="2136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8" name="Google Shape;6278;p63"/>
          <p:cNvSpPr/>
          <p:nvPr/>
        </p:nvSpPr>
        <p:spPr>
          <a:xfrm>
            <a:off x="5377901" y="3303263"/>
            <a:ext cx="156900" cy="3702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9" name="Google Shape;6279;p63"/>
          <p:cNvSpPr/>
          <p:nvPr/>
        </p:nvSpPr>
        <p:spPr>
          <a:xfrm rot="5400000" flipH="1">
            <a:off x="5596315" y="3714034"/>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0" name="Google Shape;6280;p63"/>
          <p:cNvSpPr/>
          <p:nvPr/>
        </p:nvSpPr>
        <p:spPr>
          <a:xfrm>
            <a:off x="5915326" y="3303275"/>
            <a:ext cx="1569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1" name="Google Shape;6281;p63"/>
          <p:cNvSpPr/>
          <p:nvPr/>
        </p:nvSpPr>
        <p:spPr>
          <a:xfrm>
            <a:off x="5776320" y="3453582"/>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2" name="Google Shape;6282;p63"/>
          <p:cNvSpPr/>
          <p:nvPr/>
        </p:nvSpPr>
        <p:spPr>
          <a:xfrm rot="5400000" flipH="1">
            <a:off x="6304004" y="3179918"/>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3" name="Google Shape;6283;p63"/>
          <p:cNvSpPr/>
          <p:nvPr/>
        </p:nvSpPr>
        <p:spPr>
          <a:xfrm>
            <a:off x="6270339" y="2417350"/>
            <a:ext cx="1569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4" name="Google Shape;6284;p63"/>
          <p:cNvSpPr/>
          <p:nvPr/>
        </p:nvSpPr>
        <p:spPr>
          <a:xfrm>
            <a:off x="6275222" y="3303200"/>
            <a:ext cx="1569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5" name="Google Shape;6285;p63"/>
          <p:cNvSpPr/>
          <p:nvPr/>
        </p:nvSpPr>
        <p:spPr>
          <a:xfrm>
            <a:off x="6120015" y="3438957"/>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6" name="Google Shape;6286;p63"/>
          <p:cNvSpPr/>
          <p:nvPr/>
        </p:nvSpPr>
        <p:spPr>
          <a:xfrm>
            <a:off x="6163859" y="2417339"/>
            <a:ext cx="99300" cy="7089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7" name="Google Shape;6287;p63"/>
          <p:cNvSpPr/>
          <p:nvPr/>
        </p:nvSpPr>
        <p:spPr>
          <a:xfrm>
            <a:off x="6625205" y="2417339"/>
            <a:ext cx="993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8" name="Google Shape;6288;p63"/>
          <p:cNvSpPr/>
          <p:nvPr/>
        </p:nvSpPr>
        <p:spPr>
          <a:xfrm>
            <a:off x="6491123" y="2736978"/>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9" name="Google Shape;6289;p63"/>
          <p:cNvSpPr/>
          <p:nvPr/>
        </p:nvSpPr>
        <p:spPr>
          <a:xfrm>
            <a:off x="6893375" y="2417339"/>
            <a:ext cx="993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0" name="Google Shape;6290;p63"/>
          <p:cNvSpPr/>
          <p:nvPr/>
        </p:nvSpPr>
        <p:spPr>
          <a:xfrm>
            <a:off x="6759293" y="2736978"/>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1" name="Google Shape;6291;p63"/>
          <p:cNvSpPr/>
          <p:nvPr/>
        </p:nvSpPr>
        <p:spPr>
          <a:xfrm rot="5400000" flipH="1">
            <a:off x="6893352" y="2294848"/>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2" name="Google Shape;6292;p63"/>
          <p:cNvSpPr/>
          <p:nvPr/>
        </p:nvSpPr>
        <p:spPr>
          <a:xfrm>
            <a:off x="6893375" y="821425"/>
            <a:ext cx="993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3" name="Google Shape;6293;p63"/>
          <p:cNvSpPr/>
          <p:nvPr/>
        </p:nvSpPr>
        <p:spPr>
          <a:xfrm>
            <a:off x="6834183" y="821425"/>
            <a:ext cx="53400" cy="14205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4" name="Google Shape;6294;p63"/>
          <p:cNvSpPr/>
          <p:nvPr/>
        </p:nvSpPr>
        <p:spPr>
          <a:xfrm>
            <a:off x="7390141" y="821425"/>
            <a:ext cx="534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5" name="Google Shape;6295;p63"/>
          <p:cNvSpPr/>
          <p:nvPr/>
        </p:nvSpPr>
        <p:spPr>
          <a:xfrm>
            <a:off x="7253396" y="1496726"/>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6" name="Google Shape;6296;p63"/>
          <p:cNvSpPr/>
          <p:nvPr/>
        </p:nvSpPr>
        <p:spPr>
          <a:xfrm>
            <a:off x="7496344" y="1496901"/>
            <a:ext cx="99300" cy="69600"/>
          </a:xfrm>
          <a:prstGeom prst="chevron">
            <a:avLst>
              <a:gd name="adj" fmla="val 50000"/>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7" name="Google Shape;6297;p63"/>
          <p:cNvSpPr/>
          <p:nvPr/>
        </p:nvSpPr>
        <p:spPr>
          <a:xfrm>
            <a:off x="7648434" y="821425"/>
            <a:ext cx="309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8" name="Google Shape;6298;p63"/>
          <p:cNvSpPr/>
          <p:nvPr/>
        </p:nvSpPr>
        <p:spPr>
          <a:xfrm>
            <a:off x="7162568" y="821425"/>
            <a:ext cx="534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9" name="Google Shape;6299;p63"/>
          <p:cNvSpPr/>
          <p:nvPr/>
        </p:nvSpPr>
        <p:spPr>
          <a:xfrm>
            <a:off x="7027956" y="1496726"/>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300" name="Google Shape;6300;p63"/>
          <p:cNvCxnSpPr/>
          <p:nvPr/>
        </p:nvCxnSpPr>
        <p:spPr>
          <a:xfrm>
            <a:off x="2423475" y="1531520"/>
            <a:ext cx="4271700" cy="0"/>
          </a:xfrm>
          <a:prstGeom prst="straightConnector1">
            <a:avLst/>
          </a:prstGeom>
          <a:noFill/>
          <a:ln w="19050" cap="flat" cmpd="sng">
            <a:solidFill>
              <a:srgbClr val="980000"/>
            </a:solidFill>
            <a:prstDash val="solid"/>
            <a:round/>
            <a:headEnd type="none" w="med" len="med"/>
            <a:tailEnd type="triangle" w="med" len="med"/>
          </a:ln>
        </p:spPr>
      </p:cxnSp>
      <p:cxnSp>
        <p:nvCxnSpPr>
          <p:cNvPr id="6301" name="Google Shape;6301;p63"/>
          <p:cNvCxnSpPr/>
          <p:nvPr/>
        </p:nvCxnSpPr>
        <p:spPr>
          <a:xfrm rot="10800000" flipH="1">
            <a:off x="2879225" y="2756663"/>
            <a:ext cx="3154200" cy="26700"/>
          </a:xfrm>
          <a:prstGeom prst="straightConnector1">
            <a:avLst/>
          </a:prstGeom>
          <a:noFill/>
          <a:ln w="19050" cap="flat" cmpd="sng">
            <a:solidFill>
              <a:srgbClr val="980000"/>
            </a:solidFill>
            <a:prstDash val="solid"/>
            <a:round/>
            <a:headEnd type="none" w="med" len="med"/>
            <a:tailEnd type="triangle" w="med" len="med"/>
          </a:ln>
        </p:spPr>
      </p:cxnSp>
      <p:cxnSp>
        <p:nvCxnSpPr>
          <p:cNvPr id="6302" name="Google Shape;6302;p63"/>
          <p:cNvCxnSpPr/>
          <p:nvPr/>
        </p:nvCxnSpPr>
        <p:spPr>
          <a:xfrm>
            <a:off x="3459818" y="3470450"/>
            <a:ext cx="1830600" cy="6600"/>
          </a:xfrm>
          <a:prstGeom prst="straightConnector1">
            <a:avLst/>
          </a:prstGeom>
          <a:noFill/>
          <a:ln w="19050" cap="flat" cmpd="sng">
            <a:solidFill>
              <a:srgbClr val="980000"/>
            </a:solidFill>
            <a:prstDash val="solid"/>
            <a:round/>
            <a:headEnd type="none" w="med" len="med"/>
            <a:tailEnd type="triangle" w="med" len="med"/>
          </a:ln>
        </p:spPr>
      </p:cxnSp>
      <p:cxnSp>
        <p:nvCxnSpPr>
          <p:cNvPr id="6303" name="Google Shape;6303;p63"/>
          <p:cNvCxnSpPr/>
          <p:nvPr/>
        </p:nvCxnSpPr>
        <p:spPr>
          <a:xfrm rot="10800000" flipH="1">
            <a:off x="4128145" y="3951488"/>
            <a:ext cx="304800" cy="3000"/>
          </a:xfrm>
          <a:prstGeom prst="straightConnector1">
            <a:avLst/>
          </a:prstGeom>
          <a:noFill/>
          <a:ln w="19050" cap="flat" cmpd="sng">
            <a:solidFill>
              <a:srgbClr val="980000"/>
            </a:solidFill>
            <a:prstDash val="solid"/>
            <a:round/>
            <a:headEnd type="none" w="med" len="med"/>
            <a:tailEnd type="triangle" w="med" len="med"/>
          </a:ln>
        </p:spPr>
      </p:cxnSp>
      <p:sp>
        <p:nvSpPr>
          <p:cNvPr id="6304" name="Google Shape;6304;p63"/>
          <p:cNvSpPr txBox="1"/>
          <p:nvPr/>
        </p:nvSpPr>
        <p:spPr>
          <a:xfrm>
            <a:off x="1218992" y="944233"/>
            <a:ext cx="2136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a:solidFill>
                  <a:srgbClr val="434343"/>
                </a:solidFill>
                <a:latin typeface="Roboto" panose="02000000000000000000"/>
                <a:ea typeface="Roboto" panose="02000000000000000000"/>
                <a:cs typeface="Roboto" panose="02000000000000000000"/>
                <a:sym typeface="Roboto" panose="02000000000000000000"/>
              </a:rPr>
              <a:t>3</a:t>
            </a:r>
            <a:endParaRPr sz="9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05" name="Google Shape;6305;p63"/>
          <p:cNvSpPr txBox="1"/>
          <p:nvPr/>
        </p:nvSpPr>
        <p:spPr>
          <a:xfrm>
            <a:off x="3081625" y="3090978"/>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64</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06" name="Google Shape;6306;p63"/>
          <p:cNvSpPr txBox="1"/>
          <p:nvPr/>
        </p:nvSpPr>
        <p:spPr>
          <a:xfrm>
            <a:off x="1304008" y="952323"/>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16</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07" name="Google Shape;6307;p63"/>
          <p:cNvSpPr txBox="1"/>
          <p:nvPr/>
        </p:nvSpPr>
        <p:spPr>
          <a:xfrm>
            <a:off x="2027108" y="650998"/>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16</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08" name="Google Shape;6308;p63"/>
          <p:cNvSpPr txBox="1"/>
          <p:nvPr/>
        </p:nvSpPr>
        <p:spPr>
          <a:xfrm>
            <a:off x="2244025" y="2224148"/>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32</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09" name="Google Shape;6309;p63"/>
          <p:cNvSpPr txBox="1"/>
          <p:nvPr/>
        </p:nvSpPr>
        <p:spPr>
          <a:xfrm>
            <a:off x="2486875" y="2234723"/>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32</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0" name="Google Shape;6310;p63"/>
          <p:cNvSpPr txBox="1"/>
          <p:nvPr/>
        </p:nvSpPr>
        <p:spPr>
          <a:xfrm>
            <a:off x="2769925" y="3090873"/>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64</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1" name="Google Shape;6311;p63"/>
          <p:cNvSpPr txBox="1"/>
          <p:nvPr/>
        </p:nvSpPr>
        <p:spPr>
          <a:xfrm>
            <a:off x="3403700" y="3645627"/>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128</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2" name="Google Shape;6312;p63"/>
          <p:cNvSpPr txBox="1"/>
          <p:nvPr/>
        </p:nvSpPr>
        <p:spPr>
          <a:xfrm>
            <a:off x="3754050" y="3646360"/>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128</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3" name="Google Shape;6313;p63"/>
          <p:cNvSpPr txBox="1"/>
          <p:nvPr/>
        </p:nvSpPr>
        <p:spPr>
          <a:xfrm>
            <a:off x="4184548" y="4280886"/>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256</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4" name="Google Shape;6314;p63"/>
          <p:cNvSpPr txBox="1"/>
          <p:nvPr/>
        </p:nvSpPr>
        <p:spPr>
          <a:xfrm>
            <a:off x="4643325" y="4289710"/>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256</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5" name="Google Shape;6315;p63"/>
          <p:cNvSpPr txBox="1"/>
          <p:nvPr/>
        </p:nvSpPr>
        <p:spPr>
          <a:xfrm>
            <a:off x="4348915" y="3643365"/>
            <a:ext cx="7791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128+256</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6" name="Google Shape;6316;p63"/>
          <p:cNvSpPr txBox="1"/>
          <p:nvPr/>
        </p:nvSpPr>
        <p:spPr>
          <a:xfrm>
            <a:off x="5064138" y="3643380"/>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128</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7" name="Google Shape;6317;p63"/>
          <p:cNvSpPr txBox="1"/>
          <p:nvPr/>
        </p:nvSpPr>
        <p:spPr>
          <a:xfrm>
            <a:off x="7453423" y="651010"/>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1</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8" name="Google Shape;6318;p63"/>
          <p:cNvSpPr txBox="1"/>
          <p:nvPr/>
        </p:nvSpPr>
        <p:spPr>
          <a:xfrm>
            <a:off x="5234525" y="3120165"/>
            <a:ext cx="6168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64+128</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9" name="Google Shape;6319;p63"/>
          <p:cNvSpPr txBox="1"/>
          <p:nvPr/>
        </p:nvSpPr>
        <p:spPr>
          <a:xfrm>
            <a:off x="5769393" y="3123268"/>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64</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20" name="Google Shape;6320;p63"/>
          <p:cNvSpPr txBox="1"/>
          <p:nvPr/>
        </p:nvSpPr>
        <p:spPr>
          <a:xfrm>
            <a:off x="5997608" y="2238145"/>
            <a:ext cx="5616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32+64</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21" name="Google Shape;6321;p63"/>
          <p:cNvSpPr txBox="1"/>
          <p:nvPr/>
        </p:nvSpPr>
        <p:spPr>
          <a:xfrm>
            <a:off x="6394051" y="2234755"/>
            <a:ext cx="5616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32</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22" name="Google Shape;6322;p63"/>
          <p:cNvSpPr txBox="1"/>
          <p:nvPr/>
        </p:nvSpPr>
        <p:spPr>
          <a:xfrm>
            <a:off x="6610408" y="642902"/>
            <a:ext cx="5616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16+32</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23" name="Google Shape;6323;p63"/>
          <p:cNvSpPr txBox="1"/>
          <p:nvPr/>
        </p:nvSpPr>
        <p:spPr>
          <a:xfrm>
            <a:off x="6970445" y="642913"/>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16</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24" name="Google Shape;6324;p63"/>
          <p:cNvSpPr txBox="1"/>
          <p:nvPr/>
        </p:nvSpPr>
        <p:spPr>
          <a:xfrm>
            <a:off x="7204675" y="650995"/>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16</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25" name="Google Shape;6325;p63"/>
          <p:cNvSpPr/>
          <p:nvPr/>
        </p:nvSpPr>
        <p:spPr>
          <a:xfrm>
            <a:off x="2792513" y="856813"/>
            <a:ext cx="3477000" cy="615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6" name="Google Shape;6326;p63"/>
          <p:cNvSpPr/>
          <p:nvPr/>
        </p:nvSpPr>
        <p:spPr>
          <a:xfrm>
            <a:off x="2870130" y="924439"/>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7" name="Google Shape;6327;p63"/>
          <p:cNvSpPr/>
          <p:nvPr/>
        </p:nvSpPr>
        <p:spPr>
          <a:xfrm rot="5400000">
            <a:off x="2870149" y="1112709"/>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328" name="Google Shape;6328;p63"/>
          <p:cNvCxnSpPr/>
          <p:nvPr/>
        </p:nvCxnSpPr>
        <p:spPr>
          <a:xfrm rot="10800000" flipH="1">
            <a:off x="4051317" y="1163250"/>
            <a:ext cx="304800" cy="3000"/>
          </a:xfrm>
          <a:prstGeom prst="straightConnector1">
            <a:avLst/>
          </a:prstGeom>
          <a:noFill/>
          <a:ln w="19050" cap="flat" cmpd="sng">
            <a:solidFill>
              <a:srgbClr val="980000"/>
            </a:solidFill>
            <a:prstDash val="solid"/>
            <a:round/>
            <a:headEnd type="none" w="med" len="med"/>
            <a:tailEnd type="triangle" w="med" len="med"/>
          </a:ln>
        </p:spPr>
      </p:cxnSp>
      <p:sp>
        <p:nvSpPr>
          <p:cNvPr id="6329" name="Google Shape;6329;p63"/>
          <p:cNvSpPr/>
          <p:nvPr/>
        </p:nvSpPr>
        <p:spPr>
          <a:xfrm>
            <a:off x="4264413" y="1304189"/>
            <a:ext cx="99300" cy="1248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0" name="Google Shape;6330;p63"/>
          <p:cNvSpPr/>
          <p:nvPr/>
        </p:nvSpPr>
        <p:spPr>
          <a:xfrm>
            <a:off x="4243219" y="924439"/>
            <a:ext cx="99300" cy="69600"/>
          </a:xfrm>
          <a:prstGeom prst="chevron">
            <a:avLst>
              <a:gd name="adj" fmla="val 50000"/>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1" name="Google Shape;6331;p63"/>
          <p:cNvSpPr/>
          <p:nvPr/>
        </p:nvSpPr>
        <p:spPr>
          <a:xfrm rot="5400000" flipH="1">
            <a:off x="2870129" y="1315843"/>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2" name="Google Shape;6332;p63"/>
          <p:cNvSpPr/>
          <p:nvPr/>
        </p:nvSpPr>
        <p:spPr>
          <a:xfrm>
            <a:off x="2118959" y="2154548"/>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3" name="Google Shape;6333;p63"/>
          <p:cNvSpPr/>
          <p:nvPr/>
        </p:nvSpPr>
        <p:spPr>
          <a:xfrm>
            <a:off x="2545384" y="3050573"/>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4" name="Google Shape;6334;p63"/>
          <p:cNvSpPr/>
          <p:nvPr/>
        </p:nvSpPr>
        <p:spPr>
          <a:xfrm>
            <a:off x="3103234" y="3576748"/>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5" name="Google Shape;6335;p63"/>
          <p:cNvSpPr/>
          <p:nvPr/>
        </p:nvSpPr>
        <p:spPr>
          <a:xfrm>
            <a:off x="4586409" y="4351523"/>
            <a:ext cx="69600" cy="696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6" name="Google Shape;6336;p63"/>
          <p:cNvSpPr/>
          <p:nvPr/>
        </p:nvSpPr>
        <p:spPr>
          <a:xfrm>
            <a:off x="6774134" y="3050573"/>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7" name="Google Shape;6337;p63"/>
          <p:cNvSpPr/>
          <p:nvPr/>
        </p:nvSpPr>
        <p:spPr>
          <a:xfrm>
            <a:off x="7511184" y="2154548"/>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8" name="Google Shape;6338;p63"/>
          <p:cNvSpPr/>
          <p:nvPr/>
        </p:nvSpPr>
        <p:spPr>
          <a:xfrm>
            <a:off x="6138921" y="3576748"/>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9" name="Google Shape;6339;p63"/>
          <p:cNvSpPr/>
          <p:nvPr/>
        </p:nvSpPr>
        <p:spPr>
          <a:xfrm>
            <a:off x="5421171" y="4008523"/>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0" name="Google Shape;6340;p63"/>
          <p:cNvSpPr/>
          <p:nvPr/>
        </p:nvSpPr>
        <p:spPr>
          <a:xfrm>
            <a:off x="3743034" y="4008523"/>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1" name="Google Shape;6341;p63"/>
          <p:cNvSpPr/>
          <p:nvPr/>
        </p:nvSpPr>
        <p:spPr>
          <a:xfrm>
            <a:off x="5328634" y="944236"/>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2" name="Google Shape;6342;p63"/>
          <p:cNvSpPr/>
          <p:nvPr/>
        </p:nvSpPr>
        <p:spPr>
          <a:xfrm>
            <a:off x="5328634" y="1129961"/>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3" name="Google Shape;6343;p63"/>
          <p:cNvSpPr/>
          <p:nvPr/>
        </p:nvSpPr>
        <p:spPr>
          <a:xfrm>
            <a:off x="5328634" y="1315848"/>
            <a:ext cx="69600" cy="696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4" name="Google Shape;6344;p63"/>
          <p:cNvSpPr txBox="1"/>
          <p:nvPr/>
        </p:nvSpPr>
        <p:spPr>
          <a:xfrm>
            <a:off x="2819238" y="853800"/>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Convolution 3x3</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45" name="Google Shape;6345;p63"/>
          <p:cNvSpPr txBox="1"/>
          <p:nvPr/>
        </p:nvSpPr>
        <p:spPr>
          <a:xfrm>
            <a:off x="2819238" y="1040375"/>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Max Pooling 2x2</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46" name="Google Shape;6346;p63"/>
          <p:cNvSpPr txBox="1"/>
          <p:nvPr/>
        </p:nvSpPr>
        <p:spPr>
          <a:xfrm>
            <a:off x="4212985" y="853800"/>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Convolution 1x1</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47" name="Google Shape;6347;p63"/>
          <p:cNvSpPr txBox="1"/>
          <p:nvPr/>
        </p:nvSpPr>
        <p:spPr>
          <a:xfrm>
            <a:off x="4218439" y="1059325"/>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Skip connection</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48" name="Google Shape;6348;p63"/>
          <p:cNvSpPr txBox="1"/>
          <p:nvPr/>
        </p:nvSpPr>
        <p:spPr>
          <a:xfrm>
            <a:off x="2819238" y="1261150"/>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Up Sampling 2x2</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49" name="Google Shape;6349;p63"/>
          <p:cNvSpPr txBox="1"/>
          <p:nvPr/>
        </p:nvSpPr>
        <p:spPr>
          <a:xfrm>
            <a:off x="4141869" y="1258537"/>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Block copied</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50" name="Google Shape;6350;p63"/>
          <p:cNvSpPr txBox="1"/>
          <p:nvPr/>
        </p:nvSpPr>
        <p:spPr>
          <a:xfrm>
            <a:off x="5392856" y="873450"/>
            <a:ext cx="8490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Dropout 0.1</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51" name="Google Shape;6351;p63"/>
          <p:cNvSpPr txBox="1"/>
          <p:nvPr/>
        </p:nvSpPr>
        <p:spPr>
          <a:xfrm>
            <a:off x="5395228" y="1059412"/>
            <a:ext cx="8490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Dropout 0.2</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52" name="Google Shape;6352;p63"/>
          <p:cNvSpPr txBox="1"/>
          <p:nvPr/>
        </p:nvSpPr>
        <p:spPr>
          <a:xfrm>
            <a:off x="5395252" y="1245195"/>
            <a:ext cx="8490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Dropout 0.3</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53" name="Google Shape;6353;p63"/>
          <p:cNvSpPr/>
          <p:nvPr/>
        </p:nvSpPr>
        <p:spPr>
          <a:xfrm>
            <a:off x="185513" y="1337500"/>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4" name="Google Shape;6354;p63"/>
          <p:cNvSpPr/>
          <p:nvPr/>
        </p:nvSpPr>
        <p:spPr>
          <a:xfrm>
            <a:off x="261713" y="1413700"/>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5" name="Google Shape;6355;p63"/>
          <p:cNvSpPr/>
          <p:nvPr/>
        </p:nvSpPr>
        <p:spPr>
          <a:xfrm>
            <a:off x="337913" y="1489900"/>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6" name="Google Shape;6356;p63"/>
          <p:cNvSpPr/>
          <p:nvPr/>
        </p:nvSpPr>
        <p:spPr>
          <a:xfrm>
            <a:off x="414113" y="1566100"/>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7" name="Google Shape;6357;p63"/>
          <p:cNvSpPr/>
          <p:nvPr/>
        </p:nvSpPr>
        <p:spPr>
          <a:xfrm>
            <a:off x="7796288" y="998075"/>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8" name="Google Shape;6358;p63"/>
          <p:cNvSpPr/>
          <p:nvPr/>
        </p:nvSpPr>
        <p:spPr>
          <a:xfrm>
            <a:off x="7872488" y="1074275"/>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9" name="Google Shape;6359;p63"/>
          <p:cNvSpPr/>
          <p:nvPr/>
        </p:nvSpPr>
        <p:spPr>
          <a:xfrm>
            <a:off x="7948688" y="1150475"/>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0" name="Google Shape;6360;p63"/>
          <p:cNvSpPr/>
          <p:nvPr/>
        </p:nvSpPr>
        <p:spPr>
          <a:xfrm>
            <a:off x="8024888" y="1226675"/>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6364" name="Shape 6364"/>
        <p:cNvGrpSpPr/>
        <p:nvPr/>
      </p:nvGrpSpPr>
      <p:grpSpPr>
        <a:xfrm>
          <a:off x="0" y="0"/>
          <a:ext cx="0" cy="0"/>
          <a:chOff x="0" y="0"/>
          <a:chExt cx="0" cy="0"/>
        </a:xfrm>
      </p:grpSpPr>
      <p:sp>
        <p:nvSpPr>
          <p:cNvPr id="6365" name="Google Shape;6365;p64"/>
          <p:cNvSpPr/>
          <p:nvPr/>
        </p:nvSpPr>
        <p:spPr>
          <a:xfrm rot="5400000">
            <a:off x="3981875" y="3652900"/>
            <a:ext cx="9285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Conv3-32</a:t>
            </a:r>
            <a:endParaRPr sz="1200"/>
          </a:p>
        </p:txBody>
      </p:sp>
      <p:sp>
        <p:nvSpPr>
          <p:cNvPr id="6366" name="Google Shape;6366;p64"/>
          <p:cNvSpPr/>
          <p:nvPr/>
        </p:nvSpPr>
        <p:spPr>
          <a:xfrm rot="5400000">
            <a:off x="4677850" y="3656049"/>
            <a:ext cx="934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Conv3-32</a:t>
            </a:r>
            <a:endParaRPr sz="1200"/>
          </a:p>
        </p:txBody>
      </p:sp>
      <p:sp>
        <p:nvSpPr>
          <p:cNvPr id="6367" name="Google Shape;6367;p64"/>
          <p:cNvSpPr/>
          <p:nvPr/>
        </p:nvSpPr>
        <p:spPr>
          <a:xfrm rot="5400000">
            <a:off x="4328300" y="3656049"/>
            <a:ext cx="934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200">
                <a:solidFill>
                  <a:schemeClr val="dk1"/>
                </a:solidFill>
              </a:rPr>
              <a:t>Conv3-32</a:t>
            </a:r>
            <a:endParaRPr sz="1200"/>
          </a:p>
        </p:txBody>
      </p:sp>
      <p:sp>
        <p:nvSpPr>
          <p:cNvPr id="6368" name="Google Shape;6368;p64"/>
          <p:cNvSpPr/>
          <p:nvPr/>
        </p:nvSpPr>
        <p:spPr>
          <a:xfrm rot="5400000">
            <a:off x="5374025" y="3659049"/>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200">
                <a:solidFill>
                  <a:schemeClr val="dk1"/>
                </a:solidFill>
              </a:rPr>
              <a:t>Max-Pool</a:t>
            </a:r>
            <a:endParaRPr sz="1200"/>
          </a:p>
        </p:txBody>
      </p:sp>
      <p:sp>
        <p:nvSpPr>
          <p:cNvPr id="6369" name="Google Shape;6369;p64"/>
          <p:cNvSpPr/>
          <p:nvPr/>
        </p:nvSpPr>
        <p:spPr>
          <a:xfrm rot="5400000">
            <a:off x="5024450" y="3659049"/>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200">
                <a:solidFill>
                  <a:schemeClr val="dk1"/>
                </a:solidFill>
              </a:rPr>
              <a:t>Conv3-32</a:t>
            </a:r>
            <a:endParaRPr sz="1200"/>
          </a:p>
        </p:txBody>
      </p:sp>
      <p:sp>
        <p:nvSpPr>
          <p:cNvPr id="6370" name="Google Shape;6370;p64"/>
          <p:cNvSpPr/>
          <p:nvPr/>
        </p:nvSpPr>
        <p:spPr>
          <a:xfrm rot="5400000">
            <a:off x="6772325" y="3659049"/>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200">
                <a:solidFill>
                  <a:schemeClr val="dk1"/>
                </a:solidFill>
              </a:rPr>
              <a:t>Conv3-128</a:t>
            </a:r>
            <a:endParaRPr sz="1200"/>
          </a:p>
        </p:txBody>
      </p:sp>
      <p:sp>
        <p:nvSpPr>
          <p:cNvPr id="6371" name="Google Shape;6371;p64"/>
          <p:cNvSpPr/>
          <p:nvPr/>
        </p:nvSpPr>
        <p:spPr>
          <a:xfrm rot="5400000">
            <a:off x="7121900" y="3659049"/>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200">
                <a:solidFill>
                  <a:schemeClr val="dk1"/>
                </a:solidFill>
              </a:rPr>
              <a:t>Max-Pool</a:t>
            </a:r>
            <a:endParaRPr sz="1200"/>
          </a:p>
        </p:txBody>
      </p:sp>
      <p:sp>
        <p:nvSpPr>
          <p:cNvPr id="6372" name="Google Shape;6372;p64"/>
          <p:cNvSpPr/>
          <p:nvPr/>
        </p:nvSpPr>
        <p:spPr>
          <a:xfrm rot="5400000">
            <a:off x="5723600" y="3659049"/>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Conv3-64</a:t>
            </a:r>
            <a:endParaRPr sz="1200"/>
          </a:p>
        </p:txBody>
      </p:sp>
      <p:sp>
        <p:nvSpPr>
          <p:cNvPr id="6373" name="Google Shape;6373;p64"/>
          <p:cNvSpPr/>
          <p:nvPr/>
        </p:nvSpPr>
        <p:spPr>
          <a:xfrm rot="5400000">
            <a:off x="6073175" y="3659050"/>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Conv3-64</a:t>
            </a:r>
            <a:endParaRPr sz="1200"/>
          </a:p>
        </p:txBody>
      </p:sp>
      <p:sp>
        <p:nvSpPr>
          <p:cNvPr id="6374" name="Google Shape;6374;p64"/>
          <p:cNvSpPr/>
          <p:nvPr/>
        </p:nvSpPr>
        <p:spPr>
          <a:xfrm rot="5400000">
            <a:off x="6422750" y="3659049"/>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Max-Pool</a:t>
            </a:r>
            <a:endParaRPr sz="1200"/>
          </a:p>
        </p:txBody>
      </p:sp>
      <p:cxnSp>
        <p:nvCxnSpPr>
          <p:cNvPr id="6375" name="Google Shape;6375;p64"/>
          <p:cNvCxnSpPr>
            <a:stCxn id="6365" idx="0"/>
            <a:endCxn id="6367" idx="2"/>
          </p:cNvCxnSpPr>
          <p:nvPr/>
        </p:nvCxnSpPr>
        <p:spPr>
          <a:xfrm>
            <a:off x="4583675" y="3790450"/>
            <a:ext cx="74400" cy="3000"/>
          </a:xfrm>
          <a:prstGeom prst="straightConnector1">
            <a:avLst/>
          </a:prstGeom>
          <a:noFill/>
          <a:ln w="9525" cap="flat" cmpd="sng">
            <a:solidFill>
              <a:schemeClr val="dk2"/>
            </a:solidFill>
            <a:prstDash val="solid"/>
            <a:round/>
            <a:headEnd type="none" w="med" len="med"/>
            <a:tailEnd type="none" w="med" len="med"/>
          </a:ln>
        </p:spPr>
      </p:cxnSp>
      <p:cxnSp>
        <p:nvCxnSpPr>
          <p:cNvPr id="6376" name="Google Shape;6376;p64"/>
          <p:cNvCxnSpPr>
            <a:stCxn id="6367" idx="0"/>
            <a:endCxn id="6367" idx="0"/>
          </p:cNvCxnSpPr>
          <p:nvPr/>
        </p:nvCxnSpPr>
        <p:spPr>
          <a:xfrm>
            <a:off x="4933250" y="3793599"/>
            <a:ext cx="0" cy="0"/>
          </a:xfrm>
          <a:prstGeom prst="straightConnector1">
            <a:avLst/>
          </a:prstGeom>
          <a:noFill/>
          <a:ln w="9525" cap="flat" cmpd="sng">
            <a:solidFill>
              <a:schemeClr val="dk2"/>
            </a:solidFill>
            <a:prstDash val="solid"/>
            <a:round/>
            <a:headEnd type="none" w="med" len="med"/>
            <a:tailEnd type="none" w="med" len="med"/>
          </a:ln>
        </p:spPr>
      </p:cxnSp>
      <p:cxnSp>
        <p:nvCxnSpPr>
          <p:cNvPr id="6377" name="Google Shape;6377;p64"/>
          <p:cNvCxnSpPr>
            <a:stCxn id="6366" idx="0"/>
            <a:endCxn id="6369" idx="2"/>
          </p:cNvCxnSpPr>
          <p:nvPr/>
        </p:nvCxnSpPr>
        <p:spPr>
          <a:xfrm>
            <a:off x="5282800" y="3793599"/>
            <a:ext cx="74400" cy="3000"/>
          </a:xfrm>
          <a:prstGeom prst="straightConnector1">
            <a:avLst/>
          </a:prstGeom>
          <a:noFill/>
          <a:ln w="9525" cap="flat" cmpd="sng">
            <a:solidFill>
              <a:schemeClr val="dk2"/>
            </a:solidFill>
            <a:prstDash val="solid"/>
            <a:round/>
            <a:headEnd type="none" w="med" len="med"/>
            <a:tailEnd type="none" w="med" len="med"/>
          </a:ln>
        </p:spPr>
      </p:cxnSp>
      <p:cxnSp>
        <p:nvCxnSpPr>
          <p:cNvPr id="6378" name="Google Shape;6378;p64"/>
          <p:cNvCxnSpPr>
            <a:stCxn id="6367" idx="0"/>
            <a:endCxn id="6367" idx="0"/>
          </p:cNvCxnSpPr>
          <p:nvPr/>
        </p:nvCxnSpPr>
        <p:spPr>
          <a:xfrm>
            <a:off x="4933250" y="3793599"/>
            <a:ext cx="0" cy="0"/>
          </a:xfrm>
          <a:prstGeom prst="straightConnector1">
            <a:avLst/>
          </a:prstGeom>
          <a:noFill/>
          <a:ln w="9525" cap="flat" cmpd="sng">
            <a:solidFill>
              <a:schemeClr val="dk2"/>
            </a:solidFill>
            <a:prstDash val="solid"/>
            <a:round/>
            <a:headEnd type="none" w="med" len="med"/>
            <a:tailEnd type="none" w="med" len="med"/>
          </a:ln>
        </p:spPr>
      </p:cxnSp>
      <p:cxnSp>
        <p:nvCxnSpPr>
          <p:cNvPr id="6379" name="Google Shape;6379;p64"/>
          <p:cNvCxnSpPr>
            <a:stCxn id="6367" idx="0"/>
            <a:endCxn id="6367" idx="0"/>
          </p:cNvCxnSpPr>
          <p:nvPr/>
        </p:nvCxnSpPr>
        <p:spPr>
          <a:xfrm>
            <a:off x="4933250" y="3793599"/>
            <a:ext cx="0" cy="0"/>
          </a:xfrm>
          <a:prstGeom prst="straightConnector1">
            <a:avLst/>
          </a:prstGeom>
          <a:noFill/>
          <a:ln w="9525" cap="flat" cmpd="sng">
            <a:solidFill>
              <a:schemeClr val="dk2"/>
            </a:solidFill>
            <a:prstDash val="solid"/>
            <a:round/>
            <a:headEnd type="none" w="med" len="med"/>
            <a:tailEnd type="none" w="med" len="med"/>
          </a:ln>
        </p:spPr>
      </p:cxnSp>
      <p:cxnSp>
        <p:nvCxnSpPr>
          <p:cNvPr id="6380" name="Google Shape;6380;p64"/>
          <p:cNvCxnSpPr>
            <a:stCxn id="6366" idx="2"/>
            <a:endCxn id="6367" idx="0"/>
          </p:cNvCxnSpPr>
          <p:nvPr/>
        </p:nvCxnSpPr>
        <p:spPr>
          <a:xfrm rot="10800000">
            <a:off x="4933300" y="3793599"/>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1" name="Google Shape;6381;p64"/>
          <p:cNvCxnSpPr>
            <a:stCxn id="6369" idx="0"/>
            <a:endCxn id="6368" idx="2"/>
          </p:cNvCxnSpPr>
          <p:nvPr/>
        </p:nvCxnSpPr>
        <p:spPr>
          <a:xfrm>
            <a:off x="5632400" y="3796599"/>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2" name="Google Shape;6382;p64"/>
          <p:cNvCxnSpPr>
            <a:stCxn id="6368" idx="0"/>
            <a:endCxn id="6372" idx="2"/>
          </p:cNvCxnSpPr>
          <p:nvPr/>
        </p:nvCxnSpPr>
        <p:spPr>
          <a:xfrm>
            <a:off x="5981975" y="3796599"/>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3" name="Google Shape;6383;p64"/>
          <p:cNvCxnSpPr>
            <a:stCxn id="6372" idx="0"/>
            <a:endCxn id="6373" idx="2"/>
          </p:cNvCxnSpPr>
          <p:nvPr/>
        </p:nvCxnSpPr>
        <p:spPr>
          <a:xfrm>
            <a:off x="6331550" y="3796599"/>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4" name="Google Shape;6384;p64"/>
          <p:cNvCxnSpPr>
            <a:stCxn id="6373" idx="0"/>
            <a:endCxn id="6374" idx="2"/>
          </p:cNvCxnSpPr>
          <p:nvPr/>
        </p:nvCxnSpPr>
        <p:spPr>
          <a:xfrm>
            <a:off x="6681125" y="3796600"/>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5" name="Google Shape;6385;p64"/>
          <p:cNvCxnSpPr>
            <a:stCxn id="6374" idx="0"/>
            <a:endCxn id="6370" idx="2"/>
          </p:cNvCxnSpPr>
          <p:nvPr/>
        </p:nvCxnSpPr>
        <p:spPr>
          <a:xfrm>
            <a:off x="7030700" y="3796599"/>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6" name="Google Shape;6386;p64"/>
          <p:cNvCxnSpPr>
            <a:stCxn id="6370" idx="0"/>
            <a:endCxn id="6371" idx="2"/>
          </p:cNvCxnSpPr>
          <p:nvPr/>
        </p:nvCxnSpPr>
        <p:spPr>
          <a:xfrm>
            <a:off x="7380275" y="3796599"/>
            <a:ext cx="74400" cy="0"/>
          </a:xfrm>
          <a:prstGeom prst="straightConnector1">
            <a:avLst/>
          </a:prstGeom>
          <a:noFill/>
          <a:ln w="9525" cap="flat" cmpd="sng">
            <a:solidFill>
              <a:schemeClr val="dk2"/>
            </a:solidFill>
            <a:prstDash val="solid"/>
            <a:round/>
            <a:headEnd type="none" w="med" len="med"/>
            <a:tailEnd type="none" w="med" len="med"/>
          </a:ln>
        </p:spPr>
      </p:cxnSp>
      <p:sp>
        <p:nvSpPr>
          <p:cNvPr id="6387" name="Google Shape;6387;p64"/>
          <p:cNvSpPr/>
          <p:nvPr/>
        </p:nvSpPr>
        <p:spPr>
          <a:xfrm>
            <a:off x="2040693" y="1791559"/>
            <a:ext cx="773100" cy="274955"/>
          </a:xfrm>
          <a:prstGeom prst="rect">
            <a:avLst/>
          </a:prstGeom>
          <a:solidFill>
            <a:schemeClr val="bg1">
              <a:lumMod val="85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Input</a:t>
            </a:r>
            <a:endParaRPr sz="1100"/>
          </a:p>
        </p:txBody>
      </p:sp>
      <p:sp>
        <p:nvSpPr>
          <p:cNvPr id="6388" name="Google Shape;6388;p64"/>
          <p:cNvSpPr/>
          <p:nvPr/>
        </p:nvSpPr>
        <p:spPr>
          <a:xfrm>
            <a:off x="2040693" y="2140809"/>
            <a:ext cx="773100" cy="274955"/>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Conv</a:t>
            </a:r>
            <a:endParaRPr sz="1100"/>
          </a:p>
        </p:txBody>
      </p:sp>
      <p:sp>
        <p:nvSpPr>
          <p:cNvPr id="6389" name="Google Shape;6389;p64"/>
          <p:cNvSpPr/>
          <p:nvPr/>
        </p:nvSpPr>
        <p:spPr>
          <a:xfrm>
            <a:off x="2040693" y="2838039"/>
            <a:ext cx="773100" cy="274955"/>
          </a:xfrm>
          <a:prstGeom prst="rect">
            <a:avLst/>
          </a:prstGeom>
          <a:solidFill>
            <a:schemeClr val="accent6">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100"/>
              <a:t>R</a:t>
            </a:r>
            <a:r>
              <a:rPr lang="en-US" altLang="en-GB" sz="1100"/>
              <a:t>eLU</a:t>
            </a:r>
            <a:endParaRPr lang="en-US" altLang="en-GB" sz="1100"/>
          </a:p>
        </p:txBody>
      </p:sp>
      <p:sp>
        <p:nvSpPr>
          <p:cNvPr id="6390" name="Google Shape;6390;p64"/>
          <p:cNvSpPr/>
          <p:nvPr/>
        </p:nvSpPr>
        <p:spPr>
          <a:xfrm>
            <a:off x="2040693" y="2490059"/>
            <a:ext cx="773100" cy="274955"/>
          </a:xfrm>
          <a:prstGeom prst="rect">
            <a:avLst/>
          </a:prstGeom>
          <a:solidFill>
            <a:schemeClr val="accent5">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100"/>
              <a:t>BN</a:t>
            </a:r>
            <a:endParaRPr lang="en-US" altLang="en-GB" sz="1100"/>
          </a:p>
        </p:txBody>
      </p:sp>
      <p:sp>
        <p:nvSpPr>
          <p:cNvPr id="6391" name="Google Shape;6391;p64"/>
          <p:cNvSpPr/>
          <p:nvPr/>
        </p:nvSpPr>
        <p:spPr>
          <a:xfrm>
            <a:off x="2040693" y="3198084"/>
            <a:ext cx="773100" cy="274955"/>
          </a:xfrm>
          <a:prstGeom prst="rect">
            <a:avLst/>
          </a:prstGeom>
          <a:solidFill>
            <a:schemeClr val="accent1">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Max-Pool</a:t>
            </a:r>
            <a:endParaRPr sz="1100"/>
          </a:p>
        </p:txBody>
      </p:sp>
      <p:sp>
        <p:nvSpPr>
          <p:cNvPr id="6392" name="Google Shape;6392;p64"/>
          <p:cNvSpPr/>
          <p:nvPr/>
        </p:nvSpPr>
        <p:spPr>
          <a:xfrm>
            <a:off x="2040693" y="3567019"/>
            <a:ext cx="773100" cy="274955"/>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FC</a:t>
            </a:r>
            <a:endParaRPr sz="1100"/>
          </a:p>
        </p:txBody>
      </p:sp>
      <p:sp>
        <p:nvSpPr>
          <p:cNvPr id="6394" name="Google Shape;6394;p64"/>
          <p:cNvSpPr/>
          <p:nvPr/>
        </p:nvSpPr>
        <p:spPr>
          <a:xfrm>
            <a:off x="2040693" y="3930729"/>
            <a:ext cx="773100" cy="275100"/>
          </a:xfrm>
          <a:prstGeom prst="rect">
            <a:avLst/>
          </a:prstGeom>
          <a:solidFill>
            <a:schemeClr val="bg1">
              <a:lumMod val="85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Softmax</a:t>
            </a:r>
            <a:endParaRPr sz="1100"/>
          </a:p>
        </p:txBody>
      </p:sp>
      <p:cxnSp>
        <p:nvCxnSpPr>
          <p:cNvPr id="6398" name="Google Shape;6398;p64"/>
          <p:cNvCxnSpPr>
            <a:stCxn id="6390" idx="0"/>
            <a:endCxn id="6390" idx="0"/>
          </p:cNvCxnSpPr>
          <p:nvPr/>
        </p:nvCxnSpPr>
        <p:spPr>
          <a:xfrm>
            <a:off x="2427878" y="2490059"/>
            <a:ext cx="0" cy="0"/>
          </a:xfrm>
          <a:prstGeom prst="straightConnector1">
            <a:avLst/>
          </a:prstGeom>
          <a:noFill/>
          <a:ln w="9525" cap="flat" cmpd="sng">
            <a:solidFill>
              <a:schemeClr val="dk2"/>
            </a:solidFill>
            <a:prstDash val="solid"/>
            <a:round/>
            <a:headEnd type="none" w="med" len="med"/>
            <a:tailEnd type="none" w="med" len="med"/>
          </a:ln>
        </p:spPr>
      </p:cxnSp>
      <p:cxnSp>
        <p:nvCxnSpPr>
          <p:cNvPr id="6400" name="Google Shape;6400;p64"/>
          <p:cNvCxnSpPr>
            <a:stCxn id="6390" idx="0"/>
            <a:endCxn id="6390" idx="0"/>
          </p:cNvCxnSpPr>
          <p:nvPr/>
        </p:nvCxnSpPr>
        <p:spPr>
          <a:xfrm>
            <a:off x="2427878" y="2490059"/>
            <a:ext cx="0" cy="0"/>
          </a:xfrm>
          <a:prstGeom prst="straightConnector1">
            <a:avLst/>
          </a:prstGeom>
          <a:noFill/>
          <a:ln w="9525" cap="flat" cmpd="sng">
            <a:solidFill>
              <a:schemeClr val="dk2"/>
            </a:solidFill>
            <a:prstDash val="solid"/>
            <a:round/>
            <a:headEnd type="none" w="med" len="med"/>
            <a:tailEnd type="none" w="med" len="med"/>
          </a:ln>
        </p:spPr>
      </p:cxnSp>
      <p:cxnSp>
        <p:nvCxnSpPr>
          <p:cNvPr id="6401" name="Google Shape;6401;p64"/>
          <p:cNvCxnSpPr>
            <a:stCxn id="6390" idx="0"/>
            <a:endCxn id="6390" idx="0"/>
          </p:cNvCxnSpPr>
          <p:nvPr/>
        </p:nvCxnSpPr>
        <p:spPr>
          <a:xfrm>
            <a:off x="2427878" y="2490059"/>
            <a:ext cx="0" cy="0"/>
          </a:xfrm>
          <a:prstGeom prst="straightConnector1">
            <a:avLst/>
          </a:prstGeom>
          <a:noFill/>
          <a:ln w="9525" cap="flat" cmpd="sng">
            <a:solidFill>
              <a:schemeClr val="dk2"/>
            </a:solidFill>
            <a:prstDash val="solid"/>
            <a:round/>
            <a:headEnd type="none" w="med" len="med"/>
            <a:tailEnd type="none" w="med" len="med"/>
          </a:ln>
        </p:spPr>
      </p:cxnSp>
      <p:cxnSp>
        <p:nvCxnSpPr>
          <p:cNvPr id="6403" name="Google Shape;6403;p64"/>
          <p:cNvCxnSpPr>
            <a:stCxn id="6391" idx="0"/>
          </p:cNvCxnSpPr>
          <p:nvPr/>
        </p:nvCxnSpPr>
        <p:spPr>
          <a:xfrm rot="10800000">
            <a:off x="2427878" y="3123789"/>
            <a:ext cx="0" cy="74295"/>
          </a:xfrm>
          <a:prstGeom prst="straightConnector1">
            <a:avLst/>
          </a:prstGeom>
          <a:noFill/>
          <a:ln w="9525" cap="flat" cmpd="sng">
            <a:solidFill>
              <a:schemeClr val="dk2"/>
            </a:solidFill>
            <a:prstDash val="solid"/>
            <a:round/>
            <a:headEnd type="none" w="med" len="med"/>
            <a:tailEnd type="none" w="med" len="med"/>
          </a:ln>
        </p:spPr>
      </p:cxnSp>
      <p:cxnSp>
        <p:nvCxnSpPr>
          <p:cNvPr id="6405" name="Google Shape;6405;p64"/>
          <p:cNvCxnSpPr>
            <a:stCxn id="6392" idx="0"/>
          </p:cNvCxnSpPr>
          <p:nvPr/>
        </p:nvCxnSpPr>
        <p:spPr>
          <a:xfrm rot="10800000">
            <a:off x="2427878" y="3478119"/>
            <a:ext cx="0" cy="88900"/>
          </a:xfrm>
          <a:prstGeom prst="straightConnector1">
            <a:avLst/>
          </a:prstGeom>
          <a:noFill/>
          <a:ln w="9525" cap="flat" cmpd="sng">
            <a:solidFill>
              <a:schemeClr val="dk2"/>
            </a:solidFill>
            <a:prstDash val="solid"/>
            <a:round/>
            <a:headEnd type="none" w="med" len="med"/>
            <a:tailEnd type="none" w="med" len="med"/>
          </a:ln>
        </p:spPr>
      </p:cxnSp>
      <p:sp>
        <p:nvSpPr>
          <p:cNvPr id="6410" name="Google Shape;6410;p64"/>
          <p:cNvSpPr txBox="1"/>
          <p:nvPr/>
        </p:nvSpPr>
        <p:spPr>
          <a:xfrm rot="1478449">
            <a:off x="4481150" y="2967172"/>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Layer1</a:t>
            </a:r>
            <a:endParaRPr sz="1000"/>
          </a:p>
        </p:txBody>
      </p:sp>
      <p:sp>
        <p:nvSpPr>
          <p:cNvPr id="6411" name="Google Shape;6411;p64"/>
          <p:cNvSpPr txBox="1"/>
          <p:nvPr/>
        </p:nvSpPr>
        <p:spPr>
          <a:xfrm rot="1478449">
            <a:off x="5671775" y="3029603"/>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Layer2</a:t>
            </a:r>
            <a:endParaRPr sz="1000"/>
          </a:p>
        </p:txBody>
      </p:sp>
      <p:sp>
        <p:nvSpPr>
          <p:cNvPr id="6412" name="Google Shape;6412;p64"/>
          <p:cNvSpPr txBox="1"/>
          <p:nvPr/>
        </p:nvSpPr>
        <p:spPr>
          <a:xfrm rot="1478449">
            <a:off x="6711069" y="3029042"/>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Layer3</a:t>
            </a:r>
            <a:endParaRPr sz="1000"/>
          </a:p>
        </p:txBody>
      </p:sp>
      <p:sp>
        <p:nvSpPr>
          <p:cNvPr id="6413" name="Google Shape;6413;p64"/>
          <p:cNvSpPr txBox="1"/>
          <p:nvPr/>
        </p:nvSpPr>
        <p:spPr>
          <a:xfrm rot="1478449">
            <a:off x="7445303" y="3002092"/>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Layer4</a:t>
            </a:r>
            <a:endParaRPr sz="1000"/>
          </a:p>
        </p:txBody>
      </p:sp>
      <p:sp>
        <p:nvSpPr>
          <p:cNvPr id="6414" name="Google Shape;6414;p64"/>
          <p:cNvSpPr/>
          <p:nvPr/>
        </p:nvSpPr>
        <p:spPr>
          <a:xfrm rot="5400000">
            <a:off x="3657700" y="1254724"/>
            <a:ext cx="928500" cy="27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Input</a:t>
            </a:r>
            <a:endParaRPr sz="1200"/>
          </a:p>
        </p:txBody>
      </p:sp>
      <p:sp>
        <p:nvSpPr>
          <p:cNvPr id="6415" name="Google Shape;6415;p64"/>
          <p:cNvSpPr/>
          <p:nvPr/>
        </p:nvSpPr>
        <p:spPr>
          <a:xfrm rot="5400000">
            <a:off x="4007275" y="1254725"/>
            <a:ext cx="9285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Conv3-32</a:t>
            </a:r>
            <a:endParaRPr sz="1200"/>
          </a:p>
        </p:txBody>
      </p:sp>
      <p:sp>
        <p:nvSpPr>
          <p:cNvPr id="6416" name="Google Shape;6416;p64"/>
          <p:cNvSpPr/>
          <p:nvPr/>
        </p:nvSpPr>
        <p:spPr>
          <a:xfrm rot="5400000">
            <a:off x="4703250" y="1257874"/>
            <a:ext cx="934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Conv3-32</a:t>
            </a:r>
            <a:endParaRPr sz="1200"/>
          </a:p>
        </p:txBody>
      </p:sp>
      <p:sp>
        <p:nvSpPr>
          <p:cNvPr id="6417" name="Google Shape;6417;p64"/>
          <p:cNvSpPr/>
          <p:nvPr/>
        </p:nvSpPr>
        <p:spPr>
          <a:xfrm rot="5400000">
            <a:off x="4353700" y="1257874"/>
            <a:ext cx="934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dk1"/>
                </a:solidFill>
              </a:rPr>
              <a:t>Conv3-32</a:t>
            </a:r>
            <a:endParaRPr sz="1200"/>
          </a:p>
        </p:txBody>
      </p:sp>
      <p:sp>
        <p:nvSpPr>
          <p:cNvPr id="6418" name="Google Shape;6418;p64"/>
          <p:cNvSpPr/>
          <p:nvPr/>
        </p:nvSpPr>
        <p:spPr>
          <a:xfrm rot="5400000">
            <a:off x="5399425" y="1260874"/>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dk1"/>
                </a:solidFill>
              </a:rPr>
              <a:t>Max-Pool</a:t>
            </a:r>
            <a:endParaRPr sz="1200"/>
          </a:p>
        </p:txBody>
      </p:sp>
      <p:sp>
        <p:nvSpPr>
          <p:cNvPr id="6419" name="Google Shape;6419;p64"/>
          <p:cNvSpPr/>
          <p:nvPr/>
        </p:nvSpPr>
        <p:spPr>
          <a:xfrm rot="5400000">
            <a:off x="5049850" y="1260874"/>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dk1"/>
                </a:solidFill>
              </a:rPr>
              <a:t>Conv3-32</a:t>
            </a:r>
            <a:endParaRPr sz="1200"/>
          </a:p>
        </p:txBody>
      </p:sp>
      <p:sp>
        <p:nvSpPr>
          <p:cNvPr id="6420" name="Google Shape;6420;p64"/>
          <p:cNvSpPr/>
          <p:nvPr/>
        </p:nvSpPr>
        <p:spPr>
          <a:xfrm rot="5400000">
            <a:off x="6797725" y="1260874"/>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dk1"/>
                </a:solidFill>
              </a:rPr>
              <a:t>Conv3-128</a:t>
            </a:r>
            <a:endParaRPr sz="1200"/>
          </a:p>
        </p:txBody>
      </p:sp>
      <p:sp>
        <p:nvSpPr>
          <p:cNvPr id="6421" name="Google Shape;6421;p64"/>
          <p:cNvSpPr/>
          <p:nvPr/>
        </p:nvSpPr>
        <p:spPr>
          <a:xfrm rot="5400000">
            <a:off x="5749000" y="1260874"/>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Conv3-64</a:t>
            </a:r>
            <a:endParaRPr sz="1200"/>
          </a:p>
        </p:txBody>
      </p:sp>
      <p:sp>
        <p:nvSpPr>
          <p:cNvPr id="6422" name="Google Shape;6422;p64"/>
          <p:cNvSpPr/>
          <p:nvPr/>
        </p:nvSpPr>
        <p:spPr>
          <a:xfrm rot="5400000">
            <a:off x="6098575" y="1260875"/>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Conv3-64</a:t>
            </a:r>
            <a:endParaRPr sz="1200"/>
          </a:p>
        </p:txBody>
      </p:sp>
      <p:sp>
        <p:nvSpPr>
          <p:cNvPr id="6423" name="Google Shape;6423;p64"/>
          <p:cNvSpPr/>
          <p:nvPr/>
        </p:nvSpPr>
        <p:spPr>
          <a:xfrm rot="5400000">
            <a:off x="6448150" y="1260874"/>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Max-Pool</a:t>
            </a:r>
            <a:endParaRPr sz="1200"/>
          </a:p>
        </p:txBody>
      </p:sp>
      <p:cxnSp>
        <p:nvCxnSpPr>
          <p:cNvPr id="6424" name="Google Shape;6424;p64"/>
          <p:cNvCxnSpPr>
            <a:stCxn id="6414" idx="0"/>
            <a:endCxn id="6415" idx="2"/>
          </p:cNvCxnSpPr>
          <p:nvPr/>
        </p:nvCxnSpPr>
        <p:spPr>
          <a:xfrm>
            <a:off x="4259500" y="139227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25" name="Google Shape;6425;p64"/>
          <p:cNvCxnSpPr>
            <a:stCxn id="6415" idx="0"/>
            <a:endCxn id="6417" idx="2"/>
          </p:cNvCxnSpPr>
          <p:nvPr/>
        </p:nvCxnSpPr>
        <p:spPr>
          <a:xfrm>
            <a:off x="4609075" y="1392275"/>
            <a:ext cx="74400" cy="3000"/>
          </a:xfrm>
          <a:prstGeom prst="straightConnector1">
            <a:avLst/>
          </a:prstGeom>
          <a:noFill/>
          <a:ln w="9525" cap="flat" cmpd="sng">
            <a:solidFill>
              <a:schemeClr val="dk2"/>
            </a:solidFill>
            <a:prstDash val="solid"/>
            <a:round/>
            <a:headEnd type="none" w="med" len="med"/>
            <a:tailEnd type="none" w="med" len="med"/>
          </a:ln>
        </p:spPr>
      </p:cxnSp>
      <p:cxnSp>
        <p:nvCxnSpPr>
          <p:cNvPr id="6426" name="Google Shape;6426;p64"/>
          <p:cNvCxnSpPr>
            <a:stCxn id="6417" idx="0"/>
            <a:endCxn id="6417" idx="0"/>
          </p:cNvCxnSpPr>
          <p:nvPr/>
        </p:nvCxnSpPr>
        <p:spPr>
          <a:xfrm>
            <a:off x="4958650" y="1395424"/>
            <a:ext cx="0" cy="0"/>
          </a:xfrm>
          <a:prstGeom prst="straightConnector1">
            <a:avLst/>
          </a:prstGeom>
          <a:noFill/>
          <a:ln w="9525" cap="flat" cmpd="sng">
            <a:solidFill>
              <a:schemeClr val="dk2"/>
            </a:solidFill>
            <a:prstDash val="solid"/>
            <a:round/>
            <a:headEnd type="none" w="med" len="med"/>
            <a:tailEnd type="none" w="med" len="med"/>
          </a:ln>
        </p:spPr>
      </p:cxnSp>
      <p:cxnSp>
        <p:nvCxnSpPr>
          <p:cNvPr id="6427" name="Google Shape;6427;p64"/>
          <p:cNvCxnSpPr>
            <a:stCxn id="6416" idx="0"/>
            <a:endCxn id="6419" idx="2"/>
          </p:cNvCxnSpPr>
          <p:nvPr/>
        </p:nvCxnSpPr>
        <p:spPr>
          <a:xfrm>
            <a:off x="5308200" y="1395424"/>
            <a:ext cx="74400" cy="3000"/>
          </a:xfrm>
          <a:prstGeom prst="straightConnector1">
            <a:avLst/>
          </a:prstGeom>
          <a:noFill/>
          <a:ln w="9525" cap="flat" cmpd="sng">
            <a:solidFill>
              <a:schemeClr val="dk2"/>
            </a:solidFill>
            <a:prstDash val="solid"/>
            <a:round/>
            <a:headEnd type="none" w="med" len="med"/>
            <a:tailEnd type="none" w="med" len="med"/>
          </a:ln>
        </p:spPr>
      </p:cxnSp>
      <p:cxnSp>
        <p:nvCxnSpPr>
          <p:cNvPr id="6428" name="Google Shape;6428;p64"/>
          <p:cNvCxnSpPr>
            <a:stCxn id="6417" idx="0"/>
            <a:endCxn id="6417" idx="0"/>
          </p:cNvCxnSpPr>
          <p:nvPr/>
        </p:nvCxnSpPr>
        <p:spPr>
          <a:xfrm>
            <a:off x="4958650" y="1395424"/>
            <a:ext cx="0" cy="0"/>
          </a:xfrm>
          <a:prstGeom prst="straightConnector1">
            <a:avLst/>
          </a:prstGeom>
          <a:noFill/>
          <a:ln w="9525" cap="flat" cmpd="sng">
            <a:solidFill>
              <a:schemeClr val="dk2"/>
            </a:solidFill>
            <a:prstDash val="solid"/>
            <a:round/>
            <a:headEnd type="none" w="med" len="med"/>
            <a:tailEnd type="none" w="med" len="med"/>
          </a:ln>
        </p:spPr>
      </p:cxnSp>
      <p:cxnSp>
        <p:nvCxnSpPr>
          <p:cNvPr id="6429" name="Google Shape;6429;p64"/>
          <p:cNvCxnSpPr>
            <a:stCxn id="6417" idx="0"/>
            <a:endCxn id="6417" idx="0"/>
          </p:cNvCxnSpPr>
          <p:nvPr/>
        </p:nvCxnSpPr>
        <p:spPr>
          <a:xfrm>
            <a:off x="4958650" y="1395424"/>
            <a:ext cx="0" cy="0"/>
          </a:xfrm>
          <a:prstGeom prst="straightConnector1">
            <a:avLst/>
          </a:prstGeom>
          <a:noFill/>
          <a:ln w="9525" cap="flat" cmpd="sng">
            <a:solidFill>
              <a:schemeClr val="dk2"/>
            </a:solidFill>
            <a:prstDash val="solid"/>
            <a:round/>
            <a:headEnd type="none" w="med" len="med"/>
            <a:tailEnd type="none" w="med" len="med"/>
          </a:ln>
        </p:spPr>
      </p:cxnSp>
      <p:cxnSp>
        <p:nvCxnSpPr>
          <p:cNvPr id="6430" name="Google Shape;6430;p64"/>
          <p:cNvCxnSpPr>
            <a:stCxn id="6416" idx="2"/>
            <a:endCxn id="6417" idx="0"/>
          </p:cNvCxnSpPr>
          <p:nvPr/>
        </p:nvCxnSpPr>
        <p:spPr>
          <a:xfrm rot="10800000">
            <a:off x="4958700" y="139542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1" name="Google Shape;6431;p64"/>
          <p:cNvCxnSpPr>
            <a:stCxn id="6419" idx="0"/>
            <a:endCxn id="6418" idx="2"/>
          </p:cNvCxnSpPr>
          <p:nvPr/>
        </p:nvCxnSpPr>
        <p:spPr>
          <a:xfrm>
            <a:off x="5657800" y="139842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2" name="Google Shape;6432;p64"/>
          <p:cNvCxnSpPr>
            <a:stCxn id="6418" idx="0"/>
            <a:endCxn id="6421" idx="2"/>
          </p:cNvCxnSpPr>
          <p:nvPr/>
        </p:nvCxnSpPr>
        <p:spPr>
          <a:xfrm>
            <a:off x="6007375" y="139842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3" name="Google Shape;6433;p64"/>
          <p:cNvCxnSpPr>
            <a:stCxn id="6421" idx="0"/>
            <a:endCxn id="6422" idx="2"/>
          </p:cNvCxnSpPr>
          <p:nvPr/>
        </p:nvCxnSpPr>
        <p:spPr>
          <a:xfrm>
            <a:off x="6356950" y="139842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4" name="Google Shape;6434;p64"/>
          <p:cNvCxnSpPr>
            <a:stCxn id="6422" idx="0"/>
            <a:endCxn id="6423" idx="2"/>
          </p:cNvCxnSpPr>
          <p:nvPr/>
        </p:nvCxnSpPr>
        <p:spPr>
          <a:xfrm>
            <a:off x="6706525" y="1398425"/>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5" name="Google Shape;6435;p64"/>
          <p:cNvCxnSpPr>
            <a:stCxn id="6423" idx="0"/>
            <a:endCxn id="6420" idx="2"/>
          </p:cNvCxnSpPr>
          <p:nvPr/>
        </p:nvCxnSpPr>
        <p:spPr>
          <a:xfrm>
            <a:off x="7056100" y="139842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6" name="Google Shape;6436;p64"/>
          <p:cNvCxnSpPr>
            <a:stCxn id="6420" idx="0"/>
            <a:endCxn id="6437" idx="2"/>
          </p:cNvCxnSpPr>
          <p:nvPr/>
        </p:nvCxnSpPr>
        <p:spPr>
          <a:xfrm>
            <a:off x="7405675" y="1398424"/>
            <a:ext cx="74400" cy="0"/>
          </a:xfrm>
          <a:prstGeom prst="straightConnector1">
            <a:avLst/>
          </a:prstGeom>
          <a:noFill/>
          <a:ln w="9525" cap="flat" cmpd="sng">
            <a:solidFill>
              <a:schemeClr val="dk2"/>
            </a:solidFill>
            <a:prstDash val="solid"/>
            <a:round/>
            <a:headEnd type="none" w="med" len="med"/>
            <a:tailEnd type="none" w="med" len="med"/>
          </a:ln>
        </p:spPr>
      </p:cxnSp>
      <p:sp>
        <p:nvSpPr>
          <p:cNvPr id="6438" name="Google Shape;6438;p64"/>
          <p:cNvSpPr txBox="1"/>
          <p:nvPr/>
        </p:nvSpPr>
        <p:spPr>
          <a:xfrm rot="1478449">
            <a:off x="3944575" y="603922"/>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Layer1</a:t>
            </a:r>
            <a:endParaRPr sz="1000"/>
          </a:p>
        </p:txBody>
      </p:sp>
      <p:sp>
        <p:nvSpPr>
          <p:cNvPr id="6439" name="Google Shape;6439;p64"/>
          <p:cNvSpPr txBox="1"/>
          <p:nvPr/>
        </p:nvSpPr>
        <p:spPr>
          <a:xfrm rot="1478449">
            <a:off x="5697175" y="631428"/>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Layer2</a:t>
            </a:r>
            <a:endParaRPr sz="1000"/>
          </a:p>
        </p:txBody>
      </p:sp>
      <p:sp>
        <p:nvSpPr>
          <p:cNvPr id="6440" name="Google Shape;6440;p64"/>
          <p:cNvSpPr txBox="1"/>
          <p:nvPr/>
        </p:nvSpPr>
        <p:spPr>
          <a:xfrm rot="1478449">
            <a:off x="6736469" y="630867"/>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Layer3</a:t>
            </a:r>
            <a:endParaRPr sz="1000"/>
          </a:p>
        </p:txBody>
      </p:sp>
      <p:sp>
        <p:nvSpPr>
          <p:cNvPr id="6441" name="Google Shape;6441;p64"/>
          <p:cNvSpPr/>
          <p:nvPr/>
        </p:nvSpPr>
        <p:spPr>
          <a:xfrm rot="5400000">
            <a:off x="7471475" y="3659049"/>
            <a:ext cx="9408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FC-512</a:t>
            </a:r>
            <a:endParaRPr sz="1200"/>
          </a:p>
        </p:txBody>
      </p:sp>
      <p:cxnSp>
        <p:nvCxnSpPr>
          <p:cNvPr id="6442" name="Google Shape;6442;p64"/>
          <p:cNvCxnSpPr/>
          <p:nvPr/>
        </p:nvCxnSpPr>
        <p:spPr>
          <a:xfrm>
            <a:off x="7729888" y="3790449"/>
            <a:ext cx="74400" cy="0"/>
          </a:xfrm>
          <a:prstGeom prst="straightConnector1">
            <a:avLst/>
          </a:prstGeom>
          <a:noFill/>
          <a:ln w="9525" cap="flat" cmpd="sng">
            <a:solidFill>
              <a:schemeClr val="dk2"/>
            </a:solidFill>
            <a:prstDash val="solid"/>
            <a:round/>
            <a:headEnd type="none" w="med" len="med"/>
            <a:tailEnd type="none" w="med" len="med"/>
          </a:ln>
        </p:spPr>
      </p:cxnSp>
      <p:sp>
        <p:nvSpPr>
          <p:cNvPr id="6443" name="Google Shape;6443;p64"/>
          <p:cNvSpPr/>
          <p:nvPr/>
        </p:nvSpPr>
        <p:spPr>
          <a:xfrm rot="5400000">
            <a:off x="7821050" y="3652899"/>
            <a:ext cx="9408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dk1"/>
                </a:solidFill>
              </a:rPr>
              <a:t>Output</a:t>
            </a:r>
            <a:endParaRPr sz="1200"/>
          </a:p>
        </p:txBody>
      </p:sp>
      <p:cxnSp>
        <p:nvCxnSpPr>
          <p:cNvPr id="6444" name="Google Shape;6444;p64"/>
          <p:cNvCxnSpPr/>
          <p:nvPr/>
        </p:nvCxnSpPr>
        <p:spPr>
          <a:xfrm>
            <a:off x="8079413" y="3790449"/>
            <a:ext cx="74400" cy="0"/>
          </a:xfrm>
          <a:prstGeom prst="straightConnector1">
            <a:avLst/>
          </a:prstGeom>
          <a:noFill/>
          <a:ln w="9525" cap="flat" cmpd="sng">
            <a:solidFill>
              <a:schemeClr val="dk2"/>
            </a:solidFill>
            <a:prstDash val="solid"/>
            <a:round/>
            <a:headEnd type="none" w="med" len="med"/>
            <a:tailEnd type="none" w="med" len="med"/>
          </a:ln>
        </p:spPr>
      </p:cxnSp>
      <p:sp>
        <p:nvSpPr>
          <p:cNvPr id="6445" name="Google Shape;6445;p64"/>
          <p:cNvSpPr/>
          <p:nvPr/>
        </p:nvSpPr>
        <p:spPr>
          <a:xfrm rot="5400000">
            <a:off x="7147300" y="1260874"/>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dk1"/>
                </a:solidFill>
              </a:rPr>
              <a:t>Max-Pool</a:t>
            </a:r>
            <a:endParaRPr sz="1200"/>
          </a:p>
        </p:txBody>
      </p:sp>
      <p:sp>
        <p:nvSpPr>
          <p:cNvPr id="6446" name="Google Shape;6446;p64"/>
          <p:cNvSpPr/>
          <p:nvPr/>
        </p:nvSpPr>
        <p:spPr>
          <a:xfrm rot="5400000">
            <a:off x="7496875" y="1260874"/>
            <a:ext cx="9408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FC-512</a:t>
            </a:r>
            <a:endParaRPr sz="1200"/>
          </a:p>
        </p:txBody>
      </p:sp>
      <p:cxnSp>
        <p:nvCxnSpPr>
          <p:cNvPr id="6447" name="Google Shape;6447;p64"/>
          <p:cNvCxnSpPr/>
          <p:nvPr/>
        </p:nvCxnSpPr>
        <p:spPr>
          <a:xfrm>
            <a:off x="7755288" y="1392274"/>
            <a:ext cx="74400" cy="0"/>
          </a:xfrm>
          <a:prstGeom prst="straightConnector1">
            <a:avLst/>
          </a:prstGeom>
          <a:noFill/>
          <a:ln w="9525" cap="flat" cmpd="sng">
            <a:solidFill>
              <a:schemeClr val="dk2"/>
            </a:solidFill>
            <a:prstDash val="solid"/>
            <a:round/>
            <a:headEnd type="none" w="med" len="med"/>
            <a:tailEnd type="none" w="med" len="med"/>
          </a:ln>
        </p:spPr>
      </p:cxnSp>
      <p:sp>
        <p:nvSpPr>
          <p:cNvPr id="6448" name="Google Shape;6448;p64"/>
          <p:cNvSpPr/>
          <p:nvPr/>
        </p:nvSpPr>
        <p:spPr>
          <a:xfrm rot="5400000">
            <a:off x="7846450" y="1254724"/>
            <a:ext cx="9408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dk1"/>
                </a:solidFill>
              </a:rPr>
              <a:t>Output</a:t>
            </a:r>
            <a:endParaRPr sz="1200"/>
          </a:p>
        </p:txBody>
      </p:sp>
      <p:cxnSp>
        <p:nvCxnSpPr>
          <p:cNvPr id="6449" name="Google Shape;6449;p64"/>
          <p:cNvCxnSpPr/>
          <p:nvPr/>
        </p:nvCxnSpPr>
        <p:spPr>
          <a:xfrm>
            <a:off x="8104813" y="1392274"/>
            <a:ext cx="74400" cy="0"/>
          </a:xfrm>
          <a:prstGeom prst="straightConnector1">
            <a:avLst/>
          </a:prstGeom>
          <a:noFill/>
          <a:ln w="9525" cap="flat" cmpd="sng">
            <a:solidFill>
              <a:schemeClr val="dk2"/>
            </a:solidFill>
            <a:prstDash val="solid"/>
            <a:round/>
            <a:headEnd type="none" w="med" len="med"/>
            <a:tailEnd type="none" w="med" len="med"/>
          </a:ln>
        </p:spPr>
      </p:cxnSp>
      <p:sp>
        <p:nvSpPr>
          <p:cNvPr id="6450" name="Google Shape;6450;p64"/>
          <p:cNvSpPr txBox="1"/>
          <p:nvPr/>
        </p:nvSpPr>
        <p:spPr>
          <a:xfrm rot="1478449">
            <a:off x="7449769" y="630867"/>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000"/>
          </a:p>
        </p:txBody>
      </p:sp>
      <p:cxnSp>
        <p:nvCxnSpPr>
          <p:cNvPr id="2" name="Google Shape;6403;p64"/>
          <p:cNvCxnSpPr/>
          <p:nvPr>
            <p:custDataLst>
              <p:tags r:id="rId1"/>
            </p:custDataLst>
          </p:nvPr>
        </p:nvCxnSpPr>
        <p:spPr>
          <a:xfrm rot="10800000">
            <a:off x="2427878" y="2765014"/>
            <a:ext cx="0" cy="74295"/>
          </a:xfrm>
          <a:prstGeom prst="straightConnector1">
            <a:avLst/>
          </a:prstGeom>
          <a:noFill/>
          <a:ln w="9525" cap="flat" cmpd="sng">
            <a:solidFill>
              <a:schemeClr val="dk2"/>
            </a:solidFill>
            <a:prstDash val="solid"/>
            <a:round/>
            <a:headEnd type="none" w="med" len="med"/>
            <a:tailEnd type="none" w="med" len="med"/>
          </a:ln>
        </p:spPr>
      </p:cxnSp>
      <p:cxnSp>
        <p:nvCxnSpPr>
          <p:cNvPr id="3" name="Google Shape;6403;p64"/>
          <p:cNvCxnSpPr/>
          <p:nvPr>
            <p:custDataLst>
              <p:tags r:id="rId2"/>
            </p:custDataLst>
          </p:nvPr>
        </p:nvCxnSpPr>
        <p:spPr>
          <a:xfrm rot="10800000">
            <a:off x="2427878" y="2415764"/>
            <a:ext cx="0" cy="74295"/>
          </a:xfrm>
          <a:prstGeom prst="straightConnector1">
            <a:avLst/>
          </a:prstGeom>
          <a:noFill/>
          <a:ln w="9525" cap="flat" cmpd="sng">
            <a:solidFill>
              <a:schemeClr val="dk2"/>
            </a:solidFill>
            <a:prstDash val="solid"/>
            <a:round/>
            <a:headEnd type="none" w="med" len="med"/>
            <a:tailEnd type="none" w="med" len="med"/>
          </a:ln>
        </p:spPr>
      </p:cxnSp>
      <p:cxnSp>
        <p:nvCxnSpPr>
          <p:cNvPr id="4" name="Google Shape;6403;p64"/>
          <p:cNvCxnSpPr/>
          <p:nvPr>
            <p:custDataLst>
              <p:tags r:id="rId3"/>
            </p:custDataLst>
          </p:nvPr>
        </p:nvCxnSpPr>
        <p:spPr>
          <a:xfrm rot="10800000">
            <a:off x="2427878" y="2066514"/>
            <a:ext cx="0" cy="74295"/>
          </a:xfrm>
          <a:prstGeom prst="straightConnector1">
            <a:avLst/>
          </a:prstGeom>
          <a:noFill/>
          <a:ln w="9525" cap="flat" cmpd="sng">
            <a:solidFill>
              <a:schemeClr val="dk2"/>
            </a:solidFill>
            <a:prstDash val="solid"/>
            <a:round/>
            <a:headEnd type="none" w="med" len="med"/>
            <a:tailEnd type="none" w="med" len="med"/>
          </a:ln>
        </p:spPr>
      </p:cxnSp>
      <p:cxnSp>
        <p:nvCxnSpPr>
          <p:cNvPr id="5" name="Google Shape;6405;p64"/>
          <p:cNvCxnSpPr/>
          <p:nvPr>
            <p:custDataLst>
              <p:tags r:id="rId4"/>
            </p:custDataLst>
          </p:nvPr>
        </p:nvCxnSpPr>
        <p:spPr>
          <a:xfrm rot="10800000">
            <a:off x="2427878" y="3841974"/>
            <a:ext cx="0" cy="889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6454" name="Shape 6454"/>
        <p:cNvGrpSpPr/>
        <p:nvPr/>
      </p:nvGrpSpPr>
      <p:grpSpPr>
        <a:xfrm>
          <a:off x="0" y="0"/>
          <a:ext cx="0" cy="0"/>
          <a:chOff x="0" y="0"/>
          <a:chExt cx="0" cy="0"/>
        </a:xfrm>
      </p:grpSpPr>
      <p:sp>
        <p:nvSpPr>
          <p:cNvPr id="6455" name="Google Shape;6455;p65"/>
          <p:cNvSpPr/>
          <p:nvPr/>
        </p:nvSpPr>
        <p:spPr>
          <a:xfrm>
            <a:off x="3773088" y="3353950"/>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Previous layer</a:t>
            </a:r>
            <a:endParaRPr sz="1000"/>
          </a:p>
        </p:txBody>
      </p:sp>
      <p:sp>
        <p:nvSpPr>
          <p:cNvPr id="6456" name="Google Shape;6456;p65"/>
          <p:cNvSpPr/>
          <p:nvPr/>
        </p:nvSpPr>
        <p:spPr>
          <a:xfrm>
            <a:off x="1396313" y="2356950"/>
            <a:ext cx="1240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convolutions</a:t>
            </a:r>
            <a:endParaRPr sz="1000"/>
          </a:p>
        </p:txBody>
      </p:sp>
      <p:sp>
        <p:nvSpPr>
          <p:cNvPr id="6457" name="Google Shape;6457;p65"/>
          <p:cNvSpPr/>
          <p:nvPr/>
        </p:nvSpPr>
        <p:spPr>
          <a:xfrm>
            <a:off x="2835688" y="2621000"/>
            <a:ext cx="1240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convolutions</a:t>
            </a:r>
            <a:endParaRPr sz="1000"/>
          </a:p>
        </p:txBody>
      </p:sp>
      <p:sp>
        <p:nvSpPr>
          <p:cNvPr id="6458" name="Google Shape;6458;p65"/>
          <p:cNvSpPr/>
          <p:nvPr/>
        </p:nvSpPr>
        <p:spPr>
          <a:xfrm>
            <a:off x="2835688" y="2049200"/>
            <a:ext cx="1240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3x3 convolutions</a:t>
            </a:r>
            <a:endParaRPr sz="1000"/>
          </a:p>
        </p:txBody>
      </p:sp>
      <p:sp>
        <p:nvSpPr>
          <p:cNvPr id="6459" name="Google Shape;6459;p65"/>
          <p:cNvSpPr/>
          <p:nvPr/>
        </p:nvSpPr>
        <p:spPr>
          <a:xfrm>
            <a:off x="4275063" y="2621000"/>
            <a:ext cx="1240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convolutions</a:t>
            </a:r>
            <a:endParaRPr sz="1000"/>
          </a:p>
        </p:txBody>
      </p:sp>
      <p:sp>
        <p:nvSpPr>
          <p:cNvPr id="6460" name="Google Shape;6460;p65"/>
          <p:cNvSpPr/>
          <p:nvPr/>
        </p:nvSpPr>
        <p:spPr>
          <a:xfrm>
            <a:off x="4275063" y="2049200"/>
            <a:ext cx="1240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5x5 convolutions</a:t>
            </a:r>
            <a:endParaRPr sz="1000"/>
          </a:p>
        </p:txBody>
      </p:sp>
      <p:sp>
        <p:nvSpPr>
          <p:cNvPr id="6461" name="Google Shape;6461;p65"/>
          <p:cNvSpPr/>
          <p:nvPr/>
        </p:nvSpPr>
        <p:spPr>
          <a:xfrm>
            <a:off x="5643488" y="2621000"/>
            <a:ext cx="1240200" cy="394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3x3 max pooling</a:t>
            </a:r>
            <a:endParaRPr sz="1000"/>
          </a:p>
        </p:txBody>
      </p:sp>
      <p:sp>
        <p:nvSpPr>
          <p:cNvPr id="6462" name="Google Shape;6462;p65"/>
          <p:cNvSpPr/>
          <p:nvPr/>
        </p:nvSpPr>
        <p:spPr>
          <a:xfrm>
            <a:off x="5643488" y="2049200"/>
            <a:ext cx="1240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convolutions</a:t>
            </a:r>
            <a:endParaRPr sz="1000"/>
          </a:p>
        </p:txBody>
      </p:sp>
      <p:sp>
        <p:nvSpPr>
          <p:cNvPr id="6463" name="Google Shape;6463;p65"/>
          <p:cNvSpPr/>
          <p:nvPr/>
        </p:nvSpPr>
        <p:spPr>
          <a:xfrm>
            <a:off x="3773088" y="1394750"/>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Filter concatenation</a:t>
            </a:r>
            <a:endParaRPr sz="1000"/>
          </a:p>
        </p:txBody>
      </p:sp>
      <p:cxnSp>
        <p:nvCxnSpPr>
          <p:cNvPr id="6464" name="Google Shape;6464;p65"/>
          <p:cNvCxnSpPr>
            <a:stCxn id="6455" idx="0"/>
            <a:endCxn id="6457" idx="2"/>
          </p:cNvCxnSpPr>
          <p:nvPr/>
        </p:nvCxnSpPr>
        <p:spPr>
          <a:xfrm rot="5400000" flipH="1">
            <a:off x="3755388" y="2716150"/>
            <a:ext cx="338100" cy="9375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465" name="Google Shape;6465;p65"/>
          <p:cNvCxnSpPr>
            <a:stCxn id="6455" idx="0"/>
            <a:endCxn id="6456" idx="2"/>
          </p:cNvCxnSpPr>
          <p:nvPr/>
        </p:nvCxnSpPr>
        <p:spPr>
          <a:xfrm rot="5400000" flipH="1">
            <a:off x="2903688" y="1864450"/>
            <a:ext cx="602100" cy="2376900"/>
          </a:xfrm>
          <a:prstGeom prst="curvedConnector3">
            <a:avLst>
              <a:gd name="adj1" fmla="val 25764"/>
            </a:avLst>
          </a:prstGeom>
          <a:noFill/>
          <a:ln w="9525" cap="flat" cmpd="sng">
            <a:solidFill>
              <a:schemeClr val="dk2"/>
            </a:solidFill>
            <a:prstDash val="solid"/>
            <a:round/>
            <a:headEnd type="none" w="med" len="med"/>
            <a:tailEnd type="triangle" w="med" len="med"/>
          </a:ln>
        </p:spPr>
      </p:cxnSp>
      <p:cxnSp>
        <p:nvCxnSpPr>
          <p:cNvPr id="6466" name="Google Shape;6466;p65"/>
          <p:cNvCxnSpPr>
            <a:stCxn id="6455" idx="0"/>
            <a:endCxn id="6459" idx="2"/>
          </p:cNvCxnSpPr>
          <p:nvPr/>
        </p:nvCxnSpPr>
        <p:spPr>
          <a:xfrm rot="-5400000">
            <a:off x="4475088" y="2933950"/>
            <a:ext cx="338100" cy="5019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467" name="Google Shape;6467;p65"/>
          <p:cNvCxnSpPr>
            <a:stCxn id="6455" idx="0"/>
            <a:endCxn id="6461" idx="2"/>
          </p:cNvCxnSpPr>
          <p:nvPr/>
        </p:nvCxnSpPr>
        <p:spPr>
          <a:xfrm rot="-5400000">
            <a:off x="5159388" y="2249650"/>
            <a:ext cx="338100" cy="18705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468" name="Google Shape;6468;p65"/>
          <p:cNvCxnSpPr>
            <a:stCxn id="6457" idx="0"/>
            <a:endCxn id="6458" idx="2"/>
          </p:cNvCxnSpPr>
          <p:nvPr/>
        </p:nvCxnSpPr>
        <p:spPr>
          <a:xfrm rot="-5400000">
            <a:off x="3367588" y="2532200"/>
            <a:ext cx="177000" cy="6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469" name="Google Shape;6469;p65"/>
          <p:cNvCxnSpPr>
            <a:stCxn id="6459" idx="0"/>
            <a:endCxn id="6460" idx="2"/>
          </p:cNvCxnSpPr>
          <p:nvPr/>
        </p:nvCxnSpPr>
        <p:spPr>
          <a:xfrm rot="-5400000">
            <a:off x="4806963" y="2532200"/>
            <a:ext cx="177000" cy="6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470" name="Google Shape;6470;p65"/>
          <p:cNvCxnSpPr>
            <a:stCxn id="6461" idx="0"/>
            <a:endCxn id="6462" idx="2"/>
          </p:cNvCxnSpPr>
          <p:nvPr/>
        </p:nvCxnSpPr>
        <p:spPr>
          <a:xfrm rot="-5400000">
            <a:off x="6175388" y="2532200"/>
            <a:ext cx="177000" cy="6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471" name="Google Shape;6471;p65"/>
          <p:cNvCxnSpPr>
            <a:stCxn id="6456" idx="0"/>
            <a:endCxn id="6463" idx="2"/>
          </p:cNvCxnSpPr>
          <p:nvPr/>
        </p:nvCxnSpPr>
        <p:spPr>
          <a:xfrm rot="-5400000">
            <a:off x="2921213" y="884850"/>
            <a:ext cx="567300" cy="2376900"/>
          </a:xfrm>
          <a:prstGeom prst="curvedConnector3">
            <a:avLst>
              <a:gd name="adj1" fmla="val 85365"/>
            </a:avLst>
          </a:prstGeom>
          <a:noFill/>
          <a:ln w="9525" cap="flat" cmpd="sng">
            <a:solidFill>
              <a:schemeClr val="dk2"/>
            </a:solidFill>
            <a:prstDash val="solid"/>
            <a:round/>
            <a:headEnd type="none" w="med" len="med"/>
            <a:tailEnd type="triangle" w="med" len="med"/>
          </a:ln>
        </p:spPr>
      </p:cxnSp>
      <p:cxnSp>
        <p:nvCxnSpPr>
          <p:cNvPr id="6472" name="Google Shape;6472;p65"/>
          <p:cNvCxnSpPr>
            <a:stCxn id="6458" idx="0"/>
            <a:endCxn id="6463" idx="2"/>
          </p:cNvCxnSpPr>
          <p:nvPr/>
        </p:nvCxnSpPr>
        <p:spPr>
          <a:xfrm rot="-5400000">
            <a:off x="3794638" y="1450550"/>
            <a:ext cx="259800" cy="937500"/>
          </a:xfrm>
          <a:prstGeom prst="curvedConnector3">
            <a:avLst>
              <a:gd name="adj1" fmla="val 49971"/>
            </a:avLst>
          </a:prstGeom>
          <a:noFill/>
          <a:ln w="9525" cap="flat" cmpd="sng">
            <a:solidFill>
              <a:schemeClr val="dk2"/>
            </a:solidFill>
            <a:prstDash val="solid"/>
            <a:round/>
            <a:headEnd type="none" w="med" len="med"/>
            <a:tailEnd type="triangle" w="med" len="med"/>
          </a:ln>
        </p:spPr>
      </p:cxnSp>
      <p:cxnSp>
        <p:nvCxnSpPr>
          <p:cNvPr id="6473" name="Google Shape;6473;p65"/>
          <p:cNvCxnSpPr>
            <a:stCxn id="6460" idx="0"/>
            <a:endCxn id="6463" idx="2"/>
          </p:cNvCxnSpPr>
          <p:nvPr/>
        </p:nvCxnSpPr>
        <p:spPr>
          <a:xfrm rot="5400000" flipH="1">
            <a:off x="4514313" y="1668350"/>
            <a:ext cx="259800" cy="501900"/>
          </a:xfrm>
          <a:prstGeom prst="curvedConnector3">
            <a:avLst>
              <a:gd name="adj1" fmla="val 49971"/>
            </a:avLst>
          </a:prstGeom>
          <a:noFill/>
          <a:ln w="9525" cap="flat" cmpd="sng">
            <a:solidFill>
              <a:schemeClr val="dk2"/>
            </a:solidFill>
            <a:prstDash val="solid"/>
            <a:round/>
            <a:headEnd type="none" w="med" len="med"/>
            <a:tailEnd type="triangle" w="med" len="med"/>
          </a:ln>
        </p:spPr>
      </p:cxnSp>
      <p:cxnSp>
        <p:nvCxnSpPr>
          <p:cNvPr id="6474" name="Google Shape;6474;p65"/>
          <p:cNvCxnSpPr>
            <a:stCxn id="6462" idx="0"/>
            <a:endCxn id="6463" idx="2"/>
          </p:cNvCxnSpPr>
          <p:nvPr/>
        </p:nvCxnSpPr>
        <p:spPr>
          <a:xfrm rot="5400000" flipH="1">
            <a:off x="5198438" y="984050"/>
            <a:ext cx="259800" cy="1870500"/>
          </a:xfrm>
          <a:prstGeom prst="curvedConnector3">
            <a:avLst>
              <a:gd name="adj1" fmla="val 4997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6478" name="Shape 6478"/>
        <p:cNvGrpSpPr/>
        <p:nvPr/>
      </p:nvGrpSpPr>
      <p:grpSpPr>
        <a:xfrm>
          <a:off x="0" y="0"/>
          <a:ext cx="0" cy="0"/>
          <a:chOff x="0" y="0"/>
          <a:chExt cx="0" cy="0"/>
        </a:xfrm>
      </p:grpSpPr>
      <p:sp>
        <p:nvSpPr>
          <p:cNvPr id="6479" name="Google Shape;6479;p66"/>
          <p:cNvSpPr/>
          <p:nvPr/>
        </p:nvSpPr>
        <p:spPr>
          <a:xfrm>
            <a:off x="3971888" y="931150"/>
            <a:ext cx="1240200" cy="405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Previous layer</a:t>
            </a:r>
            <a:endParaRPr sz="1000"/>
          </a:p>
        </p:txBody>
      </p:sp>
      <p:sp>
        <p:nvSpPr>
          <p:cNvPr id="6480" name="Google Shape;6480;p66"/>
          <p:cNvSpPr/>
          <p:nvPr/>
        </p:nvSpPr>
        <p:spPr>
          <a:xfrm>
            <a:off x="2496863" y="1703639"/>
            <a:ext cx="1240200" cy="4053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a:t>
            </a:r>
            <a:r>
              <a:rPr lang="en-GB" sz="1000"/>
              <a:t>x3 conv, </a:t>
            </a:r>
            <a:endParaRPr sz="1000"/>
          </a:p>
          <a:p>
            <a:pPr marL="0" lvl="0" indent="0" algn="ctr" rtl="0">
              <a:spcBef>
                <a:spcPts val="0"/>
              </a:spcBef>
              <a:spcAft>
                <a:spcPts val="0"/>
              </a:spcAft>
              <a:buNone/>
            </a:pPr>
            <a:r>
              <a:rPr lang="en-GB" sz="1000"/>
              <a:t>1 padding</a:t>
            </a:r>
            <a:endParaRPr sz="1000"/>
          </a:p>
        </p:txBody>
      </p:sp>
      <p:sp>
        <p:nvSpPr>
          <p:cNvPr id="6481" name="Google Shape;6481;p66"/>
          <p:cNvSpPr/>
          <p:nvPr/>
        </p:nvSpPr>
        <p:spPr>
          <a:xfrm>
            <a:off x="3971888" y="2749801"/>
            <a:ext cx="1240200" cy="4053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1x5 conv,</a:t>
            </a:r>
            <a:endParaRPr sz="1000"/>
          </a:p>
          <a:p>
            <a:pPr marL="0" lvl="0" indent="0" algn="ctr" rtl="0">
              <a:spcBef>
                <a:spcPts val="0"/>
              </a:spcBef>
              <a:spcAft>
                <a:spcPts val="0"/>
              </a:spcAft>
              <a:buNone/>
            </a:pPr>
            <a:r>
              <a:rPr lang="en-GB" sz="1000"/>
              <a:t>2 padding</a:t>
            </a:r>
            <a:endParaRPr sz="1000"/>
          </a:p>
        </p:txBody>
      </p:sp>
      <p:sp>
        <p:nvSpPr>
          <p:cNvPr id="6482" name="Google Shape;6482;p66"/>
          <p:cNvSpPr/>
          <p:nvPr/>
        </p:nvSpPr>
        <p:spPr>
          <a:xfrm>
            <a:off x="3971888" y="1840464"/>
            <a:ext cx="1240200" cy="4053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000">
                <a:solidFill>
                  <a:schemeClr val="dk1"/>
                </a:solidFill>
              </a:rPr>
              <a:t>1x3 conv, </a:t>
            </a:r>
            <a:endParaRPr sz="1000">
              <a:solidFill>
                <a:schemeClr val="dk1"/>
              </a:solidFill>
            </a:endParaRPr>
          </a:p>
          <a:p>
            <a:pPr marL="0" lvl="0" indent="0" algn="ctr" rtl="0">
              <a:spcBef>
                <a:spcPts val="0"/>
              </a:spcBef>
              <a:spcAft>
                <a:spcPts val="0"/>
              </a:spcAft>
              <a:buClr>
                <a:schemeClr val="dk1"/>
              </a:buClr>
              <a:buSzPts val="1100"/>
              <a:buFont typeface="Arial" panose="020B0604020202020204"/>
              <a:buNone/>
            </a:pPr>
            <a:r>
              <a:rPr lang="en-GB" sz="1000">
                <a:solidFill>
                  <a:schemeClr val="dk1"/>
                </a:solidFill>
              </a:rPr>
              <a:t>1 padding</a:t>
            </a:r>
            <a:endParaRPr sz="1000"/>
          </a:p>
        </p:txBody>
      </p:sp>
      <p:sp>
        <p:nvSpPr>
          <p:cNvPr id="6483" name="Google Shape;6483;p66"/>
          <p:cNvSpPr/>
          <p:nvPr/>
        </p:nvSpPr>
        <p:spPr>
          <a:xfrm>
            <a:off x="5406938" y="2198551"/>
            <a:ext cx="1240200" cy="4053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a:t>
            </a:r>
            <a:r>
              <a:rPr lang="en-GB" sz="1000"/>
              <a:t>x7 conv,</a:t>
            </a:r>
            <a:endParaRPr sz="1000"/>
          </a:p>
          <a:p>
            <a:pPr marL="0" lvl="0" indent="0" algn="ctr" rtl="0">
              <a:spcBef>
                <a:spcPts val="0"/>
              </a:spcBef>
              <a:spcAft>
                <a:spcPts val="0"/>
              </a:spcAft>
              <a:buNone/>
            </a:pPr>
            <a:r>
              <a:rPr lang="en-GB" sz="1000"/>
              <a:t>3 padding</a:t>
            </a:r>
            <a:endParaRPr sz="1000"/>
          </a:p>
        </p:txBody>
      </p:sp>
      <p:sp>
        <p:nvSpPr>
          <p:cNvPr id="6484" name="Google Shape;6484;p66"/>
          <p:cNvSpPr/>
          <p:nvPr/>
        </p:nvSpPr>
        <p:spPr>
          <a:xfrm>
            <a:off x="3972188" y="3807053"/>
            <a:ext cx="1240200" cy="405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Filter concatenation</a:t>
            </a:r>
            <a:endParaRPr sz="1000"/>
          </a:p>
        </p:txBody>
      </p:sp>
      <p:cxnSp>
        <p:nvCxnSpPr>
          <p:cNvPr id="6485" name="Google Shape;6485;p66"/>
          <p:cNvCxnSpPr>
            <a:stCxn id="6484" idx="0"/>
            <a:endCxn id="6486" idx="2"/>
          </p:cNvCxnSpPr>
          <p:nvPr/>
        </p:nvCxnSpPr>
        <p:spPr>
          <a:xfrm rot="5400000" flipH="1">
            <a:off x="3646388" y="2861153"/>
            <a:ext cx="416400" cy="1475400"/>
          </a:xfrm>
          <a:prstGeom prst="curvedConnector3">
            <a:avLst>
              <a:gd name="adj1" fmla="val 50002"/>
            </a:avLst>
          </a:prstGeom>
          <a:noFill/>
          <a:ln w="9525" cap="flat" cmpd="sng">
            <a:solidFill>
              <a:schemeClr val="dk2"/>
            </a:solidFill>
            <a:prstDash val="solid"/>
            <a:round/>
            <a:headEnd type="triangle" w="med" len="med"/>
            <a:tailEnd type="none" w="med" len="med"/>
          </a:ln>
        </p:spPr>
      </p:cxnSp>
      <p:cxnSp>
        <p:nvCxnSpPr>
          <p:cNvPr id="6487" name="Google Shape;6487;p66"/>
          <p:cNvCxnSpPr>
            <a:stCxn id="6484" idx="0"/>
            <a:endCxn id="6483" idx="2"/>
          </p:cNvCxnSpPr>
          <p:nvPr/>
        </p:nvCxnSpPr>
        <p:spPr>
          <a:xfrm rot="-5400000">
            <a:off x="4708088" y="2487953"/>
            <a:ext cx="1203300" cy="1434900"/>
          </a:xfrm>
          <a:prstGeom prst="curvedConnector3">
            <a:avLst>
              <a:gd name="adj1" fmla="val 49996"/>
            </a:avLst>
          </a:prstGeom>
          <a:noFill/>
          <a:ln w="9525" cap="flat" cmpd="sng">
            <a:solidFill>
              <a:schemeClr val="dk2"/>
            </a:solidFill>
            <a:prstDash val="solid"/>
            <a:round/>
            <a:headEnd type="triangle" w="med" len="med"/>
            <a:tailEnd type="none" w="med" len="med"/>
          </a:ln>
        </p:spPr>
      </p:cxnSp>
      <p:sp>
        <p:nvSpPr>
          <p:cNvPr id="6488" name="Google Shape;6488;p66"/>
          <p:cNvSpPr/>
          <p:nvPr/>
        </p:nvSpPr>
        <p:spPr>
          <a:xfrm>
            <a:off x="2496863" y="2344502"/>
            <a:ext cx="1240200" cy="4053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000">
                <a:solidFill>
                  <a:schemeClr val="dk1"/>
                </a:solidFill>
              </a:rPr>
              <a:t>1x3 conv, </a:t>
            </a:r>
            <a:endParaRPr sz="1000">
              <a:solidFill>
                <a:schemeClr val="dk1"/>
              </a:solidFill>
            </a:endParaRPr>
          </a:p>
          <a:p>
            <a:pPr marL="0" lvl="0" indent="0" algn="ctr" rtl="0">
              <a:spcBef>
                <a:spcPts val="0"/>
              </a:spcBef>
              <a:spcAft>
                <a:spcPts val="0"/>
              </a:spcAft>
              <a:buClr>
                <a:schemeClr val="dk1"/>
              </a:buClr>
              <a:buSzPts val="1100"/>
              <a:buFont typeface="Arial" panose="020B0604020202020204"/>
              <a:buNone/>
            </a:pPr>
            <a:r>
              <a:rPr lang="en-GB" sz="1000">
                <a:solidFill>
                  <a:schemeClr val="dk1"/>
                </a:solidFill>
              </a:rPr>
              <a:t>1 padding</a:t>
            </a:r>
            <a:endParaRPr sz="1000"/>
          </a:p>
        </p:txBody>
      </p:sp>
      <p:sp>
        <p:nvSpPr>
          <p:cNvPr id="6486" name="Google Shape;6486;p66"/>
          <p:cNvSpPr/>
          <p:nvPr/>
        </p:nvSpPr>
        <p:spPr>
          <a:xfrm>
            <a:off x="2496863" y="2985339"/>
            <a:ext cx="1240200" cy="4053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000">
                <a:solidFill>
                  <a:schemeClr val="dk1"/>
                </a:solidFill>
              </a:rPr>
              <a:t>1x3 conv, </a:t>
            </a:r>
            <a:endParaRPr sz="1000">
              <a:solidFill>
                <a:schemeClr val="dk1"/>
              </a:solidFill>
            </a:endParaRPr>
          </a:p>
          <a:p>
            <a:pPr marL="0" lvl="0" indent="0" algn="ctr" rtl="0">
              <a:spcBef>
                <a:spcPts val="0"/>
              </a:spcBef>
              <a:spcAft>
                <a:spcPts val="0"/>
              </a:spcAft>
              <a:buClr>
                <a:schemeClr val="dk1"/>
              </a:buClr>
              <a:buSzPts val="1100"/>
              <a:buFont typeface="Arial" panose="020B0604020202020204"/>
              <a:buNone/>
            </a:pPr>
            <a:r>
              <a:rPr lang="en-GB" sz="1000">
                <a:solidFill>
                  <a:schemeClr val="dk1"/>
                </a:solidFill>
              </a:rPr>
              <a:t>1 padding</a:t>
            </a:r>
            <a:endParaRPr sz="1000"/>
          </a:p>
        </p:txBody>
      </p:sp>
      <p:cxnSp>
        <p:nvCxnSpPr>
          <p:cNvPr id="6489" name="Google Shape;6489;p66"/>
          <p:cNvCxnSpPr>
            <a:stCxn id="6480" idx="2"/>
            <a:endCxn id="6488" idx="0"/>
          </p:cNvCxnSpPr>
          <p:nvPr/>
        </p:nvCxnSpPr>
        <p:spPr>
          <a:xfrm>
            <a:off x="3116963" y="2108939"/>
            <a:ext cx="0" cy="235500"/>
          </a:xfrm>
          <a:prstGeom prst="straightConnector1">
            <a:avLst/>
          </a:prstGeom>
          <a:noFill/>
          <a:ln w="9525" cap="flat" cmpd="sng">
            <a:solidFill>
              <a:schemeClr val="dk2"/>
            </a:solidFill>
            <a:prstDash val="solid"/>
            <a:round/>
            <a:headEnd type="none" w="med" len="med"/>
            <a:tailEnd type="triangle" w="med" len="med"/>
          </a:ln>
        </p:spPr>
      </p:cxnSp>
      <p:cxnSp>
        <p:nvCxnSpPr>
          <p:cNvPr id="6490" name="Google Shape;6490;p66"/>
          <p:cNvCxnSpPr>
            <a:stCxn id="6488" idx="2"/>
            <a:endCxn id="6486" idx="0"/>
          </p:cNvCxnSpPr>
          <p:nvPr/>
        </p:nvCxnSpPr>
        <p:spPr>
          <a:xfrm>
            <a:off x="3116963" y="2749802"/>
            <a:ext cx="0" cy="235500"/>
          </a:xfrm>
          <a:prstGeom prst="straightConnector1">
            <a:avLst/>
          </a:prstGeom>
          <a:noFill/>
          <a:ln w="9525" cap="flat" cmpd="sng">
            <a:solidFill>
              <a:schemeClr val="dk2"/>
            </a:solidFill>
            <a:prstDash val="solid"/>
            <a:round/>
            <a:headEnd type="none" w="med" len="med"/>
            <a:tailEnd type="triangle" w="med" len="med"/>
          </a:ln>
        </p:spPr>
      </p:cxnSp>
      <p:cxnSp>
        <p:nvCxnSpPr>
          <p:cNvPr id="6491" name="Google Shape;6491;p66"/>
          <p:cNvCxnSpPr>
            <a:stCxn id="6482" idx="2"/>
            <a:endCxn id="6481" idx="0"/>
          </p:cNvCxnSpPr>
          <p:nvPr/>
        </p:nvCxnSpPr>
        <p:spPr>
          <a:xfrm>
            <a:off x="4591988" y="2245764"/>
            <a:ext cx="0" cy="504000"/>
          </a:xfrm>
          <a:prstGeom prst="straightConnector1">
            <a:avLst/>
          </a:prstGeom>
          <a:noFill/>
          <a:ln w="9525" cap="flat" cmpd="sng">
            <a:solidFill>
              <a:schemeClr val="dk2"/>
            </a:solidFill>
            <a:prstDash val="solid"/>
            <a:round/>
            <a:headEnd type="none" w="med" len="med"/>
            <a:tailEnd type="triangle" w="med" len="med"/>
          </a:ln>
        </p:spPr>
      </p:cxnSp>
      <p:cxnSp>
        <p:nvCxnSpPr>
          <p:cNvPr id="6492" name="Google Shape;6492;p66"/>
          <p:cNvCxnSpPr>
            <a:stCxn id="6481" idx="2"/>
            <a:endCxn id="6484" idx="0"/>
          </p:cNvCxnSpPr>
          <p:nvPr/>
        </p:nvCxnSpPr>
        <p:spPr>
          <a:xfrm>
            <a:off x="4591988" y="3155101"/>
            <a:ext cx="300" cy="651900"/>
          </a:xfrm>
          <a:prstGeom prst="straightConnector1">
            <a:avLst/>
          </a:prstGeom>
          <a:noFill/>
          <a:ln w="9525" cap="flat" cmpd="sng">
            <a:solidFill>
              <a:schemeClr val="dk2"/>
            </a:solidFill>
            <a:prstDash val="solid"/>
            <a:round/>
            <a:headEnd type="none" w="med" len="med"/>
            <a:tailEnd type="triangle" w="med" len="med"/>
          </a:ln>
        </p:spPr>
      </p:cxnSp>
      <p:cxnSp>
        <p:nvCxnSpPr>
          <p:cNvPr id="6493" name="Google Shape;6493;p66"/>
          <p:cNvCxnSpPr>
            <a:stCxn id="6479" idx="2"/>
            <a:endCxn id="6480" idx="0"/>
          </p:cNvCxnSpPr>
          <p:nvPr/>
        </p:nvCxnSpPr>
        <p:spPr>
          <a:xfrm rot="5400000">
            <a:off x="3670838" y="782500"/>
            <a:ext cx="367200" cy="1475100"/>
          </a:xfrm>
          <a:prstGeom prst="curvedConnector3">
            <a:avLst>
              <a:gd name="adj1" fmla="val 49999"/>
            </a:avLst>
          </a:prstGeom>
          <a:noFill/>
          <a:ln w="9525" cap="flat" cmpd="sng">
            <a:solidFill>
              <a:schemeClr val="dk2"/>
            </a:solidFill>
            <a:prstDash val="solid"/>
            <a:round/>
            <a:headEnd type="none" w="med" len="med"/>
            <a:tailEnd type="triangle" w="med" len="med"/>
          </a:ln>
        </p:spPr>
      </p:cxnSp>
      <p:cxnSp>
        <p:nvCxnSpPr>
          <p:cNvPr id="6494" name="Google Shape;6494;p66"/>
          <p:cNvCxnSpPr>
            <a:stCxn id="6479" idx="2"/>
            <a:endCxn id="6482" idx="0"/>
          </p:cNvCxnSpPr>
          <p:nvPr/>
        </p:nvCxnSpPr>
        <p:spPr>
          <a:xfrm rot="-5400000" flipH="1">
            <a:off x="4340288" y="1588150"/>
            <a:ext cx="504000" cy="600"/>
          </a:xfrm>
          <a:prstGeom prst="curvedConnector3">
            <a:avLst>
              <a:gd name="adj1" fmla="val 50001"/>
            </a:avLst>
          </a:prstGeom>
          <a:noFill/>
          <a:ln w="9525" cap="flat" cmpd="sng">
            <a:solidFill>
              <a:schemeClr val="dk2"/>
            </a:solidFill>
            <a:prstDash val="solid"/>
            <a:round/>
            <a:headEnd type="none" w="med" len="med"/>
            <a:tailEnd type="triangle" w="med" len="med"/>
          </a:ln>
        </p:spPr>
      </p:cxnSp>
      <p:cxnSp>
        <p:nvCxnSpPr>
          <p:cNvPr id="6495" name="Google Shape;6495;p66"/>
          <p:cNvCxnSpPr>
            <a:stCxn id="6479" idx="2"/>
            <a:endCxn id="6483" idx="0"/>
          </p:cNvCxnSpPr>
          <p:nvPr/>
        </p:nvCxnSpPr>
        <p:spPr>
          <a:xfrm rot="-5400000" flipH="1">
            <a:off x="4878488" y="1049950"/>
            <a:ext cx="862200" cy="1435200"/>
          </a:xfrm>
          <a:prstGeom prst="curvedConnector3">
            <a:avLst>
              <a:gd name="adj1" fmla="val 49994"/>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6499" name="Shape 6499"/>
        <p:cNvGrpSpPr/>
        <p:nvPr/>
      </p:nvGrpSpPr>
      <p:grpSpPr>
        <a:xfrm>
          <a:off x="0" y="0"/>
          <a:ext cx="0" cy="0"/>
          <a:chOff x="0" y="0"/>
          <a:chExt cx="0" cy="0"/>
        </a:xfrm>
      </p:grpSpPr>
      <p:sp>
        <p:nvSpPr>
          <p:cNvPr id="6500" name="Google Shape;6500;p67"/>
          <p:cNvSpPr/>
          <p:nvPr/>
        </p:nvSpPr>
        <p:spPr>
          <a:xfrm rot="5400000">
            <a:off x="7075" y="2434205"/>
            <a:ext cx="834300" cy="27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Input</a:t>
            </a:r>
            <a:endParaRPr sz="1200"/>
          </a:p>
        </p:txBody>
      </p:sp>
      <p:sp>
        <p:nvSpPr>
          <p:cNvPr id="6501" name="Google Shape;6501;p67"/>
          <p:cNvSpPr/>
          <p:nvPr/>
        </p:nvSpPr>
        <p:spPr>
          <a:xfrm rot="5400000">
            <a:off x="349775" y="24342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502" name="Google Shape;6502;p67"/>
          <p:cNvSpPr/>
          <p:nvPr/>
        </p:nvSpPr>
        <p:spPr>
          <a:xfrm rot="5400000">
            <a:off x="692425"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Max-Pool</a:t>
            </a:r>
            <a:endParaRPr sz="1200"/>
          </a:p>
        </p:txBody>
      </p:sp>
      <p:cxnSp>
        <p:nvCxnSpPr>
          <p:cNvPr id="6503" name="Google Shape;6503;p67"/>
          <p:cNvCxnSpPr>
            <a:stCxn id="6500" idx="0"/>
            <a:endCxn id="6501" idx="2"/>
          </p:cNvCxnSpPr>
          <p:nvPr/>
        </p:nvCxnSpPr>
        <p:spPr>
          <a:xfrm>
            <a:off x="561775"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04" name="Google Shape;6504;p67"/>
          <p:cNvCxnSpPr>
            <a:stCxn id="6502" idx="0"/>
            <a:endCxn id="6502" idx="0"/>
          </p:cNvCxnSpPr>
          <p:nvPr/>
        </p:nvCxnSpPr>
        <p:spPr>
          <a:xfrm>
            <a:off x="124712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05" name="Google Shape;6505;p67"/>
          <p:cNvCxnSpPr>
            <a:stCxn id="6502" idx="0"/>
            <a:endCxn id="6502" idx="0"/>
          </p:cNvCxnSpPr>
          <p:nvPr/>
        </p:nvCxnSpPr>
        <p:spPr>
          <a:xfrm>
            <a:off x="124712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06" name="Google Shape;6506;p67"/>
          <p:cNvCxnSpPr>
            <a:stCxn id="6502" idx="0"/>
            <a:endCxn id="6502" idx="0"/>
          </p:cNvCxnSpPr>
          <p:nvPr/>
        </p:nvCxnSpPr>
        <p:spPr>
          <a:xfrm>
            <a:off x="1247125" y="2571755"/>
            <a:ext cx="0" cy="0"/>
          </a:xfrm>
          <a:prstGeom prst="straightConnector1">
            <a:avLst/>
          </a:prstGeom>
          <a:noFill/>
          <a:ln w="9525" cap="flat" cmpd="sng">
            <a:solidFill>
              <a:schemeClr val="dk2"/>
            </a:solidFill>
            <a:prstDash val="solid"/>
            <a:round/>
            <a:headEnd type="none" w="med" len="med"/>
            <a:tailEnd type="none" w="med" len="med"/>
          </a:ln>
        </p:spPr>
      </p:cxnSp>
      <p:sp>
        <p:nvSpPr>
          <p:cNvPr id="6507" name="Google Shape;6507;p67"/>
          <p:cNvSpPr/>
          <p:nvPr/>
        </p:nvSpPr>
        <p:spPr>
          <a:xfrm rot="5400000">
            <a:off x="2062750"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Max-Pool</a:t>
            </a:r>
            <a:endParaRPr sz="1200"/>
          </a:p>
        </p:txBody>
      </p:sp>
      <p:cxnSp>
        <p:nvCxnSpPr>
          <p:cNvPr id="6508" name="Google Shape;6508;p67"/>
          <p:cNvCxnSpPr>
            <a:stCxn id="6507" idx="0"/>
            <a:endCxn id="6507" idx="0"/>
          </p:cNvCxnSpPr>
          <p:nvPr/>
        </p:nvCxnSpPr>
        <p:spPr>
          <a:xfrm>
            <a:off x="2617450"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09" name="Google Shape;6509;p67"/>
          <p:cNvCxnSpPr>
            <a:stCxn id="6507" idx="0"/>
            <a:endCxn id="6507" idx="0"/>
          </p:cNvCxnSpPr>
          <p:nvPr/>
        </p:nvCxnSpPr>
        <p:spPr>
          <a:xfrm>
            <a:off x="2617450"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10" name="Google Shape;6510;p67"/>
          <p:cNvCxnSpPr>
            <a:stCxn id="6507" idx="0"/>
            <a:endCxn id="6507" idx="0"/>
          </p:cNvCxnSpPr>
          <p:nvPr/>
        </p:nvCxnSpPr>
        <p:spPr>
          <a:xfrm>
            <a:off x="2617450" y="2571755"/>
            <a:ext cx="0" cy="0"/>
          </a:xfrm>
          <a:prstGeom prst="straightConnector1">
            <a:avLst/>
          </a:prstGeom>
          <a:noFill/>
          <a:ln w="9525" cap="flat" cmpd="sng">
            <a:solidFill>
              <a:schemeClr val="dk2"/>
            </a:solidFill>
            <a:prstDash val="solid"/>
            <a:round/>
            <a:headEnd type="none" w="med" len="med"/>
            <a:tailEnd type="none" w="med" len="med"/>
          </a:ln>
        </p:spPr>
      </p:cxnSp>
      <p:sp>
        <p:nvSpPr>
          <p:cNvPr id="6511" name="Google Shape;6511;p67"/>
          <p:cNvSpPr/>
          <p:nvPr/>
        </p:nvSpPr>
        <p:spPr>
          <a:xfrm rot="5400000">
            <a:off x="3090850"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Max-Pool</a:t>
            </a:r>
            <a:endParaRPr sz="1200"/>
          </a:p>
        </p:txBody>
      </p:sp>
      <p:cxnSp>
        <p:nvCxnSpPr>
          <p:cNvPr id="6512" name="Google Shape;6512;p67"/>
          <p:cNvCxnSpPr>
            <a:stCxn id="6511" idx="0"/>
            <a:endCxn id="6511" idx="0"/>
          </p:cNvCxnSpPr>
          <p:nvPr/>
        </p:nvCxnSpPr>
        <p:spPr>
          <a:xfrm>
            <a:off x="3645550"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13" name="Google Shape;6513;p67"/>
          <p:cNvCxnSpPr>
            <a:stCxn id="6511" idx="0"/>
            <a:endCxn id="6511" idx="0"/>
          </p:cNvCxnSpPr>
          <p:nvPr/>
        </p:nvCxnSpPr>
        <p:spPr>
          <a:xfrm>
            <a:off x="3645550"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14" name="Google Shape;6514;p67"/>
          <p:cNvCxnSpPr>
            <a:stCxn id="6511" idx="0"/>
            <a:endCxn id="6511" idx="0"/>
          </p:cNvCxnSpPr>
          <p:nvPr/>
        </p:nvCxnSpPr>
        <p:spPr>
          <a:xfrm>
            <a:off x="3645550" y="2571755"/>
            <a:ext cx="0" cy="0"/>
          </a:xfrm>
          <a:prstGeom prst="straightConnector1">
            <a:avLst/>
          </a:prstGeom>
          <a:noFill/>
          <a:ln w="9525" cap="flat" cmpd="sng">
            <a:solidFill>
              <a:schemeClr val="dk2"/>
            </a:solidFill>
            <a:prstDash val="solid"/>
            <a:round/>
            <a:headEnd type="none" w="med" len="med"/>
            <a:tailEnd type="none" w="med" len="med"/>
          </a:ln>
        </p:spPr>
      </p:cxnSp>
      <p:sp>
        <p:nvSpPr>
          <p:cNvPr id="6515" name="Google Shape;6515;p67"/>
          <p:cNvSpPr/>
          <p:nvPr/>
        </p:nvSpPr>
        <p:spPr>
          <a:xfrm rot="5400000">
            <a:off x="2405450"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Inception</a:t>
            </a:r>
            <a:endParaRPr sz="1200"/>
          </a:p>
        </p:txBody>
      </p:sp>
      <p:sp>
        <p:nvSpPr>
          <p:cNvPr id="6516" name="Google Shape;6516;p67"/>
          <p:cNvSpPr/>
          <p:nvPr/>
        </p:nvSpPr>
        <p:spPr>
          <a:xfrm rot="5400000">
            <a:off x="2748150"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Inception</a:t>
            </a:r>
            <a:endParaRPr sz="1200"/>
          </a:p>
        </p:txBody>
      </p:sp>
      <p:sp>
        <p:nvSpPr>
          <p:cNvPr id="6517" name="Google Shape;6517;p67"/>
          <p:cNvSpPr/>
          <p:nvPr/>
        </p:nvSpPr>
        <p:spPr>
          <a:xfrm rot="5400000">
            <a:off x="5166736"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Max-Pool</a:t>
            </a:r>
            <a:endParaRPr sz="1200"/>
          </a:p>
        </p:txBody>
      </p:sp>
      <p:cxnSp>
        <p:nvCxnSpPr>
          <p:cNvPr id="6518" name="Google Shape;6518;p67"/>
          <p:cNvCxnSpPr>
            <a:stCxn id="6517" idx="0"/>
            <a:endCxn id="6517" idx="0"/>
          </p:cNvCxnSpPr>
          <p:nvPr/>
        </p:nvCxnSpPr>
        <p:spPr>
          <a:xfrm>
            <a:off x="5721436"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19" name="Google Shape;6519;p67"/>
          <p:cNvCxnSpPr>
            <a:stCxn id="6517" idx="0"/>
            <a:endCxn id="6517" idx="0"/>
          </p:cNvCxnSpPr>
          <p:nvPr/>
        </p:nvCxnSpPr>
        <p:spPr>
          <a:xfrm>
            <a:off x="5721436"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0" name="Google Shape;6520;p67"/>
          <p:cNvCxnSpPr>
            <a:stCxn id="6517" idx="0"/>
            <a:endCxn id="6517" idx="0"/>
          </p:cNvCxnSpPr>
          <p:nvPr/>
        </p:nvCxnSpPr>
        <p:spPr>
          <a:xfrm>
            <a:off x="5721436"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1" name="Google Shape;6521;p67"/>
          <p:cNvCxnSpPr/>
          <p:nvPr/>
        </p:nvCxnSpPr>
        <p:spPr>
          <a:xfrm>
            <a:off x="67546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2" name="Google Shape;6522;p67"/>
          <p:cNvCxnSpPr/>
          <p:nvPr/>
        </p:nvCxnSpPr>
        <p:spPr>
          <a:xfrm>
            <a:off x="67546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3" name="Google Shape;6523;p67"/>
          <p:cNvCxnSpPr/>
          <p:nvPr/>
        </p:nvCxnSpPr>
        <p:spPr>
          <a:xfrm>
            <a:off x="67546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4" name="Google Shape;6524;p67"/>
          <p:cNvCxnSpPr/>
          <p:nvPr/>
        </p:nvCxnSpPr>
        <p:spPr>
          <a:xfrm>
            <a:off x="9720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5" name="Google Shape;6525;p67"/>
          <p:cNvCxnSpPr>
            <a:stCxn id="6526" idx="0"/>
            <a:endCxn id="6507" idx="2"/>
          </p:cNvCxnSpPr>
          <p:nvPr/>
        </p:nvCxnSpPr>
        <p:spPr>
          <a:xfrm>
            <a:off x="2274850"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27" name="Google Shape;6527;p67"/>
          <p:cNvCxnSpPr>
            <a:stCxn id="6507" idx="0"/>
            <a:endCxn id="6515" idx="2"/>
          </p:cNvCxnSpPr>
          <p:nvPr/>
        </p:nvCxnSpPr>
        <p:spPr>
          <a:xfrm>
            <a:off x="2617450"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28" name="Google Shape;6528;p67"/>
          <p:cNvCxnSpPr>
            <a:stCxn id="6515" idx="0"/>
            <a:endCxn id="6516" idx="2"/>
          </p:cNvCxnSpPr>
          <p:nvPr/>
        </p:nvCxnSpPr>
        <p:spPr>
          <a:xfrm>
            <a:off x="2960150"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29" name="Google Shape;6529;p67"/>
          <p:cNvCxnSpPr/>
          <p:nvPr/>
        </p:nvCxnSpPr>
        <p:spPr>
          <a:xfrm rot="10800000">
            <a:off x="5378736"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30" name="Google Shape;6530;p67"/>
          <p:cNvCxnSpPr/>
          <p:nvPr/>
        </p:nvCxnSpPr>
        <p:spPr>
          <a:xfrm>
            <a:off x="12471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31" name="Google Shape;6531;p67"/>
          <p:cNvCxnSpPr/>
          <p:nvPr/>
        </p:nvCxnSpPr>
        <p:spPr>
          <a:xfrm>
            <a:off x="9720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32" name="Google Shape;6532;p67"/>
          <p:cNvCxnSpPr>
            <a:stCxn id="6502" idx="2"/>
            <a:endCxn id="6533" idx="0"/>
          </p:cNvCxnSpPr>
          <p:nvPr/>
        </p:nvCxnSpPr>
        <p:spPr>
          <a:xfrm rot="10800000">
            <a:off x="904525"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34" name="Google Shape;6534;p67"/>
          <p:cNvCxnSpPr>
            <a:stCxn id="6533" idx="2"/>
            <a:endCxn id="6501" idx="0"/>
          </p:cNvCxnSpPr>
          <p:nvPr/>
        </p:nvCxnSpPr>
        <p:spPr>
          <a:xfrm rot="10800000">
            <a:off x="904475" y="2571755"/>
            <a:ext cx="67500" cy="0"/>
          </a:xfrm>
          <a:prstGeom prst="straightConnector1">
            <a:avLst/>
          </a:prstGeom>
          <a:noFill/>
          <a:ln w="9525" cap="flat" cmpd="sng">
            <a:solidFill>
              <a:schemeClr val="dk2"/>
            </a:solidFill>
            <a:prstDash val="solid"/>
            <a:round/>
            <a:headEnd type="none" w="med" len="med"/>
            <a:tailEnd type="none" w="med" len="med"/>
          </a:ln>
        </p:spPr>
      </p:cxnSp>
      <p:sp>
        <p:nvSpPr>
          <p:cNvPr id="6535" name="Google Shape;6535;p67"/>
          <p:cNvSpPr/>
          <p:nvPr/>
        </p:nvSpPr>
        <p:spPr>
          <a:xfrm rot="5400000">
            <a:off x="1034925" y="24342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536" name="Google Shape;6536;p67"/>
          <p:cNvSpPr/>
          <p:nvPr/>
        </p:nvSpPr>
        <p:spPr>
          <a:xfrm rot="5400000">
            <a:off x="1377575"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Max-Pool</a:t>
            </a:r>
            <a:endParaRPr sz="1200"/>
          </a:p>
        </p:txBody>
      </p:sp>
      <p:cxnSp>
        <p:nvCxnSpPr>
          <p:cNvPr id="6537" name="Google Shape;6537;p67"/>
          <p:cNvCxnSpPr>
            <a:stCxn id="6536" idx="0"/>
            <a:endCxn id="6536" idx="0"/>
          </p:cNvCxnSpPr>
          <p:nvPr/>
        </p:nvCxnSpPr>
        <p:spPr>
          <a:xfrm>
            <a:off x="19322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38" name="Google Shape;6538;p67"/>
          <p:cNvCxnSpPr>
            <a:stCxn id="6536" idx="0"/>
            <a:endCxn id="6536" idx="0"/>
          </p:cNvCxnSpPr>
          <p:nvPr/>
        </p:nvCxnSpPr>
        <p:spPr>
          <a:xfrm>
            <a:off x="19322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39" name="Google Shape;6539;p67"/>
          <p:cNvCxnSpPr>
            <a:stCxn id="6536" idx="0"/>
            <a:endCxn id="6536" idx="0"/>
          </p:cNvCxnSpPr>
          <p:nvPr/>
        </p:nvCxnSpPr>
        <p:spPr>
          <a:xfrm>
            <a:off x="19322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40" name="Google Shape;6540;p67"/>
          <p:cNvCxnSpPr/>
          <p:nvPr/>
        </p:nvCxnSpPr>
        <p:spPr>
          <a:xfrm>
            <a:off x="1124475" y="2724155"/>
            <a:ext cx="0" cy="0"/>
          </a:xfrm>
          <a:prstGeom prst="straightConnector1">
            <a:avLst/>
          </a:prstGeom>
          <a:noFill/>
          <a:ln w="9525" cap="flat" cmpd="sng">
            <a:solidFill>
              <a:schemeClr val="dk2"/>
            </a:solidFill>
            <a:prstDash val="solid"/>
            <a:round/>
            <a:headEnd type="none" w="med" len="med"/>
            <a:tailEnd type="none" w="med" len="med"/>
          </a:ln>
        </p:spPr>
      </p:cxnSp>
      <p:cxnSp>
        <p:nvCxnSpPr>
          <p:cNvPr id="6541" name="Google Shape;6541;p67"/>
          <p:cNvCxnSpPr/>
          <p:nvPr/>
        </p:nvCxnSpPr>
        <p:spPr>
          <a:xfrm>
            <a:off x="1399575" y="2724155"/>
            <a:ext cx="0" cy="0"/>
          </a:xfrm>
          <a:prstGeom prst="straightConnector1">
            <a:avLst/>
          </a:prstGeom>
          <a:noFill/>
          <a:ln w="9525" cap="flat" cmpd="sng">
            <a:solidFill>
              <a:schemeClr val="dk2"/>
            </a:solidFill>
            <a:prstDash val="solid"/>
            <a:round/>
            <a:headEnd type="none" w="med" len="med"/>
            <a:tailEnd type="none" w="med" len="med"/>
          </a:ln>
        </p:spPr>
      </p:cxnSp>
      <p:cxnSp>
        <p:nvCxnSpPr>
          <p:cNvPr id="6542" name="Google Shape;6542;p67"/>
          <p:cNvCxnSpPr/>
          <p:nvPr/>
        </p:nvCxnSpPr>
        <p:spPr>
          <a:xfrm>
            <a:off x="1124475" y="2724155"/>
            <a:ext cx="0" cy="0"/>
          </a:xfrm>
          <a:prstGeom prst="straightConnector1">
            <a:avLst/>
          </a:prstGeom>
          <a:noFill/>
          <a:ln w="9525" cap="flat" cmpd="sng">
            <a:solidFill>
              <a:schemeClr val="dk2"/>
            </a:solidFill>
            <a:prstDash val="solid"/>
            <a:round/>
            <a:headEnd type="none" w="med" len="med"/>
            <a:tailEnd type="none" w="med" len="med"/>
          </a:ln>
        </p:spPr>
      </p:cxnSp>
      <p:cxnSp>
        <p:nvCxnSpPr>
          <p:cNvPr id="6543" name="Google Shape;6543;p67"/>
          <p:cNvCxnSpPr>
            <a:stCxn id="6536" idx="2"/>
          </p:cNvCxnSpPr>
          <p:nvPr/>
        </p:nvCxnSpPr>
        <p:spPr>
          <a:xfrm rot="10800000">
            <a:off x="1589675"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44" name="Google Shape;6544;p67"/>
          <p:cNvCxnSpPr>
            <a:endCxn id="6535" idx="0"/>
          </p:cNvCxnSpPr>
          <p:nvPr/>
        </p:nvCxnSpPr>
        <p:spPr>
          <a:xfrm rot="10800000">
            <a:off x="1589625" y="2571755"/>
            <a:ext cx="67500" cy="0"/>
          </a:xfrm>
          <a:prstGeom prst="straightConnector1">
            <a:avLst/>
          </a:prstGeom>
          <a:noFill/>
          <a:ln w="9525" cap="flat" cmpd="sng">
            <a:solidFill>
              <a:schemeClr val="dk2"/>
            </a:solidFill>
            <a:prstDash val="solid"/>
            <a:round/>
            <a:headEnd type="none" w="med" len="med"/>
            <a:tailEnd type="none" w="med" len="med"/>
          </a:ln>
        </p:spPr>
      </p:cxnSp>
      <p:sp>
        <p:nvSpPr>
          <p:cNvPr id="6545" name="Google Shape;6545;p67"/>
          <p:cNvSpPr/>
          <p:nvPr/>
        </p:nvSpPr>
        <p:spPr>
          <a:xfrm rot="5400000">
            <a:off x="1720150" y="24342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546" name="Google Shape;6546;p67"/>
          <p:cNvSpPr/>
          <p:nvPr/>
        </p:nvSpPr>
        <p:spPr>
          <a:xfrm rot="5400000">
            <a:off x="34512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Inception</a:t>
            </a:r>
            <a:endParaRPr sz="1200"/>
          </a:p>
        </p:txBody>
      </p:sp>
      <p:sp>
        <p:nvSpPr>
          <p:cNvPr id="6547" name="Google Shape;6547;p67"/>
          <p:cNvSpPr/>
          <p:nvPr/>
        </p:nvSpPr>
        <p:spPr>
          <a:xfrm rot="5400000">
            <a:off x="37939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Inception</a:t>
            </a:r>
            <a:endParaRPr sz="1200"/>
          </a:p>
        </p:txBody>
      </p:sp>
      <p:sp>
        <p:nvSpPr>
          <p:cNvPr id="6548" name="Google Shape;6548;p67"/>
          <p:cNvSpPr/>
          <p:nvPr/>
        </p:nvSpPr>
        <p:spPr>
          <a:xfrm rot="5400000">
            <a:off x="41366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Inception</a:t>
            </a:r>
            <a:endParaRPr sz="1200"/>
          </a:p>
        </p:txBody>
      </p:sp>
      <p:sp>
        <p:nvSpPr>
          <p:cNvPr id="6549" name="Google Shape;6549;p67"/>
          <p:cNvSpPr/>
          <p:nvPr/>
        </p:nvSpPr>
        <p:spPr>
          <a:xfrm rot="5400000">
            <a:off x="44793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Inception</a:t>
            </a:r>
            <a:endParaRPr sz="1200"/>
          </a:p>
        </p:txBody>
      </p:sp>
      <p:sp>
        <p:nvSpPr>
          <p:cNvPr id="6550" name="Google Shape;6550;p67"/>
          <p:cNvSpPr/>
          <p:nvPr/>
        </p:nvSpPr>
        <p:spPr>
          <a:xfrm rot="5400000">
            <a:off x="48220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Inception</a:t>
            </a:r>
            <a:endParaRPr sz="1200"/>
          </a:p>
        </p:txBody>
      </p:sp>
      <p:cxnSp>
        <p:nvCxnSpPr>
          <p:cNvPr id="6551" name="Google Shape;6551;p67"/>
          <p:cNvCxnSpPr/>
          <p:nvPr/>
        </p:nvCxnSpPr>
        <p:spPr>
          <a:xfrm>
            <a:off x="5733460" y="2571743"/>
            <a:ext cx="0" cy="0"/>
          </a:xfrm>
          <a:prstGeom prst="straightConnector1">
            <a:avLst/>
          </a:prstGeom>
          <a:noFill/>
          <a:ln w="9525" cap="flat" cmpd="sng">
            <a:solidFill>
              <a:schemeClr val="dk2"/>
            </a:solidFill>
            <a:prstDash val="solid"/>
            <a:round/>
            <a:headEnd type="none" w="med" len="med"/>
            <a:tailEnd type="none" w="med" len="med"/>
          </a:ln>
        </p:spPr>
      </p:cxnSp>
      <p:cxnSp>
        <p:nvCxnSpPr>
          <p:cNvPr id="6552" name="Google Shape;6552;p67"/>
          <p:cNvCxnSpPr/>
          <p:nvPr/>
        </p:nvCxnSpPr>
        <p:spPr>
          <a:xfrm>
            <a:off x="5733460" y="2571743"/>
            <a:ext cx="0" cy="0"/>
          </a:xfrm>
          <a:prstGeom prst="straightConnector1">
            <a:avLst/>
          </a:prstGeom>
          <a:noFill/>
          <a:ln w="9525" cap="flat" cmpd="sng">
            <a:solidFill>
              <a:schemeClr val="dk2"/>
            </a:solidFill>
            <a:prstDash val="solid"/>
            <a:round/>
            <a:headEnd type="none" w="med" len="med"/>
            <a:tailEnd type="none" w="med" len="med"/>
          </a:ln>
        </p:spPr>
      </p:cxnSp>
      <p:cxnSp>
        <p:nvCxnSpPr>
          <p:cNvPr id="6553" name="Google Shape;6553;p67"/>
          <p:cNvCxnSpPr/>
          <p:nvPr/>
        </p:nvCxnSpPr>
        <p:spPr>
          <a:xfrm>
            <a:off x="5733460" y="2571743"/>
            <a:ext cx="0" cy="0"/>
          </a:xfrm>
          <a:prstGeom prst="straightConnector1">
            <a:avLst/>
          </a:prstGeom>
          <a:noFill/>
          <a:ln w="9525" cap="flat" cmpd="sng">
            <a:solidFill>
              <a:schemeClr val="dk2"/>
            </a:solidFill>
            <a:prstDash val="solid"/>
            <a:round/>
            <a:headEnd type="none" w="med" len="med"/>
            <a:tailEnd type="none" w="med" len="med"/>
          </a:ln>
        </p:spPr>
      </p:cxnSp>
      <p:sp>
        <p:nvSpPr>
          <p:cNvPr id="6554" name="Google Shape;6554;p67"/>
          <p:cNvSpPr/>
          <p:nvPr/>
        </p:nvSpPr>
        <p:spPr>
          <a:xfrm rot="5400000">
            <a:off x="5514583" y="2434193"/>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Inception</a:t>
            </a:r>
            <a:endParaRPr sz="1200"/>
          </a:p>
        </p:txBody>
      </p:sp>
      <p:sp>
        <p:nvSpPr>
          <p:cNvPr id="6555" name="Google Shape;6555;p67"/>
          <p:cNvSpPr/>
          <p:nvPr/>
        </p:nvSpPr>
        <p:spPr>
          <a:xfrm rot="5400000">
            <a:off x="5857283" y="2434193"/>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Inception</a:t>
            </a:r>
            <a:endParaRPr sz="1200"/>
          </a:p>
        </p:txBody>
      </p:sp>
      <p:cxnSp>
        <p:nvCxnSpPr>
          <p:cNvPr id="6556" name="Google Shape;6556;p67"/>
          <p:cNvCxnSpPr>
            <a:stCxn id="6557" idx="0"/>
            <a:endCxn id="6554" idx="2"/>
          </p:cNvCxnSpPr>
          <p:nvPr/>
        </p:nvCxnSpPr>
        <p:spPr>
          <a:xfrm>
            <a:off x="5726683" y="2571743"/>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58" name="Google Shape;6558;p67"/>
          <p:cNvCxnSpPr>
            <a:stCxn id="6554" idx="0"/>
            <a:endCxn id="6555" idx="2"/>
          </p:cNvCxnSpPr>
          <p:nvPr/>
        </p:nvCxnSpPr>
        <p:spPr>
          <a:xfrm>
            <a:off x="6069283" y="2571743"/>
            <a:ext cx="67500" cy="0"/>
          </a:xfrm>
          <a:prstGeom prst="straightConnector1">
            <a:avLst/>
          </a:prstGeom>
          <a:noFill/>
          <a:ln w="9525" cap="flat" cmpd="sng">
            <a:solidFill>
              <a:schemeClr val="dk2"/>
            </a:solidFill>
            <a:prstDash val="solid"/>
            <a:round/>
            <a:headEnd type="none" w="med" len="med"/>
            <a:tailEnd type="none" w="med" len="med"/>
          </a:ln>
        </p:spPr>
      </p:cxnSp>
      <p:sp>
        <p:nvSpPr>
          <p:cNvPr id="6559" name="Google Shape;6559;p67"/>
          <p:cNvSpPr/>
          <p:nvPr/>
        </p:nvSpPr>
        <p:spPr>
          <a:xfrm rot="5400000">
            <a:off x="4141729" y="3386155"/>
            <a:ext cx="834300" cy="2751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Avg-Pool</a:t>
            </a:r>
            <a:endParaRPr sz="1200"/>
          </a:p>
        </p:txBody>
      </p:sp>
      <p:sp>
        <p:nvSpPr>
          <p:cNvPr id="6560" name="Google Shape;6560;p67"/>
          <p:cNvSpPr/>
          <p:nvPr/>
        </p:nvSpPr>
        <p:spPr>
          <a:xfrm rot="5400000">
            <a:off x="4486204" y="338615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561" name="Google Shape;6561;p67"/>
          <p:cNvSpPr/>
          <p:nvPr/>
        </p:nvSpPr>
        <p:spPr>
          <a:xfrm rot="5400000">
            <a:off x="4830683" y="3386155"/>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FC</a:t>
            </a:r>
            <a:endParaRPr sz="1200"/>
          </a:p>
        </p:txBody>
      </p:sp>
      <p:sp>
        <p:nvSpPr>
          <p:cNvPr id="6562" name="Google Shape;6562;p67"/>
          <p:cNvSpPr/>
          <p:nvPr/>
        </p:nvSpPr>
        <p:spPr>
          <a:xfrm rot="5400000">
            <a:off x="5180257" y="3386155"/>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FC</a:t>
            </a:r>
            <a:endParaRPr sz="1200"/>
          </a:p>
        </p:txBody>
      </p:sp>
      <p:cxnSp>
        <p:nvCxnSpPr>
          <p:cNvPr id="6563" name="Google Shape;6563;p67"/>
          <p:cNvCxnSpPr>
            <a:stCxn id="6561" idx="0"/>
            <a:endCxn id="6562" idx="2"/>
          </p:cNvCxnSpPr>
          <p:nvPr/>
        </p:nvCxnSpPr>
        <p:spPr>
          <a:xfrm>
            <a:off x="5385383" y="3523705"/>
            <a:ext cx="74400" cy="0"/>
          </a:xfrm>
          <a:prstGeom prst="straightConnector1">
            <a:avLst/>
          </a:prstGeom>
          <a:noFill/>
          <a:ln w="9525" cap="flat" cmpd="sng">
            <a:solidFill>
              <a:schemeClr val="dk2"/>
            </a:solidFill>
            <a:prstDash val="solid"/>
            <a:round/>
            <a:headEnd type="none" w="med" len="med"/>
            <a:tailEnd type="none" w="med" len="med"/>
          </a:ln>
        </p:spPr>
      </p:cxnSp>
      <p:sp>
        <p:nvSpPr>
          <p:cNvPr id="6564" name="Google Shape;6564;p67"/>
          <p:cNvSpPr/>
          <p:nvPr/>
        </p:nvSpPr>
        <p:spPr>
          <a:xfrm rot="5400000">
            <a:off x="5529829" y="3386155"/>
            <a:ext cx="8343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Softmax</a:t>
            </a:r>
            <a:endParaRPr sz="1200"/>
          </a:p>
        </p:txBody>
      </p:sp>
      <p:cxnSp>
        <p:nvCxnSpPr>
          <p:cNvPr id="6565" name="Google Shape;6565;p67"/>
          <p:cNvCxnSpPr>
            <a:stCxn id="6547" idx="3"/>
            <a:endCxn id="6559" idx="2"/>
          </p:cNvCxnSpPr>
          <p:nvPr/>
        </p:nvCxnSpPr>
        <p:spPr>
          <a:xfrm rot="-5400000" flipH="1">
            <a:off x="4048775" y="3151205"/>
            <a:ext cx="534900" cy="210300"/>
          </a:xfrm>
          <a:prstGeom prst="bentConnector2">
            <a:avLst/>
          </a:prstGeom>
          <a:noFill/>
          <a:ln w="9525" cap="flat" cmpd="sng">
            <a:solidFill>
              <a:schemeClr val="dk2"/>
            </a:solidFill>
            <a:prstDash val="solid"/>
            <a:round/>
            <a:headEnd type="none" w="med" len="med"/>
            <a:tailEnd type="none" w="med" len="med"/>
          </a:ln>
        </p:spPr>
      </p:cxnSp>
      <p:sp>
        <p:nvSpPr>
          <p:cNvPr id="6566" name="Google Shape;6566;p67"/>
          <p:cNvSpPr/>
          <p:nvPr/>
        </p:nvSpPr>
        <p:spPr>
          <a:xfrm rot="5400000">
            <a:off x="6199978" y="2434205"/>
            <a:ext cx="834300" cy="2751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Avg-Pool</a:t>
            </a:r>
            <a:endParaRPr sz="1200"/>
          </a:p>
        </p:txBody>
      </p:sp>
      <p:sp>
        <p:nvSpPr>
          <p:cNvPr id="6567" name="Google Shape;6567;p67"/>
          <p:cNvSpPr/>
          <p:nvPr/>
        </p:nvSpPr>
        <p:spPr>
          <a:xfrm rot="5400000">
            <a:off x="6544453" y="24342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568" name="Google Shape;6568;p67"/>
          <p:cNvSpPr/>
          <p:nvPr/>
        </p:nvSpPr>
        <p:spPr>
          <a:xfrm rot="5400000">
            <a:off x="6888932" y="2434205"/>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FC</a:t>
            </a:r>
            <a:endParaRPr sz="1200"/>
          </a:p>
        </p:txBody>
      </p:sp>
      <p:sp>
        <p:nvSpPr>
          <p:cNvPr id="6569" name="Google Shape;6569;p67"/>
          <p:cNvSpPr/>
          <p:nvPr/>
        </p:nvSpPr>
        <p:spPr>
          <a:xfrm rot="5400000">
            <a:off x="7233403" y="2434205"/>
            <a:ext cx="8343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Softmax</a:t>
            </a:r>
            <a:endParaRPr sz="1200"/>
          </a:p>
        </p:txBody>
      </p:sp>
      <p:sp>
        <p:nvSpPr>
          <p:cNvPr id="6570" name="Google Shape;6570;p67"/>
          <p:cNvSpPr/>
          <p:nvPr/>
        </p:nvSpPr>
        <p:spPr>
          <a:xfrm rot="5400000">
            <a:off x="5163226" y="1482243"/>
            <a:ext cx="834300" cy="2751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Avg-Pool</a:t>
            </a:r>
            <a:endParaRPr sz="1200"/>
          </a:p>
        </p:txBody>
      </p:sp>
      <p:sp>
        <p:nvSpPr>
          <p:cNvPr id="6571" name="Google Shape;6571;p67"/>
          <p:cNvSpPr/>
          <p:nvPr/>
        </p:nvSpPr>
        <p:spPr>
          <a:xfrm rot="5400000">
            <a:off x="5507701" y="1482243"/>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572" name="Google Shape;6572;p67"/>
          <p:cNvSpPr/>
          <p:nvPr/>
        </p:nvSpPr>
        <p:spPr>
          <a:xfrm rot="5400000">
            <a:off x="5852180" y="1482243"/>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FC</a:t>
            </a:r>
            <a:endParaRPr sz="1200"/>
          </a:p>
        </p:txBody>
      </p:sp>
      <p:sp>
        <p:nvSpPr>
          <p:cNvPr id="6573" name="Google Shape;6573;p67"/>
          <p:cNvSpPr/>
          <p:nvPr/>
        </p:nvSpPr>
        <p:spPr>
          <a:xfrm rot="5400000">
            <a:off x="6201754" y="1482243"/>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FC</a:t>
            </a:r>
            <a:endParaRPr sz="1200"/>
          </a:p>
        </p:txBody>
      </p:sp>
      <p:sp>
        <p:nvSpPr>
          <p:cNvPr id="6574" name="Google Shape;6574;p67"/>
          <p:cNvSpPr/>
          <p:nvPr/>
        </p:nvSpPr>
        <p:spPr>
          <a:xfrm rot="5400000">
            <a:off x="6551326" y="1482243"/>
            <a:ext cx="8343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Softmax</a:t>
            </a:r>
            <a:endParaRPr sz="1200"/>
          </a:p>
        </p:txBody>
      </p:sp>
      <p:cxnSp>
        <p:nvCxnSpPr>
          <p:cNvPr id="6575" name="Google Shape;6575;p67"/>
          <p:cNvCxnSpPr>
            <a:stCxn id="6550" idx="1"/>
            <a:endCxn id="6570" idx="2"/>
          </p:cNvCxnSpPr>
          <p:nvPr/>
        </p:nvCxnSpPr>
        <p:spPr>
          <a:xfrm rot="-5400000">
            <a:off x="5073575" y="1785305"/>
            <a:ext cx="534900" cy="203700"/>
          </a:xfrm>
          <a:prstGeom prst="bentConnector2">
            <a:avLst/>
          </a:prstGeom>
          <a:noFill/>
          <a:ln w="9525" cap="flat" cmpd="sng">
            <a:solidFill>
              <a:schemeClr val="dk2"/>
            </a:solidFill>
            <a:prstDash val="solid"/>
            <a:round/>
            <a:headEnd type="none" w="med" len="med"/>
            <a:tailEnd type="none" w="med" len="med"/>
          </a:ln>
        </p:spPr>
      </p:cxnSp>
      <p:cxnSp>
        <p:nvCxnSpPr>
          <p:cNvPr id="6576" name="Google Shape;6576;p67"/>
          <p:cNvCxnSpPr>
            <a:stCxn id="6535" idx="2"/>
            <a:endCxn id="6502" idx="0"/>
          </p:cNvCxnSpPr>
          <p:nvPr/>
        </p:nvCxnSpPr>
        <p:spPr>
          <a:xfrm flipH="1">
            <a:off x="1247025" y="2571755"/>
            <a:ext cx="67500" cy="600"/>
          </a:xfrm>
          <a:prstGeom prst="bentConnector3">
            <a:avLst>
              <a:gd name="adj1" fmla="val 49926"/>
            </a:avLst>
          </a:prstGeom>
          <a:noFill/>
          <a:ln w="9525" cap="flat" cmpd="sng">
            <a:solidFill>
              <a:schemeClr val="dk2"/>
            </a:solidFill>
            <a:prstDash val="solid"/>
            <a:round/>
            <a:headEnd type="none" w="med" len="med"/>
            <a:tailEnd type="none" w="med" len="med"/>
          </a:ln>
        </p:spPr>
      </p:cxnSp>
      <p:cxnSp>
        <p:nvCxnSpPr>
          <p:cNvPr id="6577" name="Google Shape;6577;p67"/>
          <p:cNvCxnSpPr>
            <a:stCxn id="6545" idx="2"/>
            <a:endCxn id="6536" idx="0"/>
          </p:cNvCxnSpPr>
          <p:nvPr/>
        </p:nvCxnSpPr>
        <p:spPr>
          <a:xfrm flipH="1">
            <a:off x="1932250" y="2571755"/>
            <a:ext cx="67500" cy="600"/>
          </a:xfrm>
          <a:prstGeom prst="bentConnector3">
            <a:avLst>
              <a:gd name="adj1" fmla="val 49981"/>
            </a:avLst>
          </a:prstGeom>
          <a:noFill/>
          <a:ln w="9525" cap="flat" cmpd="sng">
            <a:solidFill>
              <a:schemeClr val="dk2"/>
            </a:solidFill>
            <a:prstDash val="solid"/>
            <a:round/>
            <a:headEnd type="none" w="med" len="med"/>
            <a:tailEnd type="none" w="med" len="med"/>
          </a:ln>
        </p:spPr>
      </p:cxnSp>
      <p:cxnSp>
        <p:nvCxnSpPr>
          <p:cNvPr id="6578" name="Google Shape;6578;p67"/>
          <p:cNvCxnSpPr>
            <a:stCxn id="6516" idx="0"/>
            <a:endCxn id="6511" idx="2"/>
          </p:cNvCxnSpPr>
          <p:nvPr/>
        </p:nvCxnSpPr>
        <p:spPr>
          <a:xfrm>
            <a:off x="3302850"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79" name="Google Shape;6579;p67"/>
          <p:cNvCxnSpPr>
            <a:stCxn id="6511" idx="0"/>
            <a:endCxn id="6546" idx="2"/>
          </p:cNvCxnSpPr>
          <p:nvPr/>
        </p:nvCxnSpPr>
        <p:spPr>
          <a:xfrm>
            <a:off x="3645550" y="2571755"/>
            <a:ext cx="85200" cy="600"/>
          </a:xfrm>
          <a:prstGeom prst="bentConnector3">
            <a:avLst>
              <a:gd name="adj1" fmla="val 50044"/>
            </a:avLst>
          </a:prstGeom>
          <a:noFill/>
          <a:ln w="9525" cap="flat" cmpd="sng">
            <a:solidFill>
              <a:schemeClr val="dk2"/>
            </a:solidFill>
            <a:prstDash val="solid"/>
            <a:round/>
            <a:headEnd type="none" w="med" len="med"/>
            <a:tailEnd type="none" w="med" len="med"/>
          </a:ln>
        </p:spPr>
      </p:cxnSp>
      <p:cxnSp>
        <p:nvCxnSpPr>
          <p:cNvPr id="6580" name="Google Shape;6580;p67"/>
          <p:cNvCxnSpPr>
            <a:stCxn id="6546" idx="0"/>
            <a:endCxn id="6547" idx="2"/>
          </p:cNvCxnSpPr>
          <p:nvPr/>
        </p:nvCxnSpPr>
        <p:spPr>
          <a:xfrm>
            <a:off x="4005925"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1" name="Google Shape;6581;p67"/>
          <p:cNvCxnSpPr>
            <a:stCxn id="6547" idx="0"/>
            <a:endCxn id="6548" idx="2"/>
          </p:cNvCxnSpPr>
          <p:nvPr/>
        </p:nvCxnSpPr>
        <p:spPr>
          <a:xfrm>
            <a:off x="4348625"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2" name="Google Shape;6582;p67"/>
          <p:cNvCxnSpPr>
            <a:stCxn id="6548" idx="0"/>
            <a:endCxn id="6549" idx="2"/>
          </p:cNvCxnSpPr>
          <p:nvPr/>
        </p:nvCxnSpPr>
        <p:spPr>
          <a:xfrm>
            <a:off x="4691325"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3" name="Google Shape;6583;p67"/>
          <p:cNvCxnSpPr>
            <a:stCxn id="6549" idx="0"/>
            <a:endCxn id="6550" idx="2"/>
          </p:cNvCxnSpPr>
          <p:nvPr/>
        </p:nvCxnSpPr>
        <p:spPr>
          <a:xfrm>
            <a:off x="5034025"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4" name="Google Shape;6584;p67"/>
          <p:cNvCxnSpPr>
            <a:stCxn id="6555" idx="0"/>
            <a:endCxn id="6566" idx="2"/>
          </p:cNvCxnSpPr>
          <p:nvPr/>
        </p:nvCxnSpPr>
        <p:spPr>
          <a:xfrm>
            <a:off x="6411983" y="2571743"/>
            <a:ext cx="67500" cy="600"/>
          </a:xfrm>
          <a:prstGeom prst="bentConnector3">
            <a:avLst>
              <a:gd name="adj1" fmla="val 50070"/>
            </a:avLst>
          </a:prstGeom>
          <a:noFill/>
          <a:ln w="9525" cap="flat" cmpd="sng">
            <a:solidFill>
              <a:schemeClr val="dk2"/>
            </a:solidFill>
            <a:prstDash val="solid"/>
            <a:round/>
            <a:headEnd type="none" w="med" len="med"/>
            <a:tailEnd type="none" w="med" len="med"/>
          </a:ln>
        </p:spPr>
      </p:cxnSp>
      <p:cxnSp>
        <p:nvCxnSpPr>
          <p:cNvPr id="6585" name="Google Shape;6585;p67"/>
          <p:cNvCxnSpPr>
            <a:stCxn id="6570" idx="0"/>
            <a:endCxn id="6571" idx="2"/>
          </p:cNvCxnSpPr>
          <p:nvPr/>
        </p:nvCxnSpPr>
        <p:spPr>
          <a:xfrm>
            <a:off x="5717926" y="1619793"/>
            <a:ext cx="69300" cy="600"/>
          </a:xfrm>
          <a:prstGeom prst="bentConnector3">
            <a:avLst>
              <a:gd name="adj1" fmla="val 50054"/>
            </a:avLst>
          </a:prstGeom>
          <a:noFill/>
          <a:ln w="9525" cap="flat" cmpd="sng">
            <a:solidFill>
              <a:schemeClr val="dk2"/>
            </a:solidFill>
            <a:prstDash val="solid"/>
            <a:round/>
            <a:headEnd type="none" w="med" len="med"/>
            <a:tailEnd type="none" w="med" len="med"/>
          </a:ln>
        </p:spPr>
      </p:cxnSp>
      <p:cxnSp>
        <p:nvCxnSpPr>
          <p:cNvPr id="6586" name="Google Shape;6586;p67"/>
          <p:cNvCxnSpPr>
            <a:stCxn id="6571" idx="0"/>
            <a:endCxn id="6572" idx="2"/>
          </p:cNvCxnSpPr>
          <p:nvPr/>
        </p:nvCxnSpPr>
        <p:spPr>
          <a:xfrm>
            <a:off x="6062401" y="1619793"/>
            <a:ext cx="69300" cy="600"/>
          </a:xfrm>
          <a:prstGeom prst="bentConnector3">
            <a:avLst>
              <a:gd name="adj1" fmla="val 50057"/>
            </a:avLst>
          </a:prstGeom>
          <a:noFill/>
          <a:ln w="9525" cap="flat" cmpd="sng">
            <a:solidFill>
              <a:schemeClr val="dk2"/>
            </a:solidFill>
            <a:prstDash val="solid"/>
            <a:round/>
            <a:headEnd type="none" w="med" len="med"/>
            <a:tailEnd type="none" w="med" len="med"/>
          </a:ln>
        </p:spPr>
      </p:cxnSp>
      <p:cxnSp>
        <p:nvCxnSpPr>
          <p:cNvPr id="6587" name="Google Shape;6587;p67"/>
          <p:cNvCxnSpPr>
            <a:stCxn id="6572" idx="0"/>
            <a:endCxn id="6573" idx="2"/>
          </p:cNvCxnSpPr>
          <p:nvPr/>
        </p:nvCxnSpPr>
        <p:spPr>
          <a:xfrm>
            <a:off x="6406880" y="1619793"/>
            <a:ext cx="74400" cy="600"/>
          </a:xfrm>
          <a:prstGeom prst="bentConnector3">
            <a:avLst>
              <a:gd name="adj1" fmla="val 50050"/>
            </a:avLst>
          </a:prstGeom>
          <a:noFill/>
          <a:ln w="9525" cap="flat" cmpd="sng">
            <a:solidFill>
              <a:schemeClr val="dk2"/>
            </a:solidFill>
            <a:prstDash val="solid"/>
            <a:round/>
            <a:headEnd type="none" w="med" len="med"/>
            <a:tailEnd type="none" w="med" len="med"/>
          </a:ln>
        </p:spPr>
      </p:cxnSp>
      <p:cxnSp>
        <p:nvCxnSpPr>
          <p:cNvPr id="6588" name="Google Shape;6588;p67"/>
          <p:cNvCxnSpPr>
            <a:stCxn id="6573" idx="0"/>
            <a:endCxn id="6574" idx="2"/>
          </p:cNvCxnSpPr>
          <p:nvPr/>
        </p:nvCxnSpPr>
        <p:spPr>
          <a:xfrm>
            <a:off x="6756454" y="1619793"/>
            <a:ext cx="74400" cy="600"/>
          </a:xfrm>
          <a:prstGeom prst="bentConnector3">
            <a:avLst>
              <a:gd name="adj1" fmla="val 50049"/>
            </a:avLst>
          </a:prstGeom>
          <a:noFill/>
          <a:ln w="9525" cap="flat" cmpd="sng">
            <a:solidFill>
              <a:schemeClr val="dk2"/>
            </a:solidFill>
            <a:prstDash val="solid"/>
            <a:round/>
            <a:headEnd type="none" w="med" len="med"/>
            <a:tailEnd type="none" w="med" len="med"/>
          </a:ln>
        </p:spPr>
      </p:cxnSp>
      <p:cxnSp>
        <p:nvCxnSpPr>
          <p:cNvPr id="6589" name="Google Shape;6589;p67"/>
          <p:cNvCxnSpPr>
            <a:stCxn id="6566" idx="0"/>
            <a:endCxn id="6567" idx="2"/>
          </p:cNvCxnSpPr>
          <p:nvPr/>
        </p:nvCxnSpPr>
        <p:spPr>
          <a:xfrm>
            <a:off x="6754678" y="2571755"/>
            <a:ext cx="69300" cy="600"/>
          </a:xfrm>
          <a:prstGeom prst="bentConnector3">
            <a:avLst>
              <a:gd name="adj1" fmla="val 50054"/>
            </a:avLst>
          </a:prstGeom>
          <a:noFill/>
          <a:ln w="9525" cap="flat" cmpd="sng">
            <a:solidFill>
              <a:schemeClr val="dk2"/>
            </a:solidFill>
            <a:prstDash val="solid"/>
            <a:round/>
            <a:headEnd type="none" w="med" len="med"/>
            <a:tailEnd type="none" w="med" len="med"/>
          </a:ln>
        </p:spPr>
      </p:cxnSp>
      <p:cxnSp>
        <p:nvCxnSpPr>
          <p:cNvPr id="6590" name="Google Shape;6590;p67"/>
          <p:cNvCxnSpPr>
            <a:stCxn id="6567" idx="0"/>
            <a:endCxn id="6568" idx="2"/>
          </p:cNvCxnSpPr>
          <p:nvPr/>
        </p:nvCxnSpPr>
        <p:spPr>
          <a:xfrm>
            <a:off x="7099153" y="2571755"/>
            <a:ext cx="69300" cy="600"/>
          </a:xfrm>
          <a:prstGeom prst="bentConnector3">
            <a:avLst>
              <a:gd name="adj1" fmla="val 50057"/>
            </a:avLst>
          </a:prstGeom>
          <a:noFill/>
          <a:ln w="9525" cap="flat" cmpd="sng">
            <a:solidFill>
              <a:schemeClr val="dk2"/>
            </a:solidFill>
            <a:prstDash val="solid"/>
            <a:round/>
            <a:headEnd type="none" w="med" len="med"/>
            <a:tailEnd type="none" w="med" len="med"/>
          </a:ln>
        </p:spPr>
      </p:cxnSp>
      <p:cxnSp>
        <p:nvCxnSpPr>
          <p:cNvPr id="6591" name="Google Shape;6591;p67"/>
          <p:cNvCxnSpPr>
            <a:stCxn id="6568" idx="0"/>
            <a:endCxn id="6569" idx="2"/>
          </p:cNvCxnSpPr>
          <p:nvPr/>
        </p:nvCxnSpPr>
        <p:spPr>
          <a:xfrm>
            <a:off x="7443632" y="2571755"/>
            <a:ext cx="69300" cy="600"/>
          </a:xfrm>
          <a:prstGeom prst="bentConnector3">
            <a:avLst>
              <a:gd name="adj1" fmla="val 50051"/>
            </a:avLst>
          </a:prstGeom>
          <a:noFill/>
          <a:ln w="9525" cap="flat" cmpd="sng">
            <a:solidFill>
              <a:schemeClr val="dk2"/>
            </a:solidFill>
            <a:prstDash val="solid"/>
            <a:round/>
            <a:headEnd type="none" w="med" len="med"/>
            <a:tailEnd type="none" w="med" len="med"/>
          </a:ln>
        </p:spPr>
      </p:cxnSp>
      <p:cxnSp>
        <p:nvCxnSpPr>
          <p:cNvPr id="6592" name="Google Shape;6592;p67"/>
          <p:cNvCxnSpPr>
            <a:stCxn id="6559" idx="0"/>
            <a:endCxn id="6560" idx="2"/>
          </p:cNvCxnSpPr>
          <p:nvPr/>
        </p:nvCxnSpPr>
        <p:spPr>
          <a:xfrm>
            <a:off x="4696429" y="3523705"/>
            <a:ext cx="69300" cy="600"/>
          </a:xfrm>
          <a:prstGeom prst="bentConnector3">
            <a:avLst>
              <a:gd name="adj1" fmla="val 50054"/>
            </a:avLst>
          </a:prstGeom>
          <a:noFill/>
          <a:ln w="9525" cap="flat" cmpd="sng">
            <a:solidFill>
              <a:schemeClr val="dk2"/>
            </a:solidFill>
            <a:prstDash val="solid"/>
            <a:round/>
            <a:headEnd type="none" w="med" len="med"/>
            <a:tailEnd type="none" w="med" len="med"/>
          </a:ln>
        </p:spPr>
      </p:cxnSp>
      <p:cxnSp>
        <p:nvCxnSpPr>
          <p:cNvPr id="6593" name="Google Shape;6593;p67"/>
          <p:cNvCxnSpPr>
            <a:stCxn id="6560" idx="0"/>
            <a:endCxn id="6561" idx="2"/>
          </p:cNvCxnSpPr>
          <p:nvPr/>
        </p:nvCxnSpPr>
        <p:spPr>
          <a:xfrm>
            <a:off x="5040904" y="3523705"/>
            <a:ext cx="69300" cy="600"/>
          </a:xfrm>
          <a:prstGeom prst="bentConnector3">
            <a:avLst>
              <a:gd name="adj1" fmla="val 50057"/>
            </a:avLst>
          </a:prstGeom>
          <a:noFill/>
          <a:ln w="9525" cap="flat" cmpd="sng">
            <a:solidFill>
              <a:schemeClr val="dk2"/>
            </a:solidFill>
            <a:prstDash val="solid"/>
            <a:round/>
            <a:headEnd type="none" w="med" len="med"/>
            <a:tailEnd type="none" w="med" len="med"/>
          </a:ln>
        </p:spPr>
      </p:cxnSp>
      <p:cxnSp>
        <p:nvCxnSpPr>
          <p:cNvPr id="6594" name="Google Shape;6594;p67"/>
          <p:cNvCxnSpPr>
            <a:stCxn id="6562" idx="0"/>
            <a:endCxn id="6564" idx="2"/>
          </p:cNvCxnSpPr>
          <p:nvPr/>
        </p:nvCxnSpPr>
        <p:spPr>
          <a:xfrm>
            <a:off x="5734957" y="3523705"/>
            <a:ext cx="74400" cy="600"/>
          </a:xfrm>
          <a:prstGeom prst="bentConnector3">
            <a:avLst>
              <a:gd name="adj1" fmla="val 50049"/>
            </a:avLst>
          </a:prstGeom>
          <a:noFill/>
          <a:ln w="9525" cap="flat" cmpd="sng">
            <a:solidFill>
              <a:schemeClr val="dk2"/>
            </a:solidFill>
            <a:prstDash val="solid"/>
            <a:round/>
            <a:headEnd type="none" w="med" len="med"/>
            <a:tailEnd type="none" w="med" len="med"/>
          </a:ln>
        </p:spPr>
      </p:cxnSp>
      <p:sp>
        <p:nvSpPr>
          <p:cNvPr id="6595" name="Google Shape;6595;p67"/>
          <p:cNvSpPr txBox="1"/>
          <p:nvPr/>
        </p:nvSpPr>
        <p:spPr>
          <a:xfrm>
            <a:off x="6392800" y="3361850"/>
            <a:ext cx="1471500" cy="32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Auxiliary Classifier</a:t>
            </a:r>
            <a:endParaRPr sz="1100"/>
          </a:p>
        </p:txBody>
      </p:sp>
      <p:cxnSp>
        <p:nvCxnSpPr>
          <p:cNvPr id="6596" name="Google Shape;6596;p67"/>
          <p:cNvCxnSpPr/>
          <p:nvPr/>
        </p:nvCxnSpPr>
        <p:spPr>
          <a:xfrm flipH="1">
            <a:off x="6187475" y="3523100"/>
            <a:ext cx="279900" cy="600"/>
          </a:xfrm>
          <a:prstGeom prst="bentConnector3">
            <a:avLst>
              <a:gd name="adj1" fmla="val 50000"/>
            </a:avLst>
          </a:prstGeom>
          <a:noFill/>
          <a:ln w="9525" cap="flat" cmpd="sng">
            <a:solidFill>
              <a:srgbClr val="980000"/>
            </a:solidFill>
            <a:prstDash val="solid"/>
            <a:round/>
            <a:headEnd type="none" w="med" len="med"/>
            <a:tailEnd type="triangle" w="med" len="med"/>
          </a:ln>
        </p:spPr>
      </p:cxnSp>
      <p:sp>
        <p:nvSpPr>
          <p:cNvPr id="6597" name="Google Shape;6597;p67"/>
          <p:cNvSpPr txBox="1"/>
          <p:nvPr/>
        </p:nvSpPr>
        <p:spPr>
          <a:xfrm>
            <a:off x="7385825" y="1476458"/>
            <a:ext cx="1471500" cy="32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Auxiliary Classifier</a:t>
            </a:r>
            <a:endParaRPr sz="1100"/>
          </a:p>
        </p:txBody>
      </p:sp>
      <p:cxnSp>
        <p:nvCxnSpPr>
          <p:cNvPr id="6598" name="Google Shape;6598;p67"/>
          <p:cNvCxnSpPr/>
          <p:nvPr/>
        </p:nvCxnSpPr>
        <p:spPr>
          <a:xfrm flipH="1">
            <a:off x="7180500" y="1637708"/>
            <a:ext cx="279900" cy="600"/>
          </a:xfrm>
          <a:prstGeom prst="bentConnector3">
            <a:avLst>
              <a:gd name="adj1" fmla="val 50000"/>
            </a:avLst>
          </a:prstGeom>
          <a:noFill/>
          <a:ln w="9525" cap="flat" cmpd="sng">
            <a:solidFill>
              <a:srgbClr val="980000"/>
            </a:solidFill>
            <a:prstDash val="solid"/>
            <a:round/>
            <a:headEnd type="none" w="med" len="med"/>
            <a:tailEnd type="triangle" w="med" len="med"/>
          </a:ln>
        </p:spPr>
      </p:cxnSp>
      <p:sp>
        <p:nvSpPr>
          <p:cNvPr id="6599" name="Google Shape;6599;p67"/>
          <p:cNvSpPr/>
          <p:nvPr/>
        </p:nvSpPr>
        <p:spPr>
          <a:xfrm rot="5400000">
            <a:off x="64062" y="3693950"/>
            <a:ext cx="1453500" cy="390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Input</a:t>
            </a:r>
            <a:endParaRPr sz="1200"/>
          </a:p>
        </p:txBody>
      </p:sp>
      <p:sp>
        <p:nvSpPr>
          <p:cNvPr id="6600" name="Google Shape;6600;p67"/>
          <p:cNvSpPr/>
          <p:nvPr/>
        </p:nvSpPr>
        <p:spPr>
          <a:xfrm rot="5400000">
            <a:off x="550620" y="3693950"/>
            <a:ext cx="1453500" cy="390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ConvTranspose2d</a:t>
            </a:r>
            <a:endParaRPr sz="1200"/>
          </a:p>
        </p:txBody>
      </p:sp>
      <p:sp>
        <p:nvSpPr>
          <p:cNvPr id="6601" name="Google Shape;6601;p67"/>
          <p:cNvSpPr/>
          <p:nvPr/>
        </p:nvSpPr>
        <p:spPr>
          <a:xfrm rot="5400000">
            <a:off x="1037106" y="3693950"/>
            <a:ext cx="1453500" cy="390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Max-Pool</a:t>
            </a:r>
            <a:endParaRPr sz="1200"/>
          </a:p>
        </p:txBody>
      </p:sp>
      <p:cxnSp>
        <p:nvCxnSpPr>
          <p:cNvPr id="6602" name="Google Shape;6602;p67"/>
          <p:cNvCxnSpPr>
            <a:stCxn id="6599" idx="0"/>
            <a:endCxn id="6600" idx="2"/>
          </p:cNvCxnSpPr>
          <p:nvPr/>
        </p:nvCxnSpPr>
        <p:spPr>
          <a:xfrm>
            <a:off x="986112" y="3889250"/>
            <a:ext cx="96000" cy="0"/>
          </a:xfrm>
          <a:prstGeom prst="straightConnector1">
            <a:avLst/>
          </a:prstGeom>
          <a:noFill/>
          <a:ln w="9525" cap="flat" cmpd="sng">
            <a:solidFill>
              <a:schemeClr val="dk2"/>
            </a:solidFill>
            <a:prstDash val="solid"/>
            <a:round/>
            <a:headEnd type="none" w="med" len="med"/>
            <a:tailEnd type="none" w="med" len="med"/>
          </a:ln>
        </p:spPr>
      </p:cxnSp>
      <p:cxnSp>
        <p:nvCxnSpPr>
          <p:cNvPr id="6603" name="Google Shape;6603;p67"/>
          <p:cNvCxnSpPr>
            <a:stCxn id="6601" idx="0"/>
            <a:endCxn id="6601" idx="0"/>
          </p:cNvCxnSpPr>
          <p:nvPr/>
        </p:nvCxnSpPr>
        <p:spPr>
          <a:xfrm>
            <a:off x="195915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04" name="Google Shape;6604;p67"/>
          <p:cNvCxnSpPr>
            <a:stCxn id="6601" idx="0"/>
            <a:endCxn id="6601" idx="0"/>
          </p:cNvCxnSpPr>
          <p:nvPr/>
        </p:nvCxnSpPr>
        <p:spPr>
          <a:xfrm>
            <a:off x="195915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05" name="Google Shape;6605;p67"/>
          <p:cNvCxnSpPr>
            <a:stCxn id="6601" idx="0"/>
            <a:endCxn id="6601" idx="0"/>
          </p:cNvCxnSpPr>
          <p:nvPr/>
        </p:nvCxnSpPr>
        <p:spPr>
          <a:xfrm>
            <a:off x="195915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06" name="Google Shape;6606;p67"/>
          <p:cNvCxnSpPr/>
          <p:nvPr/>
        </p:nvCxnSpPr>
        <p:spPr>
          <a:xfrm>
            <a:off x="1568646" y="3889235"/>
            <a:ext cx="0" cy="0"/>
          </a:xfrm>
          <a:prstGeom prst="straightConnector1">
            <a:avLst/>
          </a:prstGeom>
          <a:noFill/>
          <a:ln w="9525" cap="flat" cmpd="sng">
            <a:solidFill>
              <a:schemeClr val="dk2"/>
            </a:solidFill>
            <a:prstDash val="solid"/>
            <a:round/>
            <a:headEnd type="none" w="med" len="med"/>
            <a:tailEnd type="none" w="med" len="med"/>
          </a:ln>
        </p:spPr>
      </p:cxnSp>
      <p:cxnSp>
        <p:nvCxnSpPr>
          <p:cNvPr id="6607" name="Google Shape;6607;p67"/>
          <p:cNvCxnSpPr/>
          <p:nvPr/>
        </p:nvCxnSpPr>
        <p:spPr>
          <a:xfrm>
            <a:off x="1959227" y="3889235"/>
            <a:ext cx="0" cy="0"/>
          </a:xfrm>
          <a:prstGeom prst="straightConnector1">
            <a:avLst/>
          </a:prstGeom>
          <a:noFill/>
          <a:ln w="9525" cap="flat" cmpd="sng">
            <a:solidFill>
              <a:schemeClr val="dk2"/>
            </a:solidFill>
            <a:prstDash val="solid"/>
            <a:round/>
            <a:headEnd type="none" w="med" len="med"/>
            <a:tailEnd type="none" w="med" len="med"/>
          </a:ln>
        </p:spPr>
      </p:cxnSp>
      <p:cxnSp>
        <p:nvCxnSpPr>
          <p:cNvPr id="6608" name="Google Shape;6608;p67"/>
          <p:cNvCxnSpPr/>
          <p:nvPr/>
        </p:nvCxnSpPr>
        <p:spPr>
          <a:xfrm>
            <a:off x="1568646" y="3889235"/>
            <a:ext cx="0" cy="0"/>
          </a:xfrm>
          <a:prstGeom prst="straightConnector1">
            <a:avLst/>
          </a:prstGeom>
          <a:noFill/>
          <a:ln w="9525" cap="flat" cmpd="sng">
            <a:solidFill>
              <a:schemeClr val="dk2"/>
            </a:solidFill>
            <a:prstDash val="solid"/>
            <a:round/>
            <a:headEnd type="none" w="med" len="med"/>
            <a:tailEnd type="none" w="med" len="med"/>
          </a:ln>
        </p:spPr>
      </p:cxnSp>
      <p:cxnSp>
        <p:nvCxnSpPr>
          <p:cNvPr id="6609" name="Google Shape;6609;p67"/>
          <p:cNvCxnSpPr>
            <a:stCxn id="6601" idx="2"/>
          </p:cNvCxnSpPr>
          <p:nvPr/>
        </p:nvCxnSpPr>
        <p:spPr>
          <a:xfrm rot="10800000">
            <a:off x="1472856" y="3889250"/>
            <a:ext cx="95700" cy="0"/>
          </a:xfrm>
          <a:prstGeom prst="straightConnector1">
            <a:avLst/>
          </a:prstGeom>
          <a:noFill/>
          <a:ln w="9525" cap="flat" cmpd="sng">
            <a:solidFill>
              <a:schemeClr val="dk2"/>
            </a:solidFill>
            <a:prstDash val="solid"/>
            <a:round/>
            <a:headEnd type="none" w="med" len="med"/>
            <a:tailEnd type="none" w="med" len="med"/>
          </a:ln>
        </p:spPr>
      </p:cxnSp>
      <p:cxnSp>
        <p:nvCxnSpPr>
          <p:cNvPr id="6610" name="Google Shape;6610;p67"/>
          <p:cNvCxnSpPr>
            <a:endCxn id="6600" idx="0"/>
          </p:cNvCxnSpPr>
          <p:nvPr/>
        </p:nvCxnSpPr>
        <p:spPr>
          <a:xfrm rot="10800000">
            <a:off x="1472670" y="3889250"/>
            <a:ext cx="95700" cy="0"/>
          </a:xfrm>
          <a:prstGeom prst="straightConnector1">
            <a:avLst/>
          </a:prstGeom>
          <a:noFill/>
          <a:ln w="9525" cap="flat" cmpd="sng">
            <a:solidFill>
              <a:schemeClr val="dk2"/>
            </a:solidFill>
            <a:prstDash val="solid"/>
            <a:round/>
            <a:headEnd type="none" w="med" len="med"/>
            <a:tailEnd type="none" w="med" len="med"/>
          </a:ln>
        </p:spPr>
      </p:cxnSp>
      <p:sp>
        <p:nvSpPr>
          <p:cNvPr id="6611" name="Google Shape;6611;p67"/>
          <p:cNvSpPr/>
          <p:nvPr/>
        </p:nvSpPr>
        <p:spPr>
          <a:xfrm rot="5400000">
            <a:off x="1523379" y="3693950"/>
            <a:ext cx="1453500" cy="390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612" name="Google Shape;6612;p67"/>
          <p:cNvSpPr/>
          <p:nvPr/>
        </p:nvSpPr>
        <p:spPr>
          <a:xfrm rot="5400000">
            <a:off x="2009866" y="3693950"/>
            <a:ext cx="1453500" cy="390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Max-Pool</a:t>
            </a:r>
            <a:endParaRPr sz="1200"/>
          </a:p>
        </p:txBody>
      </p:sp>
      <p:cxnSp>
        <p:nvCxnSpPr>
          <p:cNvPr id="6613" name="Google Shape;6613;p67"/>
          <p:cNvCxnSpPr>
            <a:stCxn id="6612" idx="0"/>
            <a:endCxn id="6612" idx="0"/>
          </p:cNvCxnSpPr>
          <p:nvPr/>
        </p:nvCxnSpPr>
        <p:spPr>
          <a:xfrm>
            <a:off x="293191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14" name="Google Shape;6614;p67"/>
          <p:cNvCxnSpPr>
            <a:stCxn id="6612" idx="0"/>
            <a:endCxn id="6612" idx="0"/>
          </p:cNvCxnSpPr>
          <p:nvPr/>
        </p:nvCxnSpPr>
        <p:spPr>
          <a:xfrm>
            <a:off x="293191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15" name="Google Shape;6615;p67"/>
          <p:cNvCxnSpPr>
            <a:stCxn id="6612" idx="0"/>
            <a:endCxn id="6612" idx="0"/>
          </p:cNvCxnSpPr>
          <p:nvPr/>
        </p:nvCxnSpPr>
        <p:spPr>
          <a:xfrm>
            <a:off x="293191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16" name="Google Shape;6616;p67"/>
          <p:cNvCxnSpPr/>
          <p:nvPr/>
        </p:nvCxnSpPr>
        <p:spPr>
          <a:xfrm>
            <a:off x="1785020" y="4154737"/>
            <a:ext cx="0" cy="0"/>
          </a:xfrm>
          <a:prstGeom prst="straightConnector1">
            <a:avLst/>
          </a:prstGeom>
          <a:noFill/>
          <a:ln w="9525" cap="flat" cmpd="sng">
            <a:solidFill>
              <a:schemeClr val="dk2"/>
            </a:solidFill>
            <a:prstDash val="solid"/>
            <a:round/>
            <a:headEnd type="none" w="med" len="med"/>
            <a:tailEnd type="none" w="med" len="med"/>
          </a:ln>
        </p:spPr>
      </p:cxnSp>
      <p:cxnSp>
        <p:nvCxnSpPr>
          <p:cNvPr id="6617" name="Google Shape;6617;p67"/>
          <p:cNvCxnSpPr/>
          <p:nvPr/>
        </p:nvCxnSpPr>
        <p:spPr>
          <a:xfrm>
            <a:off x="2175601" y="4154737"/>
            <a:ext cx="0" cy="0"/>
          </a:xfrm>
          <a:prstGeom prst="straightConnector1">
            <a:avLst/>
          </a:prstGeom>
          <a:noFill/>
          <a:ln w="9525" cap="flat" cmpd="sng">
            <a:solidFill>
              <a:schemeClr val="dk2"/>
            </a:solidFill>
            <a:prstDash val="solid"/>
            <a:round/>
            <a:headEnd type="none" w="med" len="med"/>
            <a:tailEnd type="none" w="med" len="med"/>
          </a:ln>
        </p:spPr>
      </p:cxnSp>
      <p:cxnSp>
        <p:nvCxnSpPr>
          <p:cNvPr id="6618" name="Google Shape;6618;p67"/>
          <p:cNvCxnSpPr/>
          <p:nvPr/>
        </p:nvCxnSpPr>
        <p:spPr>
          <a:xfrm>
            <a:off x="1785020" y="4154737"/>
            <a:ext cx="0" cy="0"/>
          </a:xfrm>
          <a:prstGeom prst="straightConnector1">
            <a:avLst/>
          </a:prstGeom>
          <a:noFill/>
          <a:ln w="9525" cap="flat" cmpd="sng">
            <a:solidFill>
              <a:schemeClr val="dk2"/>
            </a:solidFill>
            <a:prstDash val="solid"/>
            <a:round/>
            <a:headEnd type="none" w="med" len="med"/>
            <a:tailEnd type="none" w="med" len="med"/>
          </a:ln>
        </p:spPr>
      </p:cxnSp>
      <p:cxnSp>
        <p:nvCxnSpPr>
          <p:cNvPr id="6619" name="Google Shape;6619;p67"/>
          <p:cNvCxnSpPr>
            <a:stCxn id="6612" idx="2"/>
          </p:cNvCxnSpPr>
          <p:nvPr/>
        </p:nvCxnSpPr>
        <p:spPr>
          <a:xfrm rot="10800000">
            <a:off x="2445616" y="3889250"/>
            <a:ext cx="95700" cy="0"/>
          </a:xfrm>
          <a:prstGeom prst="straightConnector1">
            <a:avLst/>
          </a:prstGeom>
          <a:noFill/>
          <a:ln w="9525" cap="flat" cmpd="sng">
            <a:solidFill>
              <a:schemeClr val="dk2"/>
            </a:solidFill>
            <a:prstDash val="solid"/>
            <a:round/>
            <a:headEnd type="none" w="med" len="med"/>
            <a:tailEnd type="none" w="med" len="med"/>
          </a:ln>
        </p:spPr>
      </p:cxnSp>
      <p:cxnSp>
        <p:nvCxnSpPr>
          <p:cNvPr id="6620" name="Google Shape;6620;p67"/>
          <p:cNvCxnSpPr>
            <a:endCxn id="6611" idx="0"/>
          </p:cNvCxnSpPr>
          <p:nvPr/>
        </p:nvCxnSpPr>
        <p:spPr>
          <a:xfrm rot="10800000">
            <a:off x="2445429" y="3889250"/>
            <a:ext cx="95700" cy="0"/>
          </a:xfrm>
          <a:prstGeom prst="straightConnector1">
            <a:avLst/>
          </a:prstGeom>
          <a:noFill/>
          <a:ln w="9525" cap="flat" cmpd="sng">
            <a:solidFill>
              <a:schemeClr val="dk2"/>
            </a:solidFill>
            <a:prstDash val="solid"/>
            <a:round/>
            <a:headEnd type="none" w="med" len="med"/>
            <a:tailEnd type="none" w="med" len="med"/>
          </a:ln>
        </p:spPr>
      </p:cxnSp>
      <p:cxnSp>
        <p:nvCxnSpPr>
          <p:cNvPr id="6621" name="Google Shape;6621;p67"/>
          <p:cNvCxnSpPr>
            <a:stCxn id="6611" idx="2"/>
            <a:endCxn id="6601" idx="0"/>
          </p:cNvCxnSpPr>
          <p:nvPr/>
        </p:nvCxnSpPr>
        <p:spPr>
          <a:xfrm flipH="1">
            <a:off x="1959129" y="3889250"/>
            <a:ext cx="95700" cy="600"/>
          </a:xfrm>
          <a:prstGeom prst="bentConnector3">
            <a:avLst>
              <a:gd name="adj1" fmla="val 49926"/>
            </a:avLst>
          </a:prstGeom>
          <a:noFill/>
          <a:ln w="9525" cap="flat" cmpd="sng">
            <a:solidFill>
              <a:schemeClr val="dk2"/>
            </a:solidFill>
            <a:prstDash val="solid"/>
            <a:round/>
            <a:headEnd type="none" w="med" len="med"/>
            <a:tailEnd type="none" w="med" len="med"/>
          </a:ln>
        </p:spPr>
      </p:cxnSp>
      <p:cxnSp>
        <p:nvCxnSpPr>
          <p:cNvPr id="6622" name="Google Shape;6622;p67"/>
          <p:cNvCxnSpPr>
            <a:endCxn id="6612" idx="0"/>
          </p:cNvCxnSpPr>
          <p:nvPr/>
        </p:nvCxnSpPr>
        <p:spPr>
          <a:xfrm flipH="1">
            <a:off x="2931916" y="3888050"/>
            <a:ext cx="95700" cy="1200"/>
          </a:xfrm>
          <a:prstGeom prst="bentConnector3">
            <a:avLst>
              <a:gd name="adj1" fmla="val 50000"/>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6626" name="Shape 6626"/>
        <p:cNvGrpSpPr/>
        <p:nvPr/>
      </p:nvGrpSpPr>
      <p:grpSpPr>
        <a:xfrm>
          <a:off x="0" y="0"/>
          <a:ext cx="0" cy="0"/>
          <a:chOff x="0" y="0"/>
          <a:chExt cx="0" cy="0"/>
        </a:xfrm>
      </p:grpSpPr>
      <p:sp>
        <p:nvSpPr>
          <p:cNvPr id="6627" name="Google Shape;6627;p68"/>
          <p:cNvSpPr/>
          <p:nvPr/>
        </p:nvSpPr>
        <p:spPr>
          <a:xfrm>
            <a:off x="1786400" y="3401475"/>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Previous layer</a:t>
            </a:r>
            <a:endParaRPr sz="1000"/>
          </a:p>
        </p:txBody>
      </p:sp>
      <p:sp>
        <p:nvSpPr>
          <p:cNvPr id="6628" name="Google Shape;6628;p68"/>
          <p:cNvSpPr/>
          <p:nvPr/>
        </p:nvSpPr>
        <p:spPr>
          <a:xfrm>
            <a:off x="1083513" y="2410100"/>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a:t>
            </a:r>
            <a:endParaRPr sz="1000"/>
          </a:p>
        </p:txBody>
      </p:sp>
      <p:sp>
        <p:nvSpPr>
          <p:cNvPr id="6629" name="Google Shape;6629;p68"/>
          <p:cNvSpPr/>
          <p:nvPr/>
        </p:nvSpPr>
        <p:spPr>
          <a:xfrm>
            <a:off x="2475263" y="2702150"/>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a:t>
            </a:r>
            <a:endParaRPr sz="1000"/>
          </a:p>
        </p:txBody>
      </p:sp>
      <p:sp>
        <p:nvSpPr>
          <p:cNvPr id="6630" name="Google Shape;6630;p68"/>
          <p:cNvSpPr/>
          <p:nvPr/>
        </p:nvSpPr>
        <p:spPr>
          <a:xfrm>
            <a:off x="2475263" y="2131525"/>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3x3 conv.</a:t>
            </a:r>
            <a:endParaRPr sz="1000"/>
          </a:p>
        </p:txBody>
      </p:sp>
      <p:sp>
        <p:nvSpPr>
          <p:cNvPr id="6631" name="Google Shape;6631;p68"/>
          <p:cNvSpPr/>
          <p:nvPr/>
        </p:nvSpPr>
        <p:spPr>
          <a:xfrm>
            <a:off x="3171138" y="2688788"/>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a:t>
            </a:r>
            <a:endParaRPr sz="1000"/>
          </a:p>
        </p:txBody>
      </p:sp>
      <p:sp>
        <p:nvSpPr>
          <p:cNvPr id="6632" name="Google Shape;6632;p68"/>
          <p:cNvSpPr/>
          <p:nvPr/>
        </p:nvSpPr>
        <p:spPr>
          <a:xfrm>
            <a:off x="3171138" y="2131513"/>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3x3 conv.</a:t>
            </a:r>
            <a:endParaRPr sz="1000"/>
          </a:p>
        </p:txBody>
      </p:sp>
      <p:sp>
        <p:nvSpPr>
          <p:cNvPr id="6633" name="Google Shape;6633;p68"/>
          <p:cNvSpPr/>
          <p:nvPr/>
        </p:nvSpPr>
        <p:spPr>
          <a:xfrm>
            <a:off x="1779388" y="2716675"/>
            <a:ext cx="559200" cy="394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Pool</a:t>
            </a:r>
            <a:endParaRPr sz="1000"/>
          </a:p>
        </p:txBody>
      </p:sp>
      <p:sp>
        <p:nvSpPr>
          <p:cNvPr id="6634" name="Google Shape;6634;p68"/>
          <p:cNvSpPr/>
          <p:nvPr/>
        </p:nvSpPr>
        <p:spPr>
          <a:xfrm>
            <a:off x="1779388" y="2131525"/>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a:t>
            </a:r>
            <a:endParaRPr sz="1000"/>
          </a:p>
        </p:txBody>
      </p:sp>
      <p:sp>
        <p:nvSpPr>
          <p:cNvPr id="6635" name="Google Shape;6635;p68"/>
          <p:cNvSpPr/>
          <p:nvPr/>
        </p:nvSpPr>
        <p:spPr>
          <a:xfrm>
            <a:off x="1797302" y="940225"/>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Filter concatenation</a:t>
            </a:r>
            <a:endParaRPr sz="1000"/>
          </a:p>
        </p:txBody>
      </p:sp>
      <p:cxnSp>
        <p:nvCxnSpPr>
          <p:cNvPr id="6636" name="Google Shape;6636;p68"/>
          <p:cNvCxnSpPr>
            <a:stCxn id="6627" idx="0"/>
            <a:endCxn id="6629" idx="2"/>
          </p:cNvCxnSpPr>
          <p:nvPr/>
        </p:nvCxnSpPr>
        <p:spPr>
          <a:xfrm rot="-5400000">
            <a:off x="2428400" y="3075075"/>
            <a:ext cx="304500" cy="348300"/>
          </a:xfrm>
          <a:prstGeom prst="curvedConnector3">
            <a:avLst>
              <a:gd name="adj1" fmla="val 50004"/>
            </a:avLst>
          </a:prstGeom>
          <a:noFill/>
          <a:ln w="9525" cap="flat" cmpd="sng">
            <a:solidFill>
              <a:schemeClr val="dk2"/>
            </a:solidFill>
            <a:prstDash val="solid"/>
            <a:round/>
            <a:headEnd type="none" w="med" len="med"/>
            <a:tailEnd type="triangle" w="med" len="med"/>
          </a:ln>
        </p:spPr>
      </p:cxnSp>
      <p:cxnSp>
        <p:nvCxnSpPr>
          <p:cNvPr id="6637" name="Google Shape;6637;p68"/>
          <p:cNvCxnSpPr>
            <a:stCxn id="6627" idx="0"/>
            <a:endCxn id="6628" idx="2"/>
          </p:cNvCxnSpPr>
          <p:nvPr/>
        </p:nvCxnSpPr>
        <p:spPr>
          <a:xfrm rot="5400000" flipH="1">
            <a:off x="1586450" y="2581425"/>
            <a:ext cx="596700" cy="1043400"/>
          </a:xfrm>
          <a:prstGeom prst="curvedConnector3">
            <a:avLst>
              <a:gd name="adj1" fmla="val 27149"/>
            </a:avLst>
          </a:prstGeom>
          <a:noFill/>
          <a:ln w="9525" cap="flat" cmpd="sng">
            <a:solidFill>
              <a:schemeClr val="dk2"/>
            </a:solidFill>
            <a:prstDash val="solid"/>
            <a:round/>
            <a:headEnd type="none" w="med" len="med"/>
            <a:tailEnd type="triangle" w="med" len="med"/>
          </a:ln>
        </p:spPr>
      </p:cxnSp>
      <p:cxnSp>
        <p:nvCxnSpPr>
          <p:cNvPr id="6638" name="Google Shape;6638;p68"/>
          <p:cNvCxnSpPr>
            <a:stCxn id="6627" idx="0"/>
            <a:endCxn id="6631" idx="2"/>
          </p:cNvCxnSpPr>
          <p:nvPr/>
        </p:nvCxnSpPr>
        <p:spPr>
          <a:xfrm rot="-5400000">
            <a:off x="2769650" y="2720325"/>
            <a:ext cx="318000" cy="1044300"/>
          </a:xfrm>
          <a:prstGeom prst="curvedConnector3">
            <a:avLst>
              <a:gd name="adj1" fmla="val 49982"/>
            </a:avLst>
          </a:prstGeom>
          <a:noFill/>
          <a:ln w="9525" cap="flat" cmpd="sng">
            <a:solidFill>
              <a:schemeClr val="dk2"/>
            </a:solidFill>
            <a:prstDash val="solid"/>
            <a:round/>
            <a:headEnd type="none" w="med" len="med"/>
            <a:tailEnd type="triangle" w="med" len="med"/>
          </a:ln>
        </p:spPr>
      </p:cxnSp>
      <p:cxnSp>
        <p:nvCxnSpPr>
          <p:cNvPr id="6639" name="Google Shape;6639;p68"/>
          <p:cNvCxnSpPr>
            <a:stCxn id="6627" idx="0"/>
            <a:endCxn id="6633" idx="2"/>
          </p:cNvCxnSpPr>
          <p:nvPr/>
        </p:nvCxnSpPr>
        <p:spPr>
          <a:xfrm rot="5400000" flipH="1">
            <a:off x="2087750" y="3082725"/>
            <a:ext cx="290100" cy="347400"/>
          </a:xfrm>
          <a:prstGeom prst="curvedConnector3">
            <a:avLst>
              <a:gd name="adj1" fmla="val 49983"/>
            </a:avLst>
          </a:prstGeom>
          <a:noFill/>
          <a:ln w="9525" cap="flat" cmpd="sng">
            <a:solidFill>
              <a:schemeClr val="dk2"/>
            </a:solidFill>
            <a:prstDash val="solid"/>
            <a:round/>
            <a:headEnd type="none" w="med" len="med"/>
            <a:tailEnd type="triangle" w="med" len="med"/>
          </a:ln>
        </p:spPr>
      </p:cxnSp>
      <p:cxnSp>
        <p:nvCxnSpPr>
          <p:cNvPr id="6640" name="Google Shape;6640;p68"/>
          <p:cNvCxnSpPr>
            <a:stCxn id="6629" idx="0"/>
            <a:endCxn id="6630" idx="2"/>
          </p:cNvCxnSpPr>
          <p:nvPr/>
        </p:nvCxnSpPr>
        <p:spPr>
          <a:xfrm rot="-5400000">
            <a:off x="2667263" y="2613950"/>
            <a:ext cx="175800" cy="6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641" name="Google Shape;6641;p68"/>
          <p:cNvCxnSpPr>
            <a:stCxn id="6631" idx="0"/>
            <a:endCxn id="6632" idx="2"/>
          </p:cNvCxnSpPr>
          <p:nvPr/>
        </p:nvCxnSpPr>
        <p:spPr>
          <a:xfrm rot="-5400000">
            <a:off x="3369738" y="2607188"/>
            <a:ext cx="162600" cy="600"/>
          </a:xfrm>
          <a:prstGeom prst="curvedConnector3">
            <a:avLst>
              <a:gd name="adj1" fmla="val 49962"/>
            </a:avLst>
          </a:prstGeom>
          <a:noFill/>
          <a:ln w="9525" cap="flat" cmpd="sng">
            <a:solidFill>
              <a:schemeClr val="dk2"/>
            </a:solidFill>
            <a:prstDash val="solid"/>
            <a:round/>
            <a:headEnd type="none" w="med" len="med"/>
            <a:tailEnd type="triangle" w="med" len="med"/>
          </a:ln>
        </p:spPr>
      </p:cxnSp>
      <p:cxnSp>
        <p:nvCxnSpPr>
          <p:cNvPr id="6642" name="Google Shape;6642;p68"/>
          <p:cNvCxnSpPr>
            <a:stCxn id="6633" idx="0"/>
            <a:endCxn id="6634" idx="2"/>
          </p:cNvCxnSpPr>
          <p:nvPr/>
        </p:nvCxnSpPr>
        <p:spPr>
          <a:xfrm rot="-5400000">
            <a:off x="1964038" y="2621125"/>
            <a:ext cx="190500" cy="600"/>
          </a:xfrm>
          <a:prstGeom prst="curvedConnector3">
            <a:avLst>
              <a:gd name="adj1" fmla="val 49961"/>
            </a:avLst>
          </a:prstGeom>
          <a:noFill/>
          <a:ln w="9525" cap="flat" cmpd="sng">
            <a:solidFill>
              <a:schemeClr val="dk2"/>
            </a:solidFill>
            <a:prstDash val="solid"/>
            <a:round/>
            <a:headEnd type="none" w="med" len="med"/>
            <a:tailEnd type="triangle" w="med" len="med"/>
          </a:ln>
        </p:spPr>
      </p:cxnSp>
      <p:cxnSp>
        <p:nvCxnSpPr>
          <p:cNvPr id="6643" name="Google Shape;6643;p68"/>
          <p:cNvCxnSpPr>
            <a:stCxn id="6628" idx="0"/>
            <a:endCxn id="6635" idx="2"/>
          </p:cNvCxnSpPr>
          <p:nvPr/>
        </p:nvCxnSpPr>
        <p:spPr>
          <a:xfrm rot="-5400000">
            <a:off x="1352613" y="1345400"/>
            <a:ext cx="1075200" cy="1054200"/>
          </a:xfrm>
          <a:prstGeom prst="curvedConnector3">
            <a:avLst>
              <a:gd name="adj1" fmla="val 76353"/>
            </a:avLst>
          </a:prstGeom>
          <a:noFill/>
          <a:ln w="9525" cap="flat" cmpd="sng">
            <a:solidFill>
              <a:schemeClr val="dk2"/>
            </a:solidFill>
            <a:prstDash val="solid"/>
            <a:round/>
            <a:headEnd type="none" w="med" len="med"/>
            <a:tailEnd type="triangle" w="med" len="med"/>
          </a:ln>
        </p:spPr>
      </p:cxnSp>
      <p:cxnSp>
        <p:nvCxnSpPr>
          <p:cNvPr id="6644" name="Google Shape;6644;p68"/>
          <p:cNvCxnSpPr>
            <a:stCxn id="6630" idx="0"/>
            <a:endCxn id="6635" idx="2"/>
          </p:cNvCxnSpPr>
          <p:nvPr/>
        </p:nvCxnSpPr>
        <p:spPr>
          <a:xfrm rot="5400000" flipH="1">
            <a:off x="2187863" y="1564525"/>
            <a:ext cx="796500" cy="3375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645" name="Google Shape;6645;p68"/>
          <p:cNvCxnSpPr>
            <a:stCxn id="6632" idx="0"/>
            <a:endCxn id="6646" idx="2"/>
          </p:cNvCxnSpPr>
          <p:nvPr/>
        </p:nvCxnSpPr>
        <p:spPr>
          <a:xfrm rot="-5400000">
            <a:off x="3378138" y="2047813"/>
            <a:ext cx="156300" cy="11100"/>
          </a:xfrm>
          <a:prstGeom prst="curvedConnector3">
            <a:avLst>
              <a:gd name="adj1" fmla="val 50025"/>
            </a:avLst>
          </a:prstGeom>
          <a:noFill/>
          <a:ln w="9525" cap="flat" cmpd="sng">
            <a:solidFill>
              <a:schemeClr val="dk2"/>
            </a:solidFill>
            <a:prstDash val="solid"/>
            <a:round/>
            <a:headEnd type="none" w="med" len="med"/>
            <a:tailEnd type="triangle" w="med" len="med"/>
          </a:ln>
        </p:spPr>
      </p:cxnSp>
      <p:cxnSp>
        <p:nvCxnSpPr>
          <p:cNvPr id="6647" name="Google Shape;6647;p68"/>
          <p:cNvCxnSpPr>
            <a:stCxn id="6634" idx="0"/>
            <a:endCxn id="6635" idx="2"/>
          </p:cNvCxnSpPr>
          <p:nvPr/>
        </p:nvCxnSpPr>
        <p:spPr>
          <a:xfrm rot="-5400000">
            <a:off x="1839988" y="1554025"/>
            <a:ext cx="796500" cy="358500"/>
          </a:xfrm>
          <a:prstGeom prst="curvedConnector3">
            <a:avLst>
              <a:gd name="adj1" fmla="val 50000"/>
            </a:avLst>
          </a:prstGeom>
          <a:noFill/>
          <a:ln w="9525" cap="flat" cmpd="sng">
            <a:solidFill>
              <a:schemeClr val="dk2"/>
            </a:solidFill>
            <a:prstDash val="solid"/>
            <a:round/>
            <a:headEnd type="none" w="med" len="med"/>
            <a:tailEnd type="triangle" w="med" len="med"/>
          </a:ln>
        </p:spPr>
      </p:cxnSp>
      <p:sp>
        <p:nvSpPr>
          <p:cNvPr id="6646" name="Google Shape;6646;p68"/>
          <p:cNvSpPr/>
          <p:nvPr/>
        </p:nvSpPr>
        <p:spPr>
          <a:xfrm>
            <a:off x="3182138" y="1580333"/>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3x3 conv.</a:t>
            </a:r>
            <a:endParaRPr sz="1000"/>
          </a:p>
        </p:txBody>
      </p:sp>
      <p:cxnSp>
        <p:nvCxnSpPr>
          <p:cNvPr id="6648" name="Google Shape;6648;p68"/>
          <p:cNvCxnSpPr>
            <a:stCxn id="6646" idx="0"/>
            <a:endCxn id="6635" idx="2"/>
          </p:cNvCxnSpPr>
          <p:nvPr/>
        </p:nvCxnSpPr>
        <p:spPr>
          <a:xfrm rot="5400000" flipH="1">
            <a:off x="2816888" y="935483"/>
            <a:ext cx="245400" cy="1044300"/>
          </a:xfrm>
          <a:prstGeom prst="curvedConnector3">
            <a:avLst>
              <a:gd name="adj1" fmla="val 49981"/>
            </a:avLst>
          </a:prstGeom>
          <a:noFill/>
          <a:ln w="9525" cap="flat" cmpd="sng">
            <a:solidFill>
              <a:schemeClr val="dk2"/>
            </a:solidFill>
            <a:prstDash val="solid"/>
            <a:round/>
            <a:headEnd type="none" w="med" len="med"/>
            <a:tailEnd type="triangle" w="med" len="med"/>
          </a:ln>
        </p:spPr>
      </p:cxnSp>
      <p:sp>
        <p:nvSpPr>
          <p:cNvPr id="6649" name="Google Shape;6649;p68"/>
          <p:cNvSpPr/>
          <p:nvPr/>
        </p:nvSpPr>
        <p:spPr>
          <a:xfrm>
            <a:off x="5289700" y="3401475"/>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Previous layer</a:t>
            </a:r>
            <a:endParaRPr sz="1000"/>
          </a:p>
        </p:txBody>
      </p:sp>
      <p:sp>
        <p:nvSpPr>
          <p:cNvPr id="6650" name="Google Shape;6650;p68"/>
          <p:cNvSpPr/>
          <p:nvPr/>
        </p:nvSpPr>
        <p:spPr>
          <a:xfrm>
            <a:off x="4137888" y="2478913"/>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a:t>
            </a:r>
            <a:endParaRPr sz="1000"/>
          </a:p>
        </p:txBody>
      </p:sp>
      <p:sp>
        <p:nvSpPr>
          <p:cNvPr id="6651" name="Google Shape;6651;p68"/>
          <p:cNvSpPr/>
          <p:nvPr/>
        </p:nvSpPr>
        <p:spPr>
          <a:xfrm>
            <a:off x="5820408" y="2770913"/>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a:t>
            </a:r>
            <a:endParaRPr sz="1000"/>
          </a:p>
        </p:txBody>
      </p:sp>
      <p:sp>
        <p:nvSpPr>
          <p:cNvPr id="6652" name="Google Shape;6652;p68"/>
          <p:cNvSpPr/>
          <p:nvPr/>
        </p:nvSpPr>
        <p:spPr>
          <a:xfrm>
            <a:off x="7032008" y="2718276"/>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a:t>
            </a:r>
            <a:endParaRPr sz="1000"/>
          </a:p>
        </p:txBody>
      </p:sp>
      <p:sp>
        <p:nvSpPr>
          <p:cNvPr id="6653" name="Google Shape;6653;p68"/>
          <p:cNvSpPr/>
          <p:nvPr/>
        </p:nvSpPr>
        <p:spPr>
          <a:xfrm>
            <a:off x="7032008" y="2161001"/>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3x3 conv.</a:t>
            </a:r>
            <a:endParaRPr sz="1000"/>
          </a:p>
        </p:txBody>
      </p:sp>
      <p:sp>
        <p:nvSpPr>
          <p:cNvPr id="6654" name="Google Shape;6654;p68"/>
          <p:cNvSpPr/>
          <p:nvPr/>
        </p:nvSpPr>
        <p:spPr>
          <a:xfrm>
            <a:off x="4833763" y="2785488"/>
            <a:ext cx="559200" cy="394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Pool</a:t>
            </a:r>
            <a:endParaRPr sz="1000"/>
          </a:p>
        </p:txBody>
      </p:sp>
      <p:sp>
        <p:nvSpPr>
          <p:cNvPr id="6655" name="Google Shape;6655;p68"/>
          <p:cNvSpPr/>
          <p:nvPr/>
        </p:nvSpPr>
        <p:spPr>
          <a:xfrm>
            <a:off x="4833763" y="2200338"/>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a:t>
            </a:r>
            <a:endParaRPr sz="1000"/>
          </a:p>
        </p:txBody>
      </p:sp>
      <p:sp>
        <p:nvSpPr>
          <p:cNvPr id="6656" name="Google Shape;6656;p68"/>
          <p:cNvSpPr/>
          <p:nvPr/>
        </p:nvSpPr>
        <p:spPr>
          <a:xfrm>
            <a:off x="5300602" y="940225"/>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Filter concatenation</a:t>
            </a:r>
            <a:endParaRPr sz="1000"/>
          </a:p>
        </p:txBody>
      </p:sp>
      <p:cxnSp>
        <p:nvCxnSpPr>
          <p:cNvPr id="6657" name="Google Shape;6657;p68"/>
          <p:cNvCxnSpPr>
            <a:stCxn id="6649" idx="0"/>
            <a:endCxn id="6651" idx="2"/>
          </p:cNvCxnSpPr>
          <p:nvPr/>
        </p:nvCxnSpPr>
        <p:spPr>
          <a:xfrm rot="-5400000">
            <a:off x="5887000" y="3188475"/>
            <a:ext cx="235800" cy="190200"/>
          </a:xfrm>
          <a:prstGeom prst="curvedConnector3">
            <a:avLst>
              <a:gd name="adj1" fmla="val 49992"/>
            </a:avLst>
          </a:prstGeom>
          <a:noFill/>
          <a:ln w="9525" cap="flat" cmpd="sng">
            <a:solidFill>
              <a:schemeClr val="dk2"/>
            </a:solidFill>
            <a:prstDash val="solid"/>
            <a:round/>
            <a:headEnd type="none" w="med" len="med"/>
            <a:tailEnd type="triangle" w="med" len="med"/>
          </a:ln>
        </p:spPr>
      </p:cxnSp>
      <p:cxnSp>
        <p:nvCxnSpPr>
          <p:cNvPr id="6658" name="Google Shape;6658;p68"/>
          <p:cNvCxnSpPr>
            <a:stCxn id="6649" idx="0"/>
            <a:endCxn id="6650" idx="2"/>
          </p:cNvCxnSpPr>
          <p:nvPr/>
        </p:nvCxnSpPr>
        <p:spPr>
          <a:xfrm rot="5400000" flipH="1">
            <a:off x="4899850" y="2391525"/>
            <a:ext cx="527700" cy="1492200"/>
          </a:xfrm>
          <a:prstGeom prst="curvedConnector3">
            <a:avLst>
              <a:gd name="adj1" fmla="val 13976"/>
            </a:avLst>
          </a:prstGeom>
          <a:noFill/>
          <a:ln w="9525" cap="flat" cmpd="sng">
            <a:solidFill>
              <a:schemeClr val="dk2"/>
            </a:solidFill>
            <a:prstDash val="solid"/>
            <a:round/>
            <a:headEnd type="none" w="med" len="med"/>
            <a:tailEnd type="triangle" w="med" len="med"/>
          </a:ln>
        </p:spPr>
      </p:cxnSp>
      <p:cxnSp>
        <p:nvCxnSpPr>
          <p:cNvPr id="6659" name="Google Shape;6659;p68"/>
          <p:cNvCxnSpPr>
            <a:stCxn id="6649" idx="0"/>
            <a:endCxn id="6652" idx="2"/>
          </p:cNvCxnSpPr>
          <p:nvPr/>
        </p:nvCxnSpPr>
        <p:spPr>
          <a:xfrm rot="-5400000">
            <a:off x="6466600" y="2556375"/>
            <a:ext cx="288300" cy="1401900"/>
          </a:xfrm>
          <a:prstGeom prst="curvedConnector3">
            <a:avLst>
              <a:gd name="adj1" fmla="val 50017"/>
            </a:avLst>
          </a:prstGeom>
          <a:noFill/>
          <a:ln w="9525" cap="flat" cmpd="sng">
            <a:solidFill>
              <a:schemeClr val="dk2"/>
            </a:solidFill>
            <a:prstDash val="solid"/>
            <a:round/>
            <a:headEnd type="none" w="med" len="med"/>
            <a:tailEnd type="triangle" w="med" len="med"/>
          </a:ln>
        </p:spPr>
      </p:cxnSp>
      <p:cxnSp>
        <p:nvCxnSpPr>
          <p:cNvPr id="6660" name="Google Shape;6660;p68"/>
          <p:cNvCxnSpPr>
            <a:stCxn id="6649" idx="0"/>
            <a:endCxn id="6654" idx="2"/>
          </p:cNvCxnSpPr>
          <p:nvPr/>
        </p:nvCxnSpPr>
        <p:spPr>
          <a:xfrm rot="5400000" flipH="1">
            <a:off x="5401000" y="2892675"/>
            <a:ext cx="221100" cy="796500"/>
          </a:xfrm>
          <a:prstGeom prst="curvedConnector3">
            <a:avLst>
              <a:gd name="adj1" fmla="val 50020"/>
            </a:avLst>
          </a:prstGeom>
          <a:noFill/>
          <a:ln w="9525" cap="flat" cmpd="sng">
            <a:solidFill>
              <a:schemeClr val="dk2"/>
            </a:solidFill>
            <a:prstDash val="solid"/>
            <a:round/>
            <a:headEnd type="none" w="med" len="med"/>
            <a:tailEnd type="triangle" w="med" len="med"/>
          </a:ln>
        </p:spPr>
      </p:cxnSp>
      <p:cxnSp>
        <p:nvCxnSpPr>
          <p:cNvPr id="6661" name="Google Shape;6661;p68"/>
          <p:cNvCxnSpPr>
            <a:stCxn id="6651" idx="0"/>
            <a:endCxn id="6662" idx="2"/>
          </p:cNvCxnSpPr>
          <p:nvPr/>
        </p:nvCxnSpPr>
        <p:spPr>
          <a:xfrm rot="-5400000">
            <a:off x="6178308" y="2492213"/>
            <a:ext cx="200400" cy="357000"/>
          </a:xfrm>
          <a:prstGeom prst="curvedConnector3">
            <a:avLst>
              <a:gd name="adj1" fmla="val 49987"/>
            </a:avLst>
          </a:prstGeom>
          <a:noFill/>
          <a:ln w="9525" cap="flat" cmpd="sng">
            <a:solidFill>
              <a:schemeClr val="dk2"/>
            </a:solidFill>
            <a:prstDash val="solid"/>
            <a:round/>
            <a:headEnd type="none" w="med" len="med"/>
            <a:tailEnd type="triangle" w="med" len="med"/>
          </a:ln>
        </p:spPr>
      </p:cxnSp>
      <p:cxnSp>
        <p:nvCxnSpPr>
          <p:cNvPr id="6663" name="Google Shape;6663;p68"/>
          <p:cNvCxnSpPr>
            <a:stCxn id="6652" idx="0"/>
            <a:endCxn id="6653" idx="2"/>
          </p:cNvCxnSpPr>
          <p:nvPr/>
        </p:nvCxnSpPr>
        <p:spPr>
          <a:xfrm rot="-5400000">
            <a:off x="7230608" y="2636676"/>
            <a:ext cx="162600" cy="600"/>
          </a:xfrm>
          <a:prstGeom prst="curvedConnector3">
            <a:avLst>
              <a:gd name="adj1" fmla="val 49962"/>
            </a:avLst>
          </a:prstGeom>
          <a:noFill/>
          <a:ln w="9525" cap="flat" cmpd="sng">
            <a:solidFill>
              <a:schemeClr val="dk2"/>
            </a:solidFill>
            <a:prstDash val="solid"/>
            <a:round/>
            <a:headEnd type="none" w="med" len="med"/>
            <a:tailEnd type="triangle" w="med" len="med"/>
          </a:ln>
        </p:spPr>
      </p:cxnSp>
      <p:cxnSp>
        <p:nvCxnSpPr>
          <p:cNvPr id="6664" name="Google Shape;6664;p68"/>
          <p:cNvCxnSpPr>
            <a:stCxn id="6654" idx="0"/>
            <a:endCxn id="6655" idx="2"/>
          </p:cNvCxnSpPr>
          <p:nvPr/>
        </p:nvCxnSpPr>
        <p:spPr>
          <a:xfrm rot="-5400000">
            <a:off x="5018413" y="2689938"/>
            <a:ext cx="190500" cy="600"/>
          </a:xfrm>
          <a:prstGeom prst="curvedConnector3">
            <a:avLst>
              <a:gd name="adj1" fmla="val 49961"/>
            </a:avLst>
          </a:prstGeom>
          <a:noFill/>
          <a:ln w="9525" cap="flat" cmpd="sng">
            <a:solidFill>
              <a:schemeClr val="dk2"/>
            </a:solidFill>
            <a:prstDash val="solid"/>
            <a:round/>
            <a:headEnd type="none" w="med" len="med"/>
            <a:tailEnd type="triangle" w="med" len="med"/>
          </a:ln>
        </p:spPr>
      </p:cxnSp>
      <p:cxnSp>
        <p:nvCxnSpPr>
          <p:cNvPr id="6665" name="Google Shape;6665;p68"/>
          <p:cNvCxnSpPr>
            <a:stCxn id="6650" idx="0"/>
            <a:endCxn id="6656" idx="2"/>
          </p:cNvCxnSpPr>
          <p:nvPr/>
        </p:nvCxnSpPr>
        <p:spPr>
          <a:xfrm rot="-5400000">
            <a:off x="4597188" y="1155313"/>
            <a:ext cx="1143900" cy="1503300"/>
          </a:xfrm>
          <a:prstGeom prst="curvedConnector3">
            <a:avLst>
              <a:gd name="adj1" fmla="val 76581"/>
            </a:avLst>
          </a:prstGeom>
          <a:noFill/>
          <a:ln w="9525" cap="flat" cmpd="sng">
            <a:solidFill>
              <a:schemeClr val="dk2"/>
            </a:solidFill>
            <a:prstDash val="solid"/>
            <a:round/>
            <a:headEnd type="none" w="med" len="med"/>
            <a:tailEnd type="triangle" w="med" len="med"/>
          </a:ln>
        </p:spPr>
      </p:cxnSp>
      <p:cxnSp>
        <p:nvCxnSpPr>
          <p:cNvPr id="6666" name="Google Shape;6666;p68"/>
          <p:cNvCxnSpPr>
            <a:stCxn id="6653" idx="0"/>
            <a:endCxn id="6667" idx="2"/>
          </p:cNvCxnSpPr>
          <p:nvPr/>
        </p:nvCxnSpPr>
        <p:spPr>
          <a:xfrm rot="5400000" flipH="1">
            <a:off x="7036658" y="1886051"/>
            <a:ext cx="185700" cy="364200"/>
          </a:xfrm>
          <a:prstGeom prst="curvedConnector3">
            <a:avLst>
              <a:gd name="adj1" fmla="val 49967"/>
            </a:avLst>
          </a:prstGeom>
          <a:noFill/>
          <a:ln w="9525" cap="flat" cmpd="sng">
            <a:solidFill>
              <a:schemeClr val="dk2"/>
            </a:solidFill>
            <a:prstDash val="solid"/>
            <a:round/>
            <a:headEnd type="none" w="med" len="med"/>
            <a:tailEnd type="triangle" w="med" len="med"/>
          </a:ln>
        </p:spPr>
      </p:cxnSp>
      <p:cxnSp>
        <p:nvCxnSpPr>
          <p:cNvPr id="6668" name="Google Shape;6668;p68"/>
          <p:cNvCxnSpPr>
            <a:stCxn id="6655" idx="0"/>
            <a:endCxn id="6656" idx="2"/>
          </p:cNvCxnSpPr>
          <p:nvPr/>
        </p:nvCxnSpPr>
        <p:spPr>
          <a:xfrm rot="-5400000">
            <a:off x="5084413" y="1364088"/>
            <a:ext cx="865200" cy="807300"/>
          </a:xfrm>
          <a:prstGeom prst="curvedConnector3">
            <a:avLst>
              <a:gd name="adj1" fmla="val 50003"/>
            </a:avLst>
          </a:prstGeom>
          <a:noFill/>
          <a:ln w="9525" cap="flat" cmpd="sng">
            <a:solidFill>
              <a:schemeClr val="dk2"/>
            </a:solidFill>
            <a:prstDash val="solid"/>
            <a:round/>
            <a:headEnd type="none" w="med" len="med"/>
            <a:tailEnd type="triangle" w="med" len="med"/>
          </a:ln>
        </p:spPr>
      </p:cxnSp>
      <p:sp>
        <p:nvSpPr>
          <p:cNvPr id="6667" name="Google Shape;6667;p68"/>
          <p:cNvSpPr/>
          <p:nvPr/>
        </p:nvSpPr>
        <p:spPr>
          <a:xfrm>
            <a:off x="6667808" y="1580622"/>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1x3 conv.</a:t>
            </a:r>
            <a:endParaRPr sz="1000"/>
          </a:p>
        </p:txBody>
      </p:sp>
      <p:cxnSp>
        <p:nvCxnSpPr>
          <p:cNvPr id="6669" name="Google Shape;6669;p68"/>
          <p:cNvCxnSpPr>
            <a:stCxn id="6667" idx="0"/>
            <a:endCxn id="6656" idx="2"/>
          </p:cNvCxnSpPr>
          <p:nvPr/>
        </p:nvCxnSpPr>
        <p:spPr>
          <a:xfrm rot="5400000" flipH="1">
            <a:off x="6311258" y="944472"/>
            <a:ext cx="245700" cy="1026600"/>
          </a:xfrm>
          <a:prstGeom prst="curvedConnector3">
            <a:avLst>
              <a:gd name="adj1" fmla="val 49979"/>
            </a:avLst>
          </a:prstGeom>
          <a:noFill/>
          <a:ln w="9525" cap="flat" cmpd="sng">
            <a:solidFill>
              <a:schemeClr val="dk2"/>
            </a:solidFill>
            <a:prstDash val="solid"/>
            <a:round/>
            <a:headEnd type="none" w="med" len="med"/>
            <a:tailEnd type="triangle" w="med" len="med"/>
          </a:ln>
        </p:spPr>
      </p:cxnSp>
      <p:sp>
        <p:nvSpPr>
          <p:cNvPr id="6670" name="Google Shape;6670;p68"/>
          <p:cNvSpPr/>
          <p:nvPr/>
        </p:nvSpPr>
        <p:spPr>
          <a:xfrm>
            <a:off x="7357683" y="1583118"/>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3x1 conv.</a:t>
            </a:r>
            <a:endParaRPr sz="1000"/>
          </a:p>
        </p:txBody>
      </p:sp>
      <p:sp>
        <p:nvSpPr>
          <p:cNvPr id="6671" name="Google Shape;6671;p68"/>
          <p:cNvSpPr/>
          <p:nvPr/>
        </p:nvSpPr>
        <p:spPr>
          <a:xfrm>
            <a:off x="5505883" y="2184347"/>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1x3 conv.</a:t>
            </a:r>
            <a:endParaRPr sz="1000"/>
          </a:p>
        </p:txBody>
      </p:sp>
      <p:sp>
        <p:nvSpPr>
          <p:cNvPr id="6662" name="Google Shape;6662;p68"/>
          <p:cNvSpPr/>
          <p:nvPr/>
        </p:nvSpPr>
        <p:spPr>
          <a:xfrm>
            <a:off x="6177462" y="2175765"/>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3x1 conv.</a:t>
            </a:r>
            <a:endParaRPr sz="1000"/>
          </a:p>
        </p:txBody>
      </p:sp>
      <p:cxnSp>
        <p:nvCxnSpPr>
          <p:cNvPr id="6672" name="Google Shape;6672;p68"/>
          <p:cNvCxnSpPr>
            <a:stCxn id="6651" idx="0"/>
            <a:endCxn id="6671" idx="2"/>
          </p:cNvCxnSpPr>
          <p:nvPr/>
        </p:nvCxnSpPr>
        <p:spPr>
          <a:xfrm rot="5400000" flipH="1">
            <a:off x="5846958" y="2517863"/>
            <a:ext cx="191700" cy="314400"/>
          </a:xfrm>
          <a:prstGeom prst="curvedConnector3">
            <a:avLst>
              <a:gd name="adj1" fmla="val 50017"/>
            </a:avLst>
          </a:prstGeom>
          <a:noFill/>
          <a:ln w="9525" cap="flat" cmpd="sng">
            <a:solidFill>
              <a:schemeClr val="dk2"/>
            </a:solidFill>
            <a:prstDash val="solid"/>
            <a:round/>
            <a:headEnd type="none" w="med" len="med"/>
            <a:tailEnd type="triangle" w="med" len="med"/>
          </a:ln>
        </p:spPr>
      </p:cxnSp>
      <p:cxnSp>
        <p:nvCxnSpPr>
          <p:cNvPr id="6673" name="Google Shape;6673;p68"/>
          <p:cNvCxnSpPr>
            <a:stCxn id="6671" idx="0"/>
          </p:cNvCxnSpPr>
          <p:nvPr/>
        </p:nvCxnSpPr>
        <p:spPr>
          <a:xfrm rot="-5400000">
            <a:off x="5462833" y="1726397"/>
            <a:ext cx="780600" cy="1353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674" name="Google Shape;6674;p68"/>
          <p:cNvCxnSpPr>
            <a:stCxn id="6662" idx="0"/>
            <a:endCxn id="6656" idx="2"/>
          </p:cNvCxnSpPr>
          <p:nvPr/>
        </p:nvCxnSpPr>
        <p:spPr>
          <a:xfrm rot="5400000" flipH="1">
            <a:off x="5768562" y="1487265"/>
            <a:ext cx="840600" cy="536400"/>
          </a:xfrm>
          <a:prstGeom prst="curvedConnector3">
            <a:avLst>
              <a:gd name="adj1" fmla="val 50008"/>
            </a:avLst>
          </a:prstGeom>
          <a:noFill/>
          <a:ln w="9525" cap="flat" cmpd="sng">
            <a:solidFill>
              <a:schemeClr val="dk2"/>
            </a:solidFill>
            <a:prstDash val="solid"/>
            <a:round/>
            <a:headEnd type="none" w="med" len="med"/>
            <a:tailEnd type="triangle" w="med" len="med"/>
          </a:ln>
        </p:spPr>
      </p:cxnSp>
      <p:cxnSp>
        <p:nvCxnSpPr>
          <p:cNvPr id="6675" name="Google Shape;6675;p68"/>
          <p:cNvCxnSpPr>
            <a:stCxn id="6653" idx="0"/>
            <a:endCxn id="6670" idx="2"/>
          </p:cNvCxnSpPr>
          <p:nvPr/>
        </p:nvCxnSpPr>
        <p:spPr>
          <a:xfrm rot="-5400000">
            <a:off x="7383008" y="1906601"/>
            <a:ext cx="183000" cy="325800"/>
          </a:xfrm>
          <a:prstGeom prst="curvedConnector3">
            <a:avLst>
              <a:gd name="adj1" fmla="val 50023"/>
            </a:avLst>
          </a:prstGeom>
          <a:noFill/>
          <a:ln w="9525" cap="flat" cmpd="sng">
            <a:solidFill>
              <a:schemeClr val="dk2"/>
            </a:solidFill>
            <a:prstDash val="solid"/>
            <a:round/>
            <a:headEnd type="none" w="med" len="med"/>
            <a:tailEnd type="triangle" w="med" len="med"/>
          </a:ln>
        </p:spPr>
      </p:cxnSp>
      <p:cxnSp>
        <p:nvCxnSpPr>
          <p:cNvPr id="6676" name="Google Shape;6676;p68"/>
          <p:cNvCxnSpPr>
            <a:stCxn id="6670" idx="0"/>
            <a:endCxn id="6656" idx="2"/>
          </p:cNvCxnSpPr>
          <p:nvPr/>
        </p:nvCxnSpPr>
        <p:spPr>
          <a:xfrm rot="5400000" flipH="1">
            <a:off x="6654933" y="600768"/>
            <a:ext cx="248100" cy="1716600"/>
          </a:xfrm>
          <a:prstGeom prst="curvedConnector3">
            <a:avLst>
              <a:gd name="adj1" fmla="val 75632"/>
            </a:avLst>
          </a:prstGeom>
          <a:noFill/>
          <a:ln w="9525" cap="flat" cmpd="sng">
            <a:solidFill>
              <a:schemeClr val="dk2"/>
            </a:solidFill>
            <a:prstDash val="solid"/>
            <a:round/>
            <a:headEnd type="none" w="med" len="med"/>
            <a:tailEnd type="triangle" w="med" len="med"/>
          </a:ln>
        </p:spPr>
      </p:cxnSp>
      <p:sp>
        <p:nvSpPr>
          <p:cNvPr id="6677" name="Google Shape;6677;p68"/>
          <p:cNvSpPr txBox="1"/>
          <p:nvPr/>
        </p:nvSpPr>
        <p:spPr>
          <a:xfrm>
            <a:off x="2204246" y="3741267"/>
            <a:ext cx="426300" cy="46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a:t>
            </a: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a</a:t>
            </a:r>
            <a:r>
              <a:rPr lang="en-GB">
                <a:latin typeface="Times New Roman" panose="02020603050405020304"/>
                <a:ea typeface="Times New Roman" panose="02020603050405020304"/>
                <a:cs typeface="Times New Roman" panose="02020603050405020304"/>
                <a:sym typeface="Times New Roman" panose="02020603050405020304"/>
              </a:rPr>
              <a:t>)</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6678" name="Google Shape;6678;p68"/>
          <p:cNvSpPr txBox="1"/>
          <p:nvPr/>
        </p:nvSpPr>
        <p:spPr>
          <a:xfrm>
            <a:off x="5771742" y="3728072"/>
            <a:ext cx="426300" cy="46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a:t>
            </a: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b</a:t>
            </a:r>
            <a:r>
              <a:rPr lang="en-GB">
                <a:latin typeface="Times New Roman" panose="02020603050405020304"/>
                <a:ea typeface="Times New Roman" panose="02020603050405020304"/>
                <a:cs typeface="Times New Roman" panose="02020603050405020304"/>
                <a:sym typeface="Times New Roman" panose="02020603050405020304"/>
              </a:rPr>
              <a:t>)</a:t>
            </a: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6682" name="Shape 6682"/>
        <p:cNvGrpSpPr/>
        <p:nvPr/>
      </p:nvGrpSpPr>
      <p:grpSpPr>
        <a:xfrm>
          <a:off x="0" y="0"/>
          <a:ext cx="0" cy="0"/>
          <a:chOff x="0" y="0"/>
          <a:chExt cx="0" cy="0"/>
        </a:xfrm>
      </p:grpSpPr>
      <p:sp>
        <p:nvSpPr>
          <p:cNvPr id="6683" name="Google Shape;6683;p69"/>
          <p:cNvSpPr/>
          <p:nvPr/>
        </p:nvSpPr>
        <p:spPr>
          <a:xfrm>
            <a:off x="1589400"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R1</a:t>
            </a:r>
            <a:endParaRPr sz="1000"/>
          </a:p>
        </p:txBody>
      </p:sp>
      <p:sp>
        <p:nvSpPr>
          <p:cNvPr id="6684" name="Google Shape;6684;p69"/>
          <p:cNvSpPr/>
          <p:nvPr/>
        </p:nvSpPr>
        <p:spPr>
          <a:xfrm>
            <a:off x="2326596"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R2</a:t>
            </a:r>
            <a:endParaRPr sz="1000"/>
          </a:p>
        </p:txBody>
      </p:sp>
      <p:sp>
        <p:nvSpPr>
          <p:cNvPr id="6685" name="Google Shape;6685;p69"/>
          <p:cNvSpPr/>
          <p:nvPr/>
        </p:nvSpPr>
        <p:spPr>
          <a:xfrm>
            <a:off x="3063800"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R3</a:t>
            </a:r>
            <a:endParaRPr sz="1000"/>
          </a:p>
        </p:txBody>
      </p:sp>
      <p:sp>
        <p:nvSpPr>
          <p:cNvPr id="6686" name="Google Shape;6686;p69"/>
          <p:cNvSpPr/>
          <p:nvPr/>
        </p:nvSpPr>
        <p:spPr>
          <a:xfrm>
            <a:off x="2094635"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7" name="Google Shape;6687;p69"/>
          <p:cNvSpPr/>
          <p:nvPr/>
        </p:nvSpPr>
        <p:spPr>
          <a:xfrm>
            <a:off x="2843665"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8" name="Google Shape;6688;p69"/>
          <p:cNvSpPr/>
          <p:nvPr/>
        </p:nvSpPr>
        <p:spPr>
          <a:xfrm>
            <a:off x="1378800"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689" name="Google Shape;6689;p69"/>
          <p:cNvCxnSpPr>
            <a:stCxn id="6688" idx="0"/>
            <a:endCxn id="6686" idx="0"/>
          </p:cNvCxnSpPr>
          <p:nvPr/>
        </p:nvCxnSpPr>
        <p:spPr>
          <a:xfrm rot="-5400000" flipH="1">
            <a:off x="1787850" y="4323150"/>
            <a:ext cx="600" cy="7158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690" name="Google Shape;6690;p69"/>
          <p:cNvCxnSpPr>
            <a:stCxn id="6686" idx="0"/>
            <a:endCxn id="6687" idx="0"/>
          </p:cNvCxnSpPr>
          <p:nvPr/>
        </p:nvCxnSpPr>
        <p:spPr>
          <a:xfrm rot="-5400000" flipH="1">
            <a:off x="2520335" y="4306500"/>
            <a:ext cx="600" cy="749100"/>
          </a:xfrm>
          <a:prstGeom prst="curvedConnector3">
            <a:avLst>
              <a:gd name="adj1" fmla="val -39687500"/>
            </a:avLst>
          </a:prstGeom>
          <a:noFill/>
          <a:ln w="9525" cap="flat" cmpd="sng">
            <a:solidFill>
              <a:schemeClr val="dk2"/>
            </a:solidFill>
            <a:prstDash val="solid"/>
            <a:round/>
            <a:headEnd type="none" w="med" len="med"/>
            <a:tailEnd type="none" w="med" len="med"/>
          </a:ln>
        </p:spPr>
      </p:cxnSp>
      <p:sp>
        <p:nvSpPr>
          <p:cNvPr id="6691" name="Google Shape;6691;p69"/>
          <p:cNvSpPr/>
          <p:nvPr/>
        </p:nvSpPr>
        <p:spPr>
          <a:xfrm>
            <a:off x="3602100"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692" name="Google Shape;6692;p69"/>
          <p:cNvCxnSpPr>
            <a:stCxn id="6687" idx="0"/>
            <a:endCxn id="6691" idx="0"/>
          </p:cNvCxnSpPr>
          <p:nvPr/>
        </p:nvCxnSpPr>
        <p:spPr>
          <a:xfrm rot="-5400000" flipH="1">
            <a:off x="3274015" y="4301850"/>
            <a:ext cx="600" cy="7584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693" name="Google Shape;6693;p69"/>
          <p:cNvCxnSpPr>
            <a:stCxn id="6688" idx="6"/>
            <a:endCxn id="6683" idx="1"/>
          </p:cNvCxnSpPr>
          <p:nvPr/>
        </p:nvCxnSpPr>
        <p:spPr>
          <a:xfrm>
            <a:off x="1481700" y="4732200"/>
            <a:ext cx="107700" cy="0"/>
          </a:xfrm>
          <a:prstGeom prst="straightConnector1">
            <a:avLst/>
          </a:prstGeom>
          <a:noFill/>
          <a:ln w="9525" cap="flat" cmpd="sng">
            <a:solidFill>
              <a:schemeClr val="dk2"/>
            </a:solidFill>
            <a:prstDash val="solid"/>
            <a:round/>
            <a:headEnd type="none" w="med" len="med"/>
            <a:tailEnd type="none" w="med" len="med"/>
          </a:ln>
        </p:spPr>
      </p:cxnSp>
      <p:cxnSp>
        <p:nvCxnSpPr>
          <p:cNvPr id="6694" name="Google Shape;6694;p69"/>
          <p:cNvCxnSpPr>
            <a:stCxn id="6683" idx="3"/>
            <a:endCxn id="6686" idx="2"/>
          </p:cNvCxnSpPr>
          <p:nvPr/>
        </p:nvCxnSpPr>
        <p:spPr>
          <a:xfrm>
            <a:off x="1992600" y="4732200"/>
            <a:ext cx="102000" cy="0"/>
          </a:xfrm>
          <a:prstGeom prst="straightConnector1">
            <a:avLst/>
          </a:prstGeom>
          <a:noFill/>
          <a:ln w="9525" cap="flat" cmpd="sng">
            <a:solidFill>
              <a:schemeClr val="dk2"/>
            </a:solidFill>
            <a:prstDash val="solid"/>
            <a:round/>
            <a:headEnd type="none" w="med" len="med"/>
            <a:tailEnd type="none" w="med" len="med"/>
          </a:ln>
        </p:spPr>
      </p:cxnSp>
      <p:cxnSp>
        <p:nvCxnSpPr>
          <p:cNvPr id="6695" name="Google Shape;6695;p69"/>
          <p:cNvCxnSpPr>
            <a:stCxn id="6686" idx="6"/>
            <a:endCxn id="6684" idx="1"/>
          </p:cNvCxnSpPr>
          <p:nvPr/>
        </p:nvCxnSpPr>
        <p:spPr>
          <a:xfrm>
            <a:off x="2197535" y="4732200"/>
            <a:ext cx="129000" cy="0"/>
          </a:xfrm>
          <a:prstGeom prst="straightConnector1">
            <a:avLst/>
          </a:prstGeom>
          <a:noFill/>
          <a:ln w="9525" cap="flat" cmpd="sng">
            <a:solidFill>
              <a:schemeClr val="dk2"/>
            </a:solidFill>
            <a:prstDash val="solid"/>
            <a:round/>
            <a:headEnd type="none" w="med" len="med"/>
            <a:tailEnd type="none" w="med" len="med"/>
          </a:ln>
        </p:spPr>
      </p:cxnSp>
      <p:cxnSp>
        <p:nvCxnSpPr>
          <p:cNvPr id="6696" name="Google Shape;6696;p69"/>
          <p:cNvCxnSpPr>
            <a:stCxn id="6684" idx="3"/>
            <a:endCxn id="6687" idx="2"/>
          </p:cNvCxnSpPr>
          <p:nvPr/>
        </p:nvCxnSpPr>
        <p:spPr>
          <a:xfrm>
            <a:off x="2729796" y="4732200"/>
            <a:ext cx="114000" cy="0"/>
          </a:xfrm>
          <a:prstGeom prst="straightConnector1">
            <a:avLst/>
          </a:prstGeom>
          <a:noFill/>
          <a:ln w="9525" cap="flat" cmpd="sng">
            <a:solidFill>
              <a:schemeClr val="dk2"/>
            </a:solidFill>
            <a:prstDash val="solid"/>
            <a:round/>
            <a:headEnd type="none" w="med" len="med"/>
            <a:tailEnd type="none" w="med" len="med"/>
          </a:ln>
        </p:spPr>
      </p:cxnSp>
      <p:cxnSp>
        <p:nvCxnSpPr>
          <p:cNvPr id="6697" name="Google Shape;6697;p69"/>
          <p:cNvCxnSpPr>
            <a:stCxn id="6687" idx="6"/>
            <a:endCxn id="6685" idx="1"/>
          </p:cNvCxnSpPr>
          <p:nvPr/>
        </p:nvCxnSpPr>
        <p:spPr>
          <a:xfrm>
            <a:off x="2946565" y="4732200"/>
            <a:ext cx="117300" cy="0"/>
          </a:xfrm>
          <a:prstGeom prst="straightConnector1">
            <a:avLst/>
          </a:prstGeom>
          <a:noFill/>
          <a:ln w="9525" cap="flat" cmpd="sng">
            <a:solidFill>
              <a:schemeClr val="dk2"/>
            </a:solidFill>
            <a:prstDash val="solid"/>
            <a:round/>
            <a:headEnd type="none" w="med" len="med"/>
            <a:tailEnd type="none" w="med" len="med"/>
          </a:ln>
        </p:spPr>
      </p:cxnSp>
      <p:cxnSp>
        <p:nvCxnSpPr>
          <p:cNvPr id="6698" name="Google Shape;6698;p69"/>
          <p:cNvCxnSpPr>
            <a:stCxn id="6685" idx="3"/>
            <a:endCxn id="6691" idx="2"/>
          </p:cNvCxnSpPr>
          <p:nvPr/>
        </p:nvCxnSpPr>
        <p:spPr>
          <a:xfrm>
            <a:off x="3467000" y="4732200"/>
            <a:ext cx="135000" cy="0"/>
          </a:xfrm>
          <a:prstGeom prst="straightConnector1">
            <a:avLst/>
          </a:prstGeom>
          <a:noFill/>
          <a:ln w="9525" cap="flat" cmpd="sng">
            <a:solidFill>
              <a:schemeClr val="dk2"/>
            </a:solidFill>
            <a:prstDash val="solid"/>
            <a:round/>
            <a:headEnd type="none" w="med" len="med"/>
            <a:tailEnd type="none" w="med" len="med"/>
          </a:ln>
        </p:spPr>
      </p:cxnSp>
      <p:cxnSp>
        <p:nvCxnSpPr>
          <p:cNvPr id="6699" name="Google Shape;6699;p69"/>
          <p:cNvCxnSpPr>
            <a:stCxn id="6691" idx="6"/>
          </p:cNvCxnSpPr>
          <p:nvPr/>
        </p:nvCxnSpPr>
        <p:spPr>
          <a:xfrm rot="10800000" flipH="1">
            <a:off x="3705000" y="4724400"/>
            <a:ext cx="252600" cy="7800"/>
          </a:xfrm>
          <a:prstGeom prst="straightConnector1">
            <a:avLst/>
          </a:prstGeom>
          <a:noFill/>
          <a:ln w="9525" cap="flat" cmpd="sng">
            <a:solidFill>
              <a:schemeClr val="dk2"/>
            </a:solidFill>
            <a:prstDash val="solid"/>
            <a:round/>
            <a:headEnd type="none" w="med" len="med"/>
            <a:tailEnd type="triangle" w="med" len="med"/>
          </a:ln>
        </p:spPr>
      </p:cxnSp>
      <p:sp>
        <p:nvSpPr>
          <p:cNvPr id="6700" name="Google Shape;6700;p69"/>
          <p:cNvSpPr/>
          <p:nvPr/>
        </p:nvSpPr>
        <p:spPr>
          <a:xfrm>
            <a:off x="4826300"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R1</a:t>
            </a:r>
            <a:endParaRPr sz="1000"/>
          </a:p>
        </p:txBody>
      </p:sp>
      <p:sp>
        <p:nvSpPr>
          <p:cNvPr id="6701" name="Google Shape;6701;p69"/>
          <p:cNvSpPr/>
          <p:nvPr/>
        </p:nvSpPr>
        <p:spPr>
          <a:xfrm>
            <a:off x="5563496"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R2</a:t>
            </a:r>
            <a:endParaRPr sz="1000"/>
          </a:p>
        </p:txBody>
      </p:sp>
      <p:sp>
        <p:nvSpPr>
          <p:cNvPr id="6702" name="Google Shape;6702;p69"/>
          <p:cNvSpPr/>
          <p:nvPr/>
        </p:nvSpPr>
        <p:spPr>
          <a:xfrm>
            <a:off x="6300700"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R3</a:t>
            </a:r>
            <a:endParaRPr sz="1000"/>
          </a:p>
        </p:txBody>
      </p:sp>
      <p:sp>
        <p:nvSpPr>
          <p:cNvPr id="6703" name="Google Shape;6703;p69"/>
          <p:cNvSpPr/>
          <p:nvPr/>
        </p:nvSpPr>
        <p:spPr>
          <a:xfrm>
            <a:off x="5331535"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4" name="Google Shape;6704;p69"/>
          <p:cNvSpPr/>
          <p:nvPr/>
        </p:nvSpPr>
        <p:spPr>
          <a:xfrm>
            <a:off x="6080565"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5" name="Google Shape;6705;p69"/>
          <p:cNvSpPr/>
          <p:nvPr/>
        </p:nvSpPr>
        <p:spPr>
          <a:xfrm>
            <a:off x="4615700"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06" name="Google Shape;6706;p69"/>
          <p:cNvCxnSpPr>
            <a:stCxn id="6705" idx="0"/>
            <a:endCxn id="6703" idx="0"/>
          </p:cNvCxnSpPr>
          <p:nvPr/>
        </p:nvCxnSpPr>
        <p:spPr>
          <a:xfrm rot="-5400000" flipH="1">
            <a:off x="5024750" y="4323150"/>
            <a:ext cx="600" cy="7158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707" name="Google Shape;6707;p69"/>
          <p:cNvCxnSpPr>
            <a:stCxn id="6703" idx="0"/>
            <a:endCxn id="6704" idx="0"/>
          </p:cNvCxnSpPr>
          <p:nvPr/>
        </p:nvCxnSpPr>
        <p:spPr>
          <a:xfrm rot="-5400000" flipH="1">
            <a:off x="5757235" y="4306500"/>
            <a:ext cx="600" cy="749100"/>
          </a:xfrm>
          <a:prstGeom prst="curvedConnector3">
            <a:avLst>
              <a:gd name="adj1" fmla="val -39687500"/>
            </a:avLst>
          </a:prstGeom>
          <a:noFill/>
          <a:ln w="9525" cap="flat" cmpd="sng">
            <a:solidFill>
              <a:schemeClr val="dk2"/>
            </a:solidFill>
            <a:prstDash val="solid"/>
            <a:round/>
            <a:headEnd type="none" w="med" len="med"/>
            <a:tailEnd type="none" w="med" len="med"/>
          </a:ln>
        </p:spPr>
      </p:cxnSp>
      <p:sp>
        <p:nvSpPr>
          <p:cNvPr id="6708" name="Google Shape;6708;p69"/>
          <p:cNvSpPr/>
          <p:nvPr/>
        </p:nvSpPr>
        <p:spPr>
          <a:xfrm>
            <a:off x="6839000"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09" name="Google Shape;6709;p69"/>
          <p:cNvCxnSpPr>
            <a:stCxn id="6704" idx="0"/>
            <a:endCxn id="6708" idx="0"/>
          </p:cNvCxnSpPr>
          <p:nvPr/>
        </p:nvCxnSpPr>
        <p:spPr>
          <a:xfrm rot="-5400000" flipH="1">
            <a:off x="6510915" y="4301850"/>
            <a:ext cx="600" cy="7584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710" name="Google Shape;6710;p69"/>
          <p:cNvCxnSpPr>
            <a:stCxn id="6705" idx="6"/>
            <a:endCxn id="6700" idx="1"/>
          </p:cNvCxnSpPr>
          <p:nvPr/>
        </p:nvCxnSpPr>
        <p:spPr>
          <a:xfrm>
            <a:off x="4718600" y="4732200"/>
            <a:ext cx="107700" cy="0"/>
          </a:xfrm>
          <a:prstGeom prst="straightConnector1">
            <a:avLst/>
          </a:prstGeom>
          <a:noFill/>
          <a:ln w="9525" cap="flat" cmpd="sng">
            <a:solidFill>
              <a:schemeClr val="dk2"/>
            </a:solidFill>
            <a:prstDash val="solid"/>
            <a:round/>
            <a:headEnd type="none" w="med" len="med"/>
            <a:tailEnd type="none" w="med" len="med"/>
          </a:ln>
        </p:spPr>
      </p:cxnSp>
      <p:cxnSp>
        <p:nvCxnSpPr>
          <p:cNvPr id="6711" name="Google Shape;6711;p69"/>
          <p:cNvCxnSpPr>
            <a:stCxn id="6700" idx="3"/>
            <a:endCxn id="6703" idx="2"/>
          </p:cNvCxnSpPr>
          <p:nvPr/>
        </p:nvCxnSpPr>
        <p:spPr>
          <a:xfrm>
            <a:off x="5229500" y="4732200"/>
            <a:ext cx="102000" cy="0"/>
          </a:xfrm>
          <a:prstGeom prst="straightConnector1">
            <a:avLst/>
          </a:prstGeom>
          <a:noFill/>
          <a:ln w="9525" cap="flat" cmpd="sng">
            <a:solidFill>
              <a:schemeClr val="dk2"/>
            </a:solidFill>
            <a:prstDash val="solid"/>
            <a:round/>
            <a:headEnd type="none" w="med" len="med"/>
            <a:tailEnd type="none" w="med" len="med"/>
          </a:ln>
        </p:spPr>
      </p:cxnSp>
      <p:cxnSp>
        <p:nvCxnSpPr>
          <p:cNvPr id="6712" name="Google Shape;6712;p69"/>
          <p:cNvCxnSpPr>
            <a:stCxn id="6703" idx="6"/>
            <a:endCxn id="6701" idx="1"/>
          </p:cNvCxnSpPr>
          <p:nvPr/>
        </p:nvCxnSpPr>
        <p:spPr>
          <a:xfrm>
            <a:off x="5434435" y="4732200"/>
            <a:ext cx="129000" cy="0"/>
          </a:xfrm>
          <a:prstGeom prst="straightConnector1">
            <a:avLst/>
          </a:prstGeom>
          <a:noFill/>
          <a:ln w="9525" cap="flat" cmpd="sng">
            <a:solidFill>
              <a:schemeClr val="dk2"/>
            </a:solidFill>
            <a:prstDash val="solid"/>
            <a:round/>
            <a:headEnd type="none" w="med" len="med"/>
            <a:tailEnd type="none" w="med" len="med"/>
          </a:ln>
        </p:spPr>
      </p:cxnSp>
      <p:cxnSp>
        <p:nvCxnSpPr>
          <p:cNvPr id="6713" name="Google Shape;6713;p69"/>
          <p:cNvCxnSpPr>
            <a:stCxn id="6701" idx="3"/>
            <a:endCxn id="6704" idx="2"/>
          </p:cNvCxnSpPr>
          <p:nvPr/>
        </p:nvCxnSpPr>
        <p:spPr>
          <a:xfrm>
            <a:off x="5966696" y="4732200"/>
            <a:ext cx="114000" cy="0"/>
          </a:xfrm>
          <a:prstGeom prst="straightConnector1">
            <a:avLst/>
          </a:prstGeom>
          <a:noFill/>
          <a:ln w="9525" cap="flat" cmpd="sng">
            <a:solidFill>
              <a:schemeClr val="dk2"/>
            </a:solidFill>
            <a:prstDash val="solid"/>
            <a:round/>
            <a:headEnd type="none" w="med" len="med"/>
            <a:tailEnd type="none" w="med" len="med"/>
          </a:ln>
        </p:spPr>
      </p:cxnSp>
      <p:cxnSp>
        <p:nvCxnSpPr>
          <p:cNvPr id="6714" name="Google Shape;6714;p69"/>
          <p:cNvCxnSpPr>
            <a:stCxn id="6704" idx="6"/>
            <a:endCxn id="6702" idx="1"/>
          </p:cNvCxnSpPr>
          <p:nvPr/>
        </p:nvCxnSpPr>
        <p:spPr>
          <a:xfrm>
            <a:off x="6183465" y="4732200"/>
            <a:ext cx="117300" cy="0"/>
          </a:xfrm>
          <a:prstGeom prst="straightConnector1">
            <a:avLst/>
          </a:prstGeom>
          <a:noFill/>
          <a:ln w="9525" cap="flat" cmpd="sng">
            <a:solidFill>
              <a:schemeClr val="dk2"/>
            </a:solidFill>
            <a:prstDash val="solid"/>
            <a:round/>
            <a:headEnd type="none" w="med" len="med"/>
            <a:tailEnd type="none" w="med" len="med"/>
          </a:ln>
        </p:spPr>
      </p:cxnSp>
      <p:cxnSp>
        <p:nvCxnSpPr>
          <p:cNvPr id="6715" name="Google Shape;6715;p69"/>
          <p:cNvCxnSpPr>
            <a:stCxn id="6702" idx="3"/>
            <a:endCxn id="6708" idx="2"/>
          </p:cNvCxnSpPr>
          <p:nvPr/>
        </p:nvCxnSpPr>
        <p:spPr>
          <a:xfrm>
            <a:off x="6703900" y="4732200"/>
            <a:ext cx="135000" cy="0"/>
          </a:xfrm>
          <a:prstGeom prst="straightConnector1">
            <a:avLst/>
          </a:prstGeom>
          <a:noFill/>
          <a:ln w="9525" cap="flat" cmpd="sng">
            <a:solidFill>
              <a:schemeClr val="dk2"/>
            </a:solidFill>
            <a:prstDash val="solid"/>
            <a:round/>
            <a:headEnd type="none" w="med" len="med"/>
            <a:tailEnd type="none" w="med" len="med"/>
          </a:ln>
        </p:spPr>
      </p:cxnSp>
      <p:cxnSp>
        <p:nvCxnSpPr>
          <p:cNvPr id="6716" name="Google Shape;6716;p69"/>
          <p:cNvCxnSpPr>
            <a:stCxn id="6708" idx="6"/>
          </p:cNvCxnSpPr>
          <p:nvPr/>
        </p:nvCxnSpPr>
        <p:spPr>
          <a:xfrm rot="10800000" flipH="1">
            <a:off x="6941900" y="4724400"/>
            <a:ext cx="252600" cy="7800"/>
          </a:xfrm>
          <a:prstGeom prst="straightConnector1">
            <a:avLst/>
          </a:prstGeom>
          <a:noFill/>
          <a:ln w="9525" cap="flat" cmpd="sng">
            <a:solidFill>
              <a:schemeClr val="dk2"/>
            </a:solidFill>
            <a:prstDash val="solid"/>
            <a:round/>
            <a:headEnd type="none" w="med" len="med"/>
            <a:tailEnd type="triangle" w="med" len="med"/>
          </a:ln>
        </p:spPr>
      </p:cxnSp>
      <p:sp>
        <p:nvSpPr>
          <p:cNvPr id="6717" name="Google Shape;6717;p69"/>
          <p:cNvSpPr/>
          <p:nvPr/>
        </p:nvSpPr>
        <p:spPr>
          <a:xfrm>
            <a:off x="4826300" y="4129275"/>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R1</a:t>
            </a:r>
            <a:endParaRPr sz="1000"/>
          </a:p>
        </p:txBody>
      </p:sp>
      <p:sp>
        <p:nvSpPr>
          <p:cNvPr id="6718" name="Google Shape;6718;p69"/>
          <p:cNvSpPr/>
          <p:nvPr/>
        </p:nvSpPr>
        <p:spPr>
          <a:xfrm>
            <a:off x="5331535" y="4209075"/>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19" name="Google Shape;6719;p69"/>
          <p:cNvCxnSpPr>
            <a:stCxn id="6717" idx="3"/>
            <a:endCxn id="6718" idx="2"/>
          </p:cNvCxnSpPr>
          <p:nvPr/>
        </p:nvCxnSpPr>
        <p:spPr>
          <a:xfrm>
            <a:off x="5229500" y="4260525"/>
            <a:ext cx="102000" cy="0"/>
          </a:xfrm>
          <a:prstGeom prst="straightConnector1">
            <a:avLst/>
          </a:prstGeom>
          <a:noFill/>
          <a:ln w="9525" cap="flat" cmpd="sng">
            <a:solidFill>
              <a:schemeClr val="dk2"/>
            </a:solidFill>
            <a:prstDash val="solid"/>
            <a:round/>
            <a:headEnd type="none" w="med" len="med"/>
            <a:tailEnd type="none" w="med" len="med"/>
          </a:ln>
        </p:spPr>
      </p:cxnSp>
      <p:sp>
        <p:nvSpPr>
          <p:cNvPr id="6720" name="Google Shape;6720;p69"/>
          <p:cNvSpPr/>
          <p:nvPr/>
        </p:nvSpPr>
        <p:spPr>
          <a:xfrm>
            <a:off x="4826300" y="3705505"/>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R1</a:t>
            </a:r>
            <a:endParaRPr sz="1000"/>
          </a:p>
        </p:txBody>
      </p:sp>
      <p:sp>
        <p:nvSpPr>
          <p:cNvPr id="6721" name="Google Shape;6721;p69"/>
          <p:cNvSpPr/>
          <p:nvPr/>
        </p:nvSpPr>
        <p:spPr>
          <a:xfrm>
            <a:off x="5331535" y="3785305"/>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22" name="Google Shape;6722;p69"/>
          <p:cNvCxnSpPr>
            <a:stCxn id="6720" idx="3"/>
            <a:endCxn id="6721" idx="2"/>
          </p:cNvCxnSpPr>
          <p:nvPr/>
        </p:nvCxnSpPr>
        <p:spPr>
          <a:xfrm>
            <a:off x="5229500" y="3836755"/>
            <a:ext cx="102000" cy="0"/>
          </a:xfrm>
          <a:prstGeom prst="straightConnector1">
            <a:avLst/>
          </a:prstGeom>
          <a:noFill/>
          <a:ln w="9525" cap="flat" cmpd="sng">
            <a:solidFill>
              <a:schemeClr val="dk2"/>
            </a:solidFill>
            <a:prstDash val="solid"/>
            <a:round/>
            <a:headEnd type="none" w="med" len="med"/>
            <a:tailEnd type="none" w="med" len="med"/>
          </a:ln>
        </p:spPr>
      </p:cxnSp>
      <p:sp>
        <p:nvSpPr>
          <p:cNvPr id="6723" name="Google Shape;6723;p69"/>
          <p:cNvSpPr/>
          <p:nvPr/>
        </p:nvSpPr>
        <p:spPr>
          <a:xfrm>
            <a:off x="4826288" y="3214668"/>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R1</a:t>
            </a:r>
            <a:endParaRPr sz="1000"/>
          </a:p>
        </p:txBody>
      </p:sp>
      <p:sp>
        <p:nvSpPr>
          <p:cNvPr id="6724" name="Google Shape;6724;p69"/>
          <p:cNvSpPr/>
          <p:nvPr/>
        </p:nvSpPr>
        <p:spPr>
          <a:xfrm>
            <a:off x="5331523" y="3294468"/>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25" name="Google Shape;6725;p69"/>
          <p:cNvCxnSpPr>
            <a:stCxn id="6723" idx="3"/>
            <a:endCxn id="6724" idx="2"/>
          </p:cNvCxnSpPr>
          <p:nvPr/>
        </p:nvCxnSpPr>
        <p:spPr>
          <a:xfrm>
            <a:off x="5229488" y="3345918"/>
            <a:ext cx="102000" cy="0"/>
          </a:xfrm>
          <a:prstGeom prst="straightConnector1">
            <a:avLst/>
          </a:prstGeom>
          <a:noFill/>
          <a:ln w="9525" cap="flat" cmpd="sng">
            <a:solidFill>
              <a:schemeClr val="dk2"/>
            </a:solidFill>
            <a:prstDash val="solid"/>
            <a:round/>
            <a:headEnd type="none" w="med" len="med"/>
            <a:tailEnd type="none" w="med" len="med"/>
          </a:ln>
        </p:spPr>
      </p:cxnSp>
      <p:cxnSp>
        <p:nvCxnSpPr>
          <p:cNvPr id="6726" name="Google Shape;6726;p69"/>
          <p:cNvCxnSpPr>
            <a:endCxn id="6718" idx="0"/>
          </p:cNvCxnSpPr>
          <p:nvPr/>
        </p:nvCxnSpPr>
        <p:spPr>
          <a:xfrm rot="10800000" flipH="1">
            <a:off x="4665085" y="4209075"/>
            <a:ext cx="717900" cy="477000"/>
          </a:xfrm>
          <a:prstGeom prst="bentConnector4">
            <a:avLst>
              <a:gd name="adj1" fmla="val 444"/>
              <a:gd name="adj2" fmla="val 136567"/>
            </a:avLst>
          </a:prstGeom>
          <a:noFill/>
          <a:ln w="9525" cap="flat" cmpd="sng">
            <a:solidFill>
              <a:schemeClr val="dk2"/>
            </a:solidFill>
            <a:prstDash val="solid"/>
            <a:round/>
            <a:headEnd type="none" w="med" len="med"/>
            <a:tailEnd type="none" w="med" len="med"/>
          </a:ln>
        </p:spPr>
      </p:cxnSp>
      <p:cxnSp>
        <p:nvCxnSpPr>
          <p:cNvPr id="6727" name="Google Shape;6727;p69"/>
          <p:cNvCxnSpPr>
            <a:stCxn id="6705" idx="0"/>
            <a:endCxn id="6721" idx="0"/>
          </p:cNvCxnSpPr>
          <p:nvPr/>
        </p:nvCxnSpPr>
        <p:spPr>
          <a:xfrm rot="-5400000">
            <a:off x="4577300" y="3875100"/>
            <a:ext cx="895500" cy="715800"/>
          </a:xfrm>
          <a:prstGeom prst="bentConnector3">
            <a:avLst>
              <a:gd name="adj1" fmla="val 126585"/>
            </a:avLst>
          </a:prstGeom>
          <a:noFill/>
          <a:ln w="9525" cap="flat" cmpd="sng">
            <a:solidFill>
              <a:schemeClr val="dk2"/>
            </a:solidFill>
            <a:prstDash val="solid"/>
            <a:round/>
            <a:headEnd type="none" w="med" len="med"/>
            <a:tailEnd type="none" w="med" len="med"/>
          </a:ln>
        </p:spPr>
      </p:cxnSp>
      <p:cxnSp>
        <p:nvCxnSpPr>
          <p:cNvPr id="6728" name="Google Shape;6728;p69"/>
          <p:cNvCxnSpPr>
            <a:stCxn id="6705" idx="0"/>
            <a:endCxn id="6724" idx="0"/>
          </p:cNvCxnSpPr>
          <p:nvPr/>
        </p:nvCxnSpPr>
        <p:spPr>
          <a:xfrm rot="-5400000">
            <a:off x="4331900" y="3629700"/>
            <a:ext cx="1386300" cy="715800"/>
          </a:xfrm>
          <a:prstGeom prst="bentConnector3">
            <a:avLst>
              <a:gd name="adj1" fmla="val 117176"/>
            </a:avLst>
          </a:prstGeom>
          <a:noFill/>
          <a:ln w="9525" cap="flat" cmpd="sng">
            <a:solidFill>
              <a:schemeClr val="dk2"/>
            </a:solidFill>
            <a:prstDash val="solid"/>
            <a:round/>
            <a:headEnd type="none" w="med" len="med"/>
            <a:tailEnd type="none" w="med" len="med"/>
          </a:ln>
        </p:spPr>
      </p:cxnSp>
      <p:sp>
        <p:nvSpPr>
          <p:cNvPr id="6729" name="Google Shape;6729;p69"/>
          <p:cNvSpPr/>
          <p:nvPr/>
        </p:nvSpPr>
        <p:spPr>
          <a:xfrm>
            <a:off x="5563496" y="370550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R2</a:t>
            </a:r>
            <a:endParaRPr sz="1000"/>
          </a:p>
        </p:txBody>
      </p:sp>
      <p:sp>
        <p:nvSpPr>
          <p:cNvPr id="6730" name="Google Shape;6730;p69"/>
          <p:cNvSpPr/>
          <p:nvPr/>
        </p:nvSpPr>
        <p:spPr>
          <a:xfrm>
            <a:off x="6080565" y="378530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31" name="Google Shape;6731;p69"/>
          <p:cNvCxnSpPr>
            <a:stCxn id="6718" idx="6"/>
            <a:endCxn id="6704" idx="0"/>
          </p:cNvCxnSpPr>
          <p:nvPr/>
        </p:nvCxnSpPr>
        <p:spPr>
          <a:xfrm>
            <a:off x="5434435" y="4260525"/>
            <a:ext cx="697500" cy="420300"/>
          </a:xfrm>
          <a:prstGeom prst="curvedConnector2">
            <a:avLst/>
          </a:prstGeom>
          <a:noFill/>
          <a:ln w="9525" cap="flat" cmpd="sng">
            <a:solidFill>
              <a:schemeClr val="dk2"/>
            </a:solidFill>
            <a:prstDash val="solid"/>
            <a:round/>
            <a:headEnd type="none" w="med" len="med"/>
            <a:tailEnd type="none" w="med" len="med"/>
          </a:ln>
        </p:spPr>
      </p:cxnSp>
      <p:cxnSp>
        <p:nvCxnSpPr>
          <p:cNvPr id="6732" name="Google Shape;6732;p69"/>
          <p:cNvCxnSpPr>
            <a:stCxn id="6721" idx="6"/>
            <a:endCxn id="6729" idx="1"/>
          </p:cNvCxnSpPr>
          <p:nvPr/>
        </p:nvCxnSpPr>
        <p:spPr>
          <a:xfrm>
            <a:off x="5434435" y="3836755"/>
            <a:ext cx="129000" cy="0"/>
          </a:xfrm>
          <a:prstGeom prst="straightConnector1">
            <a:avLst/>
          </a:prstGeom>
          <a:noFill/>
          <a:ln w="9525" cap="flat" cmpd="sng">
            <a:solidFill>
              <a:schemeClr val="dk2"/>
            </a:solidFill>
            <a:prstDash val="solid"/>
            <a:round/>
            <a:headEnd type="none" w="med" len="med"/>
            <a:tailEnd type="none" w="med" len="med"/>
          </a:ln>
        </p:spPr>
      </p:cxnSp>
      <p:cxnSp>
        <p:nvCxnSpPr>
          <p:cNvPr id="6733" name="Google Shape;6733;p69"/>
          <p:cNvCxnSpPr>
            <a:stCxn id="6729" idx="3"/>
            <a:endCxn id="6730" idx="2"/>
          </p:cNvCxnSpPr>
          <p:nvPr/>
        </p:nvCxnSpPr>
        <p:spPr>
          <a:xfrm>
            <a:off x="5966696" y="3836750"/>
            <a:ext cx="114000" cy="0"/>
          </a:xfrm>
          <a:prstGeom prst="straightConnector1">
            <a:avLst/>
          </a:prstGeom>
          <a:noFill/>
          <a:ln w="9525" cap="flat" cmpd="sng">
            <a:solidFill>
              <a:schemeClr val="dk2"/>
            </a:solidFill>
            <a:prstDash val="solid"/>
            <a:round/>
            <a:headEnd type="none" w="med" len="med"/>
            <a:tailEnd type="none" w="med" len="med"/>
          </a:ln>
        </p:spPr>
      </p:cxnSp>
      <p:cxnSp>
        <p:nvCxnSpPr>
          <p:cNvPr id="6734" name="Google Shape;6734;p69"/>
          <p:cNvCxnSpPr>
            <a:stCxn id="6724" idx="6"/>
            <a:endCxn id="6730" idx="0"/>
          </p:cNvCxnSpPr>
          <p:nvPr/>
        </p:nvCxnSpPr>
        <p:spPr>
          <a:xfrm>
            <a:off x="5434423" y="3345918"/>
            <a:ext cx="697500" cy="439500"/>
          </a:xfrm>
          <a:prstGeom prst="curvedConnector2">
            <a:avLst/>
          </a:prstGeom>
          <a:noFill/>
          <a:ln w="9525" cap="flat" cmpd="sng">
            <a:solidFill>
              <a:schemeClr val="dk2"/>
            </a:solidFill>
            <a:prstDash val="solid"/>
            <a:round/>
            <a:headEnd type="none" w="med" len="med"/>
            <a:tailEnd type="none" w="med" len="med"/>
          </a:ln>
        </p:spPr>
      </p:cxnSp>
      <p:cxnSp>
        <p:nvCxnSpPr>
          <p:cNvPr id="6735" name="Google Shape;6735;p69"/>
          <p:cNvCxnSpPr>
            <a:stCxn id="6730" idx="6"/>
            <a:endCxn id="6708" idx="0"/>
          </p:cNvCxnSpPr>
          <p:nvPr/>
        </p:nvCxnSpPr>
        <p:spPr>
          <a:xfrm>
            <a:off x="6183465" y="3836750"/>
            <a:ext cx="707100" cy="843900"/>
          </a:xfrm>
          <a:prstGeom prst="curvedConnector2">
            <a:avLst/>
          </a:prstGeom>
          <a:noFill/>
          <a:ln w="9525" cap="flat" cmpd="sng">
            <a:solidFill>
              <a:schemeClr val="dk2"/>
            </a:solidFill>
            <a:prstDash val="solid"/>
            <a:round/>
            <a:headEnd type="none" w="med" len="med"/>
            <a:tailEnd type="none" w="med" len="med"/>
          </a:ln>
        </p:spPr>
      </p:cxnSp>
      <p:cxnSp>
        <p:nvCxnSpPr>
          <p:cNvPr id="6736" name="Google Shape;6736;p69"/>
          <p:cNvCxnSpPr>
            <a:stCxn id="6705" idx="0"/>
            <a:endCxn id="6717" idx="1"/>
          </p:cNvCxnSpPr>
          <p:nvPr/>
        </p:nvCxnSpPr>
        <p:spPr>
          <a:xfrm rot="-5400000">
            <a:off x="4536650" y="4390950"/>
            <a:ext cx="420300" cy="159300"/>
          </a:xfrm>
          <a:prstGeom prst="curvedConnector2">
            <a:avLst/>
          </a:prstGeom>
          <a:noFill/>
          <a:ln w="9525" cap="flat" cmpd="sng">
            <a:solidFill>
              <a:schemeClr val="dk2"/>
            </a:solidFill>
            <a:prstDash val="solid"/>
            <a:round/>
            <a:headEnd type="none" w="med" len="med"/>
            <a:tailEnd type="none" w="med" len="med"/>
          </a:ln>
        </p:spPr>
      </p:cxnSp>
      <p:cxnSp>
        <p:nvCxnSpPr>
          <p:cNvPr id="6737" name="Google Shape;6737;p69"/>
          <p:cNvCxnSpPr>
            <a:stCxn id="6705" idx="0"/>
            <a:endCxn id="6720" idx="1"/>
          </p:cNvCxnSpPr>
          <p:nvPr/>
        </p:nvCxnSpPr>
        <p:spPr>
          <a:xfrm rot="-5400000">
            <a:off x="4324850" y="4179150"/>
            <a:ext cx="843900" cy="159300"/>
          </a:xfrm>
          <a:prstGeom prst="curvedConnector2">
            <a:avLst/>
          </a:prstGeom>
          <a:noFill/>
          <a:ln w="9525" cap="flat" cmpd="sng">
            <a:solidFill>
              <a:schemeClr val="dk2"/>
            </a:solidFill>
            <a:prstDash val="solid"/>
            <a:round/>
            <a:headEnd type="none" w="med" len="med"/>
            <a:tailEnd type="none" w="med" len="med"/>
          </a:ln>
        </p:spPr>
      </p:cxnSp>
      <p:cxnSp>
        <p:nvCxnSpPr>
          <p:cNvPr id="6738" name="Google Shape;6738;p69"/>
          <p:cNvCxnSpPr>
            <a:stCxn id="6705" idx="0"/>
            <a:endCxn id="6723" idx="1"/>
          </p:cNvCxnSpPr>
          <p:nvPr/>
        </p:nvCxnSpPr>
        <p:spPr>
          <a:xfrm rot="-5400000">
            <a:off x="4079300" y="3933900"/>
            <a:ext cx="1334700" cy="159000"/>
          </a:xfrm>
          <a:prstGeom prst="curvedConnector2">
            <a:avLst/>
          </a:prstGeom>
          <a:noFill/>
          <a:ln w="9525" cap="flat" cmpd="sng">
            <a:solidFill>
              <a:schemeClr val="dk2"/>
            </a:solidFill>
            <a:prstDash val="solid"/>
            <a:round/>
            <a:headEnd type="none" w="med" len="med"/>
            <a:tailEnd type="none" w="med" len="med"/>
          </a:ln>
        </p:spPr>
      </p:cxnSp>
      <p:sp>
        <p:nvSpPr>
          <p:cNvPr id="6739" name="Google Shape;6739;p69"/>
          <p:cNvSpPr/>
          <p:nvPr/>
        </p:nvSpPr>
        <p:spPr>
          <a:xfrm>
            <a:off x="1800124" y="1077492"/>
            <a:ext cx="11004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Stacked layers</a:t>
            </a:r>
            <a:endParaRPr sz="1000"/>
          </a:p>
        </p:txBody>
      </p:sp>
      <p:cxnSp>
        <p:nvCxnSpPr>
          <p:cNvPr id="6740" name="Google Shape;6740;p69"/>
          <p:cNvCxnSpPr>
            <a:endCxn id="6739" idx="0"/>
          </p:cNvCxnSpPr>
          <p:nvPr/>
        </p:nvCxnSpPr>
        <p:spPr>
          <a:xfrm>
            <a:off x="2350324" y="721392"/>
            <a:ext cx="0" cy="356100"/>
          </a:xfrm>
          <a:prstGeom prst="straightConnector1">
            <a:avLst/>
          </a:prstGeom>
          <a:noFill/>
          <a:ln w="9525" cap="flat" cmpd="sng">
            <a:solidFill>
              <a:schemeClr val="dk2"/>
            </a:solidFill>
            <a:prstDash val="solid"/>
            <a:round/>
            <a:headEnd type="none" w="med" len="med"/>
            <a:tailEnd type="triangle" w="med" len="med"/>
          </a:ln>
        </p:spPr>
      </p:cxnSp>
      <p:sp>
        <p:nvSpPr>
          <p:cNvPr id="6741" name="Google Shape;6741;p69"/>
          <p:cNvSpPr/>
          <p:nvPr/>
        </p:nvSpPr>
        <p:spPr>
          <a:xfrm>
            <a:off x="1770563" y="326542"/>
            <a:ext cx="11595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Previous input</a:t>
            </a:r>
            <a:endParaRPr sz="1000"/>
          </a:p>
        </p:txBody>
      </p:sp>
      <p:sp>
        <p:nvSpPr>
          <p:cNvPr id="6742" name="Google Shape;6742;p69"/>
          <p:cNvSpPr txBox="1"/>
          <p:nvPr/>
        </p:nvSpPr>
        <p:spPr>
          <a:xfrm>
            <a:off x="2104070" y="674592"/>
            <a:ext cx="2061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x</a:t>
            </a:r>
            <a:endParaRPr sz="1200"/>
          </a:p>
        </p:txBody>
      </p:sp>
      <p:sp>
        <p:nvSpPr>
          <p:cNvPr id="6743" name="Google Shape;6743;p69"/>
          <p:cNvSpPr txBox="1"/>
          <p:nvPr/>
        </p:nvSpPr>
        <p:spPr>
          <a:xfrm>
            <a:off x="1374112" y="1070308"/>
            <a:ext cx="899700" cy="39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F(x)</a:t>
            </a:r>
            <a:endParaRPr sz="1200"/>
          </a:p>
        </p:txBody>
      </p:sp>
      <p:cxnSp>
        <p:nvCxnSpPr>
          <p:cNvPr id="6744" name="Google Shape;6744;p69"/>
          <p:cNvCxnSpPr/>
          <p:nvPr/>
        </p:nvCxnSpPr>
        <p:spPr>
          <a:xfrm>
            <a:off x="2350313" y="1476008"/>
            <a:ext cx="0" cy="356100"/>
          </a:xfrm>
          <a:prstGeom prst="straightConnector1">
            <a:avLst/>
          </a:prstGeom>
          <a:noFill/>
          <a:ln w="9525" cap="flat" cmpd="sng">
            <a:solidFill>
              <a:schemeClr val="dk2"/>
            </a:solidFill>
            <a:prstDash val="solid"/>
            <a:round/>
            <a:headEnd type="none" w="med" len="med"/>
            <a:tailEnd type="triangle" w="med" len="med"/>
          </a:ln>
        </p:spPr>
      </p:cxnSp>
      <p:sp>
        <p:nvSpPr>
          <p:cNvPr id="6745" name="Google Shape;6745;p69"/>
          <p:cNvSpPr txBox="1"/>
          <p:nvPr/>
        </p:nvSpPr>
        <p:spPr>
          <a:xfrm>
            <a:off x="1900462" y="1752233"/>
            <a:ext cx="899700" cy="39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t>y=F(x)</a:t>
            </a:r>
            <a:endParaRPr sz="1200"/>
          </a:p>
        </p:txBody>
      </p:sp>
      <p:sp>
        <p:nvSpPr>
          <p:cNvPr id="6746" name="Google Shape;6746;p69"/>
          <p:cNvSpPr/>
          <p:nvPr/>
        </p:nvSpPr>
        <p:spPr>
          <a:xfrm>
            <a:off x="4479740" y="1066850"/>
            <a:ext cx="11004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Stacked layers</a:t>
            </a:r>
            <a:endParaRPr sz="1000"/>
          </a:p>
        </p:txBody>
      </p:sp>
      <p:cxnSp>
        <p:nvCxnSpPr>
          <p:cNvPr id="6747" name="Google Shape;6747;p69"/>
          <p:cNvCxnSpPr>
            <a:endCxn id="6746" idx="0"/>
          </p:cNvCxnSpPr>
          <p:nvPr/>
        </p:nvCxnSpPr>
        <p:spPr>
          <a:xfrm>
            <a:off x="5029940" y="710750"/>
            <a:ext cx="0" cy="356100"/>
          </a:xfrm>
          <a:prstGeom prst="straightConnector1">
            <a:avLst/>
          </a:prstGeom>
          <a:noFill/>
          <a:ln w="9525" cap="flat" cmpd="sng">
            <a:solidFill>
              <a:schemeClr val="dk2"/>
            </a:solidFill>
            <a:prstDash val="solid"/>
            <a:round/>
            <a:headEnd type="none" w="med" len="med"/>
            <a:tailEnd type="triangle" w="med" len="med"/>
          </a:ln>
        </p:spPr>
      </p:cxnSp>
      <p:sp>
        <p:nvSpPr>
          <p:cNvPr id="6748" name="Google Shape;6748;p69"/>
          <p:cNvSpPr/>
          <p:nvPr/>
        </p:nvSpPr>
        <p:spPr>
          <a:xfrm>
            <a:off x="4450179" y="315900"/>
            <a:ext cx="11595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Previous input</a:t>
            </a:r>
            <a:endParaRPr sz="1000"/>
          </a:p>
        </p:txBody>
      </p:sp>
      <p:sp>
        <p:nvSpPr>
          <p:cNvPr id="6749" name="Google Shape;6749;p69"/>
          <p:cNvSpPr txBox="1"/>
          <p:nvPr/>
        </p:nvSpPr>
        <p:spPr>
          <a:xfrm>
            <a:off x="4783687" y="678667"/>
            <a:ext cx="2061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x</a:t>
            </a:r>
            <a:endParaRPr sz="1200"/>
          </a:p>
        </p:txBody>
      </p:sp>
      <p:sp>
        <p:nvSpPr>
          <p:cNvPr id="6750" name="Google Shape;6750;p69"/>
          <p:cNvSpPr txBox="1"/>
          <p:nvPr/>
        </p:nvSpPr>
        <p:spPr>
          <a:xfrm>
            <a:off x="4053729" y="1059667"/>
            <a:ext cx="899700" cy="39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F(x)</a:t>
            </a:r>
            <a:endParaRPr sz="1200"/>
          </a:p>
        </p:txBody>
      </p:sp>
      <p:cxnSp>
        <p:nvCxnSpPr>
          <p:cNvPr id="6751" name="Google Shape;6751;p69"/>
          <p:cNvCxnSpPr/>
          <p:nvPr/>
        </p:nvCxnSpPr>
        <p:spPr>
          <a:xfrm flipH="1">
            <a:off x="5028729" y="1465367"/>
            <a:ext cx="1200" cy="163800"/>
          </a:xfrm>
          <a:prstGeom prst="straightConnector1">
            <a:avLst/>
          </a:prstGeom>
          <a:noFill/>
          <a:ln w="9525" cap="flat" cmpd="sng">
            <a:solidFill>
              <a:schemeClr val="dk2"/>
            </a:solidFill>
            <a:prstDash val="solid"/>
            <a:round/>
            <a:headEnd type="none" w="med" len="med"/>
            <a:tailEnd type="triangle" w="med" len="med"/>
          </a:ln>
        </p:spPr>
      </p:cxnSp>
      <p:sp>
        <p:nvSpPr>
          <p:cNvPr id="6752" name="Google Shape;6752;p69"/>
          <p:cNvSpPr txBox="1"/>
          <p:nvPr/>
        </p:nvSpPr>
        <p:spPr>
          <a:xfrm>
            <a:off x="4580079" y="1994400"/>
            <a:ext cx="899700" cy="39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t>y=F(x)+x</a:t>
            </a:r>
            <a:endParaRPr sz="1200"/>
          </a:p>
        </p:txBody>
      </p:sp>
      <p:sp>
        <p:nvSpPr>
          <p:cNvPr id="6753" name="Google Shape;6753;p69"/>
          <p:cNvSpPr/>
          <p:nvPr/>
        </p:nvSpPr>
        <p:spPr>
          <a:xfrm>
            <a:off x="4909563" y="1627100"/>
            <a:ext cx="252000" cy="252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54" name="Google Shape;6754;p69"/>
          <p:cNvCxnSpPr/>
          <p:nvPr/>
        </p:nvCxnSpPr>
        <p:spPr>
          <a:xfrm>
            <a:off x="5043488" y="863800"/>
            <a:ext cx="868200" cy="0"/>
          </a:xfrm>
          <a:prstGeom prst="straightConnector1">
            <a:avLst/>
          </a:prstGeom>
          <a:noFill/>
          <a:ln w="9525" cap="flat" cmpd="sng">
            <a:solidFill>
              <a:schemeClr val="dk2"/>
            </a:solidFill>
            <a:prstDash val="solid"/>
            <a:round/>
            <a:headEnd type="none" w="med" len="med"/>
            <a:tailEnd type="none" w="med" len="med"/>
          </a:ln>
        </p:spPr>
      </p:cxnSp>
      <p:cxnSp>
        <p:nvCxnSpPr>
          <p:cNvPr id="6755" name="Google Shape;6755;p69"/>
          <p:cNvCxnSpPr/>
          <p:nvPr/>
        </p:nvCxnSpPr>
        <p:spPr>
          <a:xfrm>
            <a:off x="5911779" y="856433"/>
            <a:ext cx="0" cy="902400"/>
          </a:xfrm>
          <a:prstGeom prst="straightConnector1">
            <a:avLst/>
          </a:prstGeom>
          <a:noFill/>
          <a:ln w="9525" cap="flat" cmpd="sng">
            <a:solidFill>
              <a:schemeClr val="dk2"/>
            </a:solidFill>
            <a:prstDash val="solid"/>
            <a:round/>
            <a:headEnd type="none" w="med" len="med"/>
            <a:tailEnd type="none" w="med" len="med"/>
          </a:ln>
        </p:spPr>
      </p:cxnSp>
      <p:cxnSp>
        <p:nvCxnSpPr>
          <p:cNvPr id="6756" name="Google Shape;6756;p69"/>
          <p:cNvCxnSpPr/>
          <p:nvPr/>
        </p:nvCxnSpPr>
        <p:spPr>
          <a:xfrm>
            <a:off x="5161563" y="1759700"/>
            <a:ext cx="756600" cy="0"/>
          </a:xfrm>
          <a:prstGeom prst="straightConnector1">
            <a:avLst/>
          </a:prstGeom>
          <a:noFill/>
          <a:ln w="9525" cap="flat" cmpd="sng">
            <a:solidFill>
              <a:schemeClr val="dk2"/>
            </a:solidFill>
            <a:prstDash val="solid"/>
            <a:round/>
            <a:headEnd type="triangle" w="med" len="med"/>
            <a:tailEnd type="none" w="med" len="med"/>
          </a:ln>
        </p:spPr>
      </p:cxnSp>
      <p:sp>
        <p:nvSpPr>
          <p:cNvPr id="6757" name="Google Shape;6757;p69"/>
          <p:cNvSpPr txBox="1"/>
          <p:nvPr/>
        </p:nvSpPr>
        <p:spPr>
          <a:xfrm>
            <a:off x="5855142" y="1082500"/>
            <a:ext cx="19257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x </a:t>
            </a:r>
            <a:endParaRPr sz="1200"/>
          </a:p>
          <a:p>
            <a:pPr marL="0" lvl="0" indent="0" algn="l" rtl="0">
              <a:spcBef>
                <a:spcPts val="0"/>
              </a:spcBef>
              <a:spcAft>
                <a:spcPts val="0"/>
              </a:spcAft>
              <a:buNone/>
            </a:pPr>
            <a:r>
              <a:rPr lang="en-GB" sz="1200"/>
              <a:t>identity</a:t>
            </a:r>
            <a:endParaRPr sz="1200"/>
          </a:p>
        </p:txBody>
      </p:sp>
      <p:cxnSp>
        <p:nvCxnSpPr>
          <p:cNvPr id="6758" name="Google Shape;6758;p69"/>
          <p:cNvCxnSpPr>
            <a:stCxn id="6753" idx="4"/>
          </p:cNvCxnSpPr>
          <p:nvPr/>
        </p:nvCxnSpPr>
        <p:spPr>
          <a:xfrm>
            <a:off x="5035563" y="1879100"/>
            <a:ext cx="0" cy="198900"/>
          </a:xfrm>
          <a:prstGeom prst="straightConnector1">
            <a:avLst/>
          </a:prstGeom>
          <a:noFill/>
          <a:ln w="9525" cap="flat" cmpd="sng">
            <a:solidFill>
              <a:schemeClr val="dk2"/>
            </a:solidFill>
            <a:prstDash val="solid"/>
            <a:round/>
            <a:headEnd type="none" w="med" len="med"/>
            <a:tailEnd type="triangle" w="med" len="med"/>
          </a:ln>
        </p:spPr>
      </p:cxnSp>
      <p:sp>
        <p:nvSpPr>
          <p:cNvPr id="6759" name="Google Shape;6759;p69"/>
          <p:cNvSpPr txBox="1"/>
          <p:nvPr/>
        </p:nvSpPr>
        <p:spPr>
          <a:xfrm>
            <a:off x="4751751" y="1569730"/>
            <a:ext cx="574200" cy="2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t>+</a:t>
            </a:r>
            <a:endParaRPr sz="12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6763" name="Shape 6763"/>
        <p:cNvGrpSpPr/>
        <p:nvPr/>
      </p:nvGrpSpPr>
      <p:grpSpPr>
        <a:xfrm>
          <a:off x="0" y="0"/>
          <a:ext cx="0" cy="0"/>
          <a:chOff x="0" y="0"/>
          <a:chExt cx="0" cy="0"/>
        </a:xfrm>
      </p:grpSpPr>
      <p:sp>
        <p:nvSpPr>
          <p:cNvPr id="6764" name="Google Shape;6764;p70"/>
          <p:cNvSpPr/>
          <p:nvPr/>
        </p:nvSpPr>
        <p:spPr>
          <a:xfrm rot="5400000">
            <a:off x="452075" y="2452330"/>
            <a:ext cx="834300" cy="27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Input</a:t>
            </a:r>
            <a:endParaRPr sz="1200"/>
          </a:p>
        </p:txBody>
      </p:sp>
      <p:sp>
        <p:nvSpPr>
          <p:cNvPr id="6765" name="Google Shape;6765;p70"/>
          <p:cNvSpPr/>
          <p:nvPr/>
        </p:nvSpPr>
        <p:spPr>
          <a:xfrm rot="5400000">
            <a:off x="816925" y="2453330"/>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766" name="Google Shape;6766;p70"/>
          <p:cNvSpPr/>
          <p:nvPr/>
        </p:nvSpPr>
        <p:spPr>
          <a:xfrm rot="5400000">
            <a:off x="3111696" y="24444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Avg-Pool</a:t>
            </a:r>
            <a:endParaRPr sz="1200"/>
          </a:p>
        </p:txBody>
      </p:sp>
      <p:cxnSp>
        <p:nvCxnSpPr>
          <p:cNvPr id="6767" name="Google Shape;6767;p70"/>
          <p:cNvCxnSpPr>
            <a:stCxn id="6764" idx="0"/>
            <a:endCxn id="6765" idx="2"/>
          </p:cNvCxnSpPr>
          <p:nvPr/>
        </p:nvCxnSpPr>
        <p:spPr>
          <a:xfrm>
            <a:off x="1006775" y="2589880"/>
            <a:ext cx="89700" cy="900"/>
          </a:xfrm>
          <a:prstGeom prst="straightConnector1">
            <a:avLst/>
          </a:prstGeom>
          <a:noFill/>
          <a:ln w="9525" cap="flat" cmpd="sng">
            <a:solidFill>
              <a:schemeClr val="dk2"/>
            </a:solidFill>
            <a:prstDash val="solid"/>
            <a:round/>
            <a:headEnd type="none" w="med" len="med"/>
            <a:tailEnd type="none" w="med" len="med"/>
          </a:ln>
        </p:spPr>
      </p:cxnSp>
      <p:cxnSp>
        <p:nvCxnSpPr>
          <p:cNvPr id="6768" name="Google Shape;6768;p70"/>
          <p:cNvCxnSpPr>
            <a:stCxn id="6766" idx="0"/>
            <a:endCxn id="6766" idx="0"/>
          </p:cNvCxnSpPr>
          <p:nvPr/>
        </p:nvCxnSpPr>
        <p:spPr>
          <a:xfrm>
            <a:off x="3666396" y="2581955"/>
            <a:ext cx="0" cy="0"/>
          </a:xfrm>
          <a:prstGeom prst="straightConnector1">
            <a:avLst/>
          </a:prstGeom>
          <a:noFill/>
          <a:ln w="9525" cap="flat" cmpd="sng">
            <a:solidFill>
              <a:schemeClr val="dk2"/>
            </a:solidFill>
            <a:prstDash val="solid"/>
            <a:round/>
            <a:headEnd type="none" w="med" len="med"/>
            <a:tailEnd type="none" w="med" len="med"/>
          </a:ln>
        </p:spPr>
      </p:cxnSp>
      <p:cxnSp>
        <p:nvCxnSpPr>
          <p:cNvPr id="6769" name="Google Shape;6769;p70"/>
          <p:cNvCxnSpPr>
            <a:stCxn id="6766" idx="0"/>
            <a:endCxn id="6766" idx="0"/>
          </p:cNvCxnSpPr>
          <p:nvPr/>
        </p:nvCxnSpPr>
        <p:spPr>
          <a:xfrm>
            <a:off x="3666396" y="2581955"/>
            <a:ext cx="0" cy="0"/>
          </a:xfrm>
          <a:prstGeom prst="straightConnector1">
            <a:avLst/>
          </a:prstGeom>
          <a:noFill/>
          <a:ln w="9525" cap="flat" cmpd="sng">
            <a:solidFill>
              <a:schemeClr val="dk2"/>
            </a:solidFill>
            <a:prstDash val="solid"/>
            <a:round/>
            <a:headEnd type="none" w="med" len="med"/>
            <a:tailEnd type="none" w="med" len="med"/>
          </a:ln>
        </p:spPr>
      </p:cxnSp>
      <p:cxnSp>
        <p:nvCxnSpPr>
          <p:cNvPr id="6770" name="Google Shape;6770;p70"/>
          <p:cNvCxnSpPr>
            <a:stCxn id="6766" idx="0"/>
            <a:endCxn id="6766" idx="0"/>
          </p:cNvCxnSpPr>
          <p:nvPr/>
        </p:nvCxnSpPr>
        <p:spPr>
          <a:xfrm>
            <a:off x="3666396" y="2581955"/>
            <a:ext cx="0" cy="0"/>
          </a:xfrm>
          <a:prstGeom prst="straightConnector1">
            <a:avLst/>
          </a:prstGeom>
          <a:noFill/>
          <a:ln w="9525" cap="flat" cmpd="sng">
            <a:solidFill>
              <a:schemeClr val="dk2"/>
            </a:solidFill>
            <a:prstDash val="solid"/>
            <a:round/>
            <a:headEnd type="none" w="med" len="med"/>
            <a:tailEnd type="none" w="med" len="med"/>
          </a:ln>
        </p:spPr>
      </p:cxnSp>
      <p:cxnSp>
        <p:nvCxnSpPr>
          <p:cNvPr id="6771" name="Google Shape;6771;p70"/>
          <p:cNvCxnSpPr/>
          <p:nvPr/>
        </p:nvCxnSpPr>
        <p:spPr>
          <a:xfrm>
            <a:off x="3129275" y="2560030"/>
            <a:ext cx="0" cy="0"/>
          </a:xfrm>
          <a:prstGeom prst="straightConnector1">
            <a:avLst/>
          </a:prstGeom>
          <a:noFill/>
          <a:ln w="9525" cap="flat" cmpd="sng">
            <a:solidFill>
              <a:schemeClr val="dk2"/>
            </a:solidFill>
            <a:prstDash val="solid"/>
            <a:round/>
            <a:headEnd type="none" w="med" len="med"/>
            <a:tailEnd type="none" w="med" len="med"/>
          </a:ln>
        </p:spPr>
      </p:cxnSp>
      <p:cxnSp>
        <p:nvCxnSpPr>
          <p:cNvPr id="6772" name="Google Shape;6772;p70"/>
          <p:cNvCxnSpPr/>
          <p:nvPr/>
        </p:nvCxnSpPr>
        <p:spPr>
          <a:xfrm>
            <a:off x="3129275" y="2560030"/>
            <a:ext cx="0" cy="0"/>
          </a:xfrm>
          <a:prstGeom prst="straightConnector1">
            <a:avLst/>
          </a:prstGeom>
          <a:noFill/>
          <a:ln w="9525" cap="flat" cmpd="sng">
            <a:solidFill>
              <a:schemeClr val="dk2"/>
            </a:solidFill>
            <a:prstDash val="solid"/>
            <a:round/>
            <a:headEnd type="none" w="med" len="med"/>
            <a:tailEnd type="none" w="med" len="med"/>
          </a:ln>
        </p:spPr>
      </p:cxnSp>
      <p:cxnSp>
        <p:nvCxnSpPr>
          <p:cNvPr id="6773" name="Google Shape;6773;p70"/>
          <p:cNvCxnSpPr>
            <a:stCxn id="6766" idx="2"/>
          </p:cNvCxnSpPr>
          <p:nvPr/>
        </p:nvCxnSpPr>
        <p:spPr>
          <a:xfrm rot="10800000">
            <a:off x="3323796" y="25819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774" name="Google Shape;6774;p70"/>
          <p:cNvCxnSpPr>
            <a:endCxn id="6765" idx="0"/>
          </p:cNvCxnSpPr>
          <p:nvPr/>
        </p:nvCxnSpPr>
        <p:spPr>
          <a:xfrm rot="10800000">
            <a:off x="1371625" y="2590880"/>
            <a:ext cx="67500" cy="0"/>
          </a:xfrm>
          <a:prstGeom prst="straightConnector1">
            <a:avLst/>
          </a:prstGeom>
          <a:noFill/>
          <a:ln w="9525" cap="flat" cmpd="sng">
            <a:solidFill>
              <a:schemeClr val="dk2"/>
            </a:solidFill>
            <a:prstDash val="solid"/>
            <a:round/>
            <a:headEnd type="none" w="med" len="med"/>
            <a:tailEnd type="none" w="med" len="med"/>
          </a:ln>
        </p:spPr>
      </p:cxnSp>
      <p:cxnSp>
        <p:nvCxnSpPr>
          <p:cNvPr id="6775" name="Google Shape;6775;p70"/>
          <p:cNvCxnSpPr/>
          <p:nvPr/>
        </p:nvCxnSpPr>
        <p:spPr>
          <a:xfrm>
            <a:off x="3281675" y="2712430"/>
            <a:ext cx="0" cy="0"/>
          </a:xfrm>
          <a:prstGeom prst="straightConnector1">
            <a:avLst/>
          </a:prstGeom>
          <a:noFill/>
          <a:ln w="9525" cap="flat" cmpd="sng">
            <a:solidFill>
              <a:schemeClr val="dk2"/>
            </a:solidFill>
            <a:prstDash val="solid"/>
            <a:round/>
            <a:headEnd type="none" w="med" len="med"/>
            <a:tailEnd type="none" w="med" len="med"/>
          </a:ln>
        </p:spPr>
      </p:cxnSp>
      <p:cxnSp>
        <p:nvCxnSpPr>
          <p:cNvPr id="6776" name="Google Shape;6776;p70"/>
          <p:cNvCxnSpPr/>
          <p:nvPr/>
        </p:nvCxnSpPr>
        <p:spPr>
          <a:xfrm>
            <a:off x="3281675" y="2712430"/>
            <a:ext cx="0" cy="0"/>
          </a:xfrm>
          <a:prstGeom prst="straightConnector1">
            <a:avLst/>
          </a:prstGeom>
          <a:noFill/>
          <a:ln w="9525" cap="flat" cmpd="sng">
            <a:solidFill>
              <a:schemeClr val="dk2"/>
            </a:solidFill>
            <a:prstDash val="solid"/>
            <a:round/>
            <a:headEnd type="none" w="med" len="med"/>
            <a:tailEnd type="none" w="med" len="med"/>
          </a:ln>
        </p:spPr>
      </p:cxnSp>
      <p:sp>
        <p:nvSpPr>
          <p:cNvPr id="6777" name="Google Shape;6777;p70"/>
          <p:cNvSpPr/>
          <p:nvPr/>
        </p:nvSpPr>
        <p:spPr>
          <a:xfrm>
            <a:off x="3749972" y="2164800"/>
            <a:ext cx="1512000" cy="834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Dense Block 2</a:t>
            </a: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p:txBody>
      </p:sp>
      <p:sp>
        <p:nvSpPr>
          <p:cNvPr id="6778" name="Google Shape;6778;p70"/>
          <p:cNvSpPr/>
          <p:nvPr/>
        </p:nvSpPr>
        <p:spPr>
          <a:xfrm>
            <a:off x="3825233" y="2467577"/>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9" name="Google Shape;6779;p70"/>
          <p:cNvSpPr/>
          <p:nvPr/>
        </p:nvSpPr>
        <p:spPr>
          <a:xfrm>
            <a:off x="4141781"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0" name="Google Shape;6780;p70"/>
          <p:cNvSpPr/>
          <p:nvPr/>
        </p:nvSpPr>
        <p:spPr>
          <a:xfrm>
            <a:off x="4458328"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1" name="Google Shape;6781;p70"/>
          <p:cNvSpPr/>
          <p:nvPr/>
        </p:nvSpPr>
        <p:spPr>
          <a:xfrm>
            <a:off x="4774876"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2" name="Google Shape;6782;p70"/>
          <p:cNvSpPr/>
          <p:nvPr/>
        </p:nvSpPr>
        <p:spPr>
          <a:xfrm>
            <a:off x="5091424"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83" name="Google Shape;6783;p70"/>
          <p:cNvCxnSpPr>
            <a:stCxn id="6778" idx="6"/>
            <a:endCxn id="6779" idx="2"/>
          </p:cNvCxnSpPr>
          <p:nvPr/>
        </p:nvCxnSpPr>
        <p:spPr>
          <a:xfrm>
            <a:off x="3919433" y="2514677"/>
            <a:ext cx="222300" cy="900"/>
          </a:xfrm>
          <a:prstGeom prst="straightConnector1">
            <a:avLst/>
          </a:prstGeom>
          <a:noFill/>
          <a:ln w="9525" cap="flat" cmpd="sng">
            <a:solidFill>
              <a:schemeClr val="dk2"/>
            </a:solidFill>
            <a:prstDash val="solid"/>
            <a:round/>
            <a:headEnd type="none" w="med" len="med"/>
            <a:tailEnd type="stealth" w="med" len="med"/>
          </a:ln>
        </p:spPr>
      </p:cxnSp>
      <p:cxnSp>
        <p:nvCxnSpPr>
          <p:cNvPr id="6784" name="Google Shape;6784;p70"/>
          <p:cNvCxnSpPr>
            <a:stCxn id="6779" idx="6"/>
            <a:endCxn id="6780" idx="2"/>
          </p:cNvCxnSpPr>
          <p:nvPr/>
        </p:nvCxnSpPr>
        <p:spPr>
          <a:xfrm>
            <a:off x="4235981"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785" name="Google Shape;6785;p70"/>
          <p:cNvCxnSpPr>
            <a:stCxn id="6780" idx="6"/>
            <a:endCxn id="6781" idx="2"/>
          </p:cNvCxnSpPr>
          <p:nvPr/>
        </p:nvCxnSpPr>
        <p:spPr>
          <a:xfrm>
            <a:off x="4552528"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786" name="Google Shape;6786;p70"/>
          <p:cNvCxnSpPr>
            <a:stCxn id="6781" idx="6"/>
            <a:endCxn id="6782" idx="2"/>
          </p:cNvCxnSpPr>
          <p:nvPr/>
        </p:nvCxnSpPr>
        <p:spPr>
          <a:xfrm>
            <a:off x="4869076"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787" name="Google Shape;6787;p70"/>
          <p:cNvCxnSpPr>
            <a:stCxn id="6778" idx="4"/>
            <a:endCxn id="6780" idx="2"/>
          </p:cNvCxnSpPr>
          <p:nvPr/>
        </p:nvCxnSpPr>
        <p:spPr>
          <a:xfrm rot="-5400000">
            <a:off x="4142183" y="2245727"/>
            <a:ext cx="46200" cy="585900"/>
          </a:xfrm>
          <a:prstGeom prst="curvedConnector4">
            <a:avLst>
              <a:gd name="adj1" fmla="val -334140"/>
              <a:gd name="adj2" fmla="val 54028"/>
            </a:avLst>
          </a:prstGeom>
          <a:noFill/>
          <a:ln w="9525" cap="flat" cmpd="sng">
            <a:solidFill>
              <a:schemeClr val="dk2"/>
            </a:solidFill>
            <a:prstDash val="solid"/>
            <a:round/>
            <a:headEnd type="none" w="med" len="med"/>
            <a:tailEnd type="stealth" w="med" len="med"/>
          </a:ln>
        </p:spPr>
      </p:cxnSp>
      <p:cxnSp>
        <p:nvCxnSpPr>
          <p:cNvPr id="6788" name="Google Shape;6788;p70"/>
          <p:cNvCxnSpPr>
            <a:stCxn id="6778" idx="4"/>
            <a:endCxn id="6781" idx="2"/>
          </p:cNvCxnSpPr>
          <p:nvPr/>
        </p:nvCxnSpPr>
        <p:spPr>
          <a:xfrm rot="-5400000">
            <a:off x="4300433" y="2087477"/>
            <a:ext cx="46200" cy="902400"/>
          </a:xfrm>
          <a:prstGeom prst="curvedConnector4">
            <a:avLst>
              <a:gd name="adj1" fmla="val -676456"/>
              <a:gd name="adj2" fmla="val 52618"/>
            </a:avLst>
          </a:prstGeom>
          <a:noFill/>
          <a:ln w="9525" cap="flat" cmpd="sng">
            <a:solidFill>
              <a:schemeClr val="dk2"/>
            </a:solidFill>
            <a:prstDash val="solid"/>
            <a:round/>
            <a:headEnd type="none" w="med" len="med"/>
            <a:tailEnd type="stealth" w="med" len="med"/>
          </a:ln>
        </p:spPr>
      </p:cxnSp>
      <p:cxnSp>
        <p:nvCxnSpPr>
          <p:cNvPr id="6789" name="Google Shape;6789;p70"/>
          <p:cNvCxnSpPr>
            <a:stCxn id="6778" idx="4"/>
            <a:endCxn id="6782" idx="2"/>
          </p:cNvCxnSpPr>
          <p:nvPr/>
        </p:nvCxnSpPr>
        <p:spPr>
          <a:xfrm rot="-5400000">
            <a:off x="4458833" y="1929077"/>
            <a:ext cx="46200" cy="1219200"/>
          </a:xfrm>
          <a:prstGeom prst="curvedConnector4">
            <a:avLst>
              <a:gd name="adj1" fmla="val -780677"/>
              <a:gd name="adj2" fmla="val 51927"/>
            </a:avLst>
          </a:prstGeom>
          <a:noFill/>
          <a:ln w="9525" cap="flat" cmpd="sng">
            <a:solidFill>
              <a:schemeClr val="dk2"/>
            </a:solidFill>
            <a:prstDash val="solid"/>
            <a:round/>
            <a:headEnd type="none" w="med" len="med"/>
            <a:tailEnd type="stealth" w="med" len="med"/>
          </a:ln>
        </p:spPr>
      </p:cxnSp>
      <p:cxnSp>
        <p:nvCxnSpPr>
          <p:cNvPr id="6790" name="Google Shape;6790;p70"/>
          <p:cNvCxnSpPr>
            <a:stCxn id="6779" idx="4"/>
            <a:endCxn id="6781" idx="2"/>
          </p:cNvCxnSpPr>
          <p:nvPr/>
        </p:nvCxnSpPr>
        <p:spPr>
          <a:xfrm rot="-5400000">
            <a:off x="4458281" y="2246285"/>
            <a:ext cx="47100" cy="585900"/>
          </a:xfrm>
          <a:prstGeom prst="curvedConnector4">
            <a:avLst>
              <a:gd name="adj1" fmla="val -340212"/>
              <a:gd name="adj2" fmla="val 54028"/>
            </a:avLst>
          </a:prstGeom>
          <a:noFill/>
          <a:ln w="9525" cap="flat" cmpd="sng">
            <a:solidFill>
              <a:schemeClr val="dk2"/>
            </a:solidFill>
            <a:prstDash val="solid"/>
            <a:round/>
            <a:headEnd type="none" w="med" len="med"/>
            <a:tailEnd type="stealth" w="med" len="med"/>
          </a:ln>
        </p:spPr>
      </p:cxnSp>
      <p:cxnSp>
        <p:nvCxnSpPr>
          <p:cNvPr id="6791" name="Google Shape;6791;p70"/>
          <p:cNvCxnSpPr>
            <a:stCxn id="6779" idx="4"/>
            <a:endCxn id="6782" idx="2"/>
          </p:cNvCxnSpPr>
          <p:nvPr/>
        </p:nvCxnSpPr>
        <p:spPr>
          <a:xfrm rot="-5400000">
            <a:off x="4616531" y="2088035"/>
            <a:ext cx="47100" cy="902400"/>
          </a:xfrm>
          <a:prstGeom prst="curvedConnector4">
            <a:avLst>
              <a:gd name="adj1" fmla="val -632197"/>
              <a:gd name="adj2" fmla="val 52618"/>
            </a:avLst>
          </a:prstGeom>
          <a:noFill/>
          <a:ln w="9525" cap="flat" cmpd="sng">
            <a:solidFill>
              <a:schemeClr val="dk2"/>
            </a:solidFill>
            <a:prstDash val="solid"/>
            <a:round/>
            <a:headEnd type="none" w="med" len="med"/>
            <a:tailEnd type="stealth" w="med" len="med"/>
          </a:ln>
        </p:spPr>
      </p:cxnSp>
      <p:cxnSp>
        <p:nvCxnSpPr>
          <p:cNvPr id="6792" name="Google Shape;6792;p70"/>
          <p:cNvCxnSpPr>
            <a:stCxn id="6780" idx="4"/>
            <a:endCxn id="6782" idx="2"/>
          </p:cNvCxnSpPr>
          <p:nvPr/>
        </p:nvCxnSpPr>
        <p:spPr>
          <a:xfrm rot="-5400000">
            <a:off x="4774828" y="2246285"/>
            <a:ext cx="47100" cy="585900"/>
          </a:xfrm>
          <a:prstGeom prst="curvedConnector4">
            <a:avLst>
              <a:gd name="adj1" fmla="val -340212"/>
              <a:gd name="adj2" fmla="val 54028"/>
            </a:avLst>
          </a:prstGeom>
          <a:noFill/>
          <a:ln w="9525" cap="flat" cmpd="sng">
            <a:solidFill>
              <a:schemeClr val="dk2"/>
            </a:solidFill>
            <a:prstDash val="solid"/>
            <a:round/>
            <a:headEnd type="none" w="med" len="med"/>
            <a:tailEnd type="stealth" w="med" len="med"/>
          </a:ln>
        </p:spPr>
      </p:cxnSp>
      <p:sp>
        <p:nvSpPr>
          <p:cNvPr id="6793" name="Google Shape;6793;p70"/>
          <p:cNvSpPr/>
          <p:nvPr/>
        </p:nvSpPr>
        <p:spPr>
          <a:xfrm>
            <a:off x="6042557" y="2160564"/>
            <a:ext cx="1512000" cy="834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Dense Block 3</a:t>
            </a: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p:txBody>
      </p:sp>
      <p:sp>
        <p:nvSpPr>
          <p:cNvPr id="6794" name="Google Shape;6794;p70"/>
          <p:cNvSpPr/>
          <p:nvPr/>
        </p:nvSpPr>
        <p:spPr>
          <a:xfrm>
            <a:off x="6117817" y="2463342"/>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5" name="Google Shape;6795;p70"/>
          <p:cNvSpPr/>
          <p:nvPr/>
        </p:nvSpPr>
        <p:spPr>
          <a:xfrm>
            <a:off x="6434365" y="2464350"/>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6" name="Google Shape;6796;p70"/>
          <p:cNvSpPr/>
          <p:nvPr/>
        </p:nvSpPr>
        <p:spPr>
          <a:xfrm>
            <a:off x="6750913" y="2464350"/>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7" name="Google Shape;6797;p70"/>
          <p:cNvSpPr/>
          <p:nvPr/>
        </p:nvSpPr>
        <p:spPr>
          <a:xfrm>
            <a:off x="7067461" y="2464350"/>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8" name="Google Shape;6798;p70"/>
          <p:cNvSpPr/>
          <p:nvPr/>
        </p:nvSpPr>
        <p:spPr>
          <a:xfrm>
            <a:off x="7384008" y="2464350"/>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99" name="Google Shape;6799;p70"/>
          <p:cNvCxnSpPr>
            <a:stCxn id="6794" idx="6"/>
            <a:endCxn id="6795" idx="2"/>
          </p:cNvCxnSpPr>
          <p:nvPr/>
        </p:nvCxnSpPr>
        <p:spPr>
          <a:xfrm>
            <a:off x="6212017" y="2510442"/>
            <a:ext cx="222300" cy="900"/>
          </a:xfrm>
          <a:prstGeom prst="straightConnector1">
            <a:avLst/>
          </a:prstGeom>
          <a:noFill/>
          <a:ln w="9525" cap="flat" cmpd="sng">
            <a:solidFill>
              <a:schemeClr val="dk2"/>
            </a:solidFill>
            <a:prstDash val="solid"/>
            <a:round/>
            <a:headEnd type="none" w="med" len="med"/>
            <a:tailEnd type="stealth" w="med" len="med"/>
          </a:ln>
        </p:spPr>
      </p:cxnSp>
      <p:cxnSp>
        <p:nvCxnSpPr>
          <p:cNvPr id="6800" name="Google Shape;6800;p70"/>
          <p:cNvCxnSpPr>
            <a:stCxn id="6795" idx="6"/>
            <a:endCxn id="6796" idx="2"/>
          </p:cNvCxnSpPr>
          <p:nvPr/>
        </p:nvCxnSpPr>
        <p:spPr>
          <a:xfrm>
            <a:off x="6528565" y="2511450"/>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01" name="Google Shape;6801;p70"/>
          <p:cNvCxnSpPr>
            <a:stCxn id="6796" idx="6"/>
            <a:endCxn id="6797" idx="2"/>
          </p:cNvCxnSpPr>
          <p:nvPr/>
        </p:nvCxnSpPr>
        <p:spPr>
          <a:xfrm>
            <a:off x="6845113" y="2511450"/>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02" name="Google Shape;6802;p70"/>
          <p:cNvCxnSpPr>
            <a:stCxn id="6797" idx="6"/>
            <a:endCxn id="6798" idx="2"/>
          </p:cNvCxnSpPr>
          <p:nvPr/>
        </p:nvCxnSpPr>
        <p:spPr>
          <a:xfrm>
            <a:off x="7161661" y="2511450"/>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03" name="Google Shape;6803;p70"/>
          <p:cNvCxnSpPr>
            <a:stCxn id="6794" idx="4"/>
            <a:endCxn id="6796" idx="2"/>
          </p:cNvCxnSpPr>
          <p:nvPr/>
        </p:nvCxnSpPr>
        <p:spPr>
          <a:xfrm rot="-5400000">
            <a:off x="6434767" y="2241492"/>
            <a:ext cx="46200" cy="585900"/>
          </a:xfrm>
          <a:prstGeom prst="curvedConnector4">
            <a:avLst>
              <a:gd name="adj1" fmla="val -352412"/>
              <a:gd name="adj2" fmla="val 54028"/>
            </a:avLst>
          </a:prstGeom>
          <a:noFill/>
          <a:ln w="9525" cap="flat" cmpd="sng">
            <a:solidFill>
              <a:schemeClr val="dk2"/>
            </a:solidFill>
            <a:prstDash val="solid"/>
            <a:round/>
            <a:headEnd type="none" w="med" len="med"/>
            <a:tailEnd type="stealth" w="med" len="med"/>
          </a:ln>
        </p:spPr>
      </p:cxnSp>
      <p:cxnSp>
        <p:nvCxnSpPr>
          <p:cNvPr id="6804" name="Google Shape;6804;p70"/>
          <p:cNvCxnSpPr>
            <a:stCxn id="6794" idx="4"/>
            <a:endCxn id="6797" idx="2"/>
          </p:cNvCxnSpPr>
          <p:nvPr/>
        </p:nvCxnSpPr>
        <p:spPr>
          <a:xfrm rot="-5400000">
            <a:off x="6593017" y="2083242"/>
            <a:ext cx="46200" cy="902400"/>
          </a:xfrm>
          <a:prstGeom prst="curvedConnector4">
            <a:avLst>
              <a:gd name="adj1" fmla="val -664967"/>
              <a:gd name="adj2" fmla="val 52618"/>
            </a:avLst>
          </a:prstGeom>
          <a:noFill/>
          <a:ln w="9525" cap="flat" cmpd="sng">
            <a:solidFill>
              <a:schemeClr val="dk2"/>
            </a:solidFill>
            <a:prstDash val="solid"/>
            <a:round/>
            <a:headEnd type="none" w="med" len="med"/>
            <a:tailEnd type="stealth" w="med" len="med"/>
          </a:ln>
        </p:spPr>
      </p:cxnSp>
      <p:cxnSp>
        <p:nvCxnSpPr>
          <p:cNvPr id="6805" name="Google Shape;6805;p70"/>
          <p:cNvCxnSpPr>
            <a:stCxn id="6794" idx="4"/>
            <a:endCxn id="6798" idx="2"/>
          </p:cNvCxnSpPr>
          <p:nvPr/>
        </p:nvCxnSpPr>
        <p:spPr>
          <a:xfrm rot="-5400000">
            <a:off x="6751417" y="1924842"/>
            <a:ext cx="46200" cy="1219200"/>
          </a:xfrm>
          <a:prstGeom prst="curvedConnector4">
            <a:avLst>
              <a:gd name="adj1" fmla="val -739371"/>
              <a:gd name="adj2" fmla="val 51927"/>
            </a:avLst>
          </a:prstGeom>
          <a:noFill/>
          <a:ln w="9525" cap="flat" cmpd="sng">
            <a:solidFill>
              <a:schemeClr val="dk2"/>
            </a:solidFill>
            <a:prstDash val="solid"/>
            <a:round/>
            <a:headEnd type="none" w="med" len="med"/>
            <a:tailEnd type="stealth" w="med" len="med"/>
          </a:ln>
        </p:spPr>
      </p:cxnSp>
      <p:cxnSp>
        <p:nvCxnSpPr>
          <p:cNvPr id="6806" name="Google Shape;6806;p70"/>
          <p:cNvCxnSpPr>
            <a:stCxn id="6795" idx="4"/>
            <a:endCxn id="6797" idx="2"/>
          </p:cNvCxnSpPr>
          <p:nvPr/>
        </p:nvCxnSpPr>
        <p:spPr>
          <a:xfrm rot="-5400000">
            <a:off x="6750865" y="2242050"/>
            <a:ext cx="47100" cy="585900"/>
          </a:xfrm>
          <a:prstGeom prst="curvedConnector4">
            <a:avLst>
              <a:gd name="adj1" fmla="val -372732"/>
              <a:gd name="adj2" fmla="val 54028"/>
            </a:avLst>
          </a:prstGeom>
          <a:noFill/>
          <a:ln w="9525" cap="flat" cmpd="sng">
            <a:solidFill>
              <a:schemeClr val="dk2"/>
            </a:solidFill>
            <a:prstDash val="solid"/>
            <a:round/>
            <a:headEnd type="none" w="med" len="med"/>
            <a:tailEnd type="stealth" w="med" len="med"/>
          </a:ln>
        </p:spPr>
      </p:cxnSp>
      <p:cxnSp>
        <p:nvCxnSpPr>
          <p:cNvPr id="6807" name="Google Shape;6807;p70"/>
          <p:cNvCxnSpPr>
            <a:stCxn id="6795" idx="4"/>
            <a:endCxn id="6798" idx="2"/>
          </p:cNvCxnSpPr>
          <p:nvPr/>
        </p:nvCxnSpPr>
        <p:spPr>
          <a:xfrm rot="-5400000">
            <a:off x="6909115" y="2083800"/>
            <a:ext cx="47100" cy="902400"/>
          </a:xfrm>
          <a:prstGeom prst="curvedConnector4">
            <a:avLst>
              <a:gd name="adj1" fmla="val -679313"/>
              <a:gd name="adj2" fmla="val 52618"/>
            </a:avLst>
          </a:prstGeom>
          <a:noFill/>
          <a:ln w="9525" cap="flat" cmpd="sng">
            <a:solidFill>
              <a:schemeClr val="dk2"/>
            </a:solidFill>
            <a:prstDash val="solid"/>
            <a:round/>
            <a:headEnd type="none" w="med" len="med"/>
            <a:tailEnd type="stealth" w="med" len="med"/>
          </a:ln>
        </p:spPr>
      </p:cxnSp>
      <p:cxnSp>
        <p:nvCxnSpPr>
          <p:cNvPr id="6808" name="Google Shape;6808;p70"/>
          <p:cNvCxnSpPr>
            <a:stCxn id="6796" idx="4"/>
            <a:endCxn id="6798" idx="2"/>
          </p:cNvCxnSpPr>
          <p:nvPr/>
        </p:nvCxnSpPr>
        <p:spPr>
          <a:xfrm rot="-5400000">
            <a:off x="7067413" y="2242050"/>
            <a:ext cx="47100" cy="585900"/>
          </a:xfrm>
          <a:prstGeom prst="curvedConnector4">
            <a:avLst>
              <a:gd name="adj1" fmla="val -328942"/>
              <a:gd name="adj2" fmla="val 54028"/>
            </a:avLst>
          </a:prstGeom>
          <a:noFill/>
          <a:ln w="9525" cap="flat" cmpd="sng">
            <a:solidFill>
              <a:schemeClr val="dk2"/>
            </a:solidFill>
            <a:prstDash val="solid"/>
            <a:round/>
            <a:headEnd type="none" w="med" len="med"/>
            <a:tailEnd type="stealth" w="med" len="med"/>
          </a:ln>
        </p:spPr>
      </p:cxnSp>
      <p:sp>
        <p:nvSpPr>
          <p:cNvPr id="6809" name="Google Shape;6809;p70"/>
          <p:cNvSpPr/>
          <p:nvPr/>
        </p:nvSpPr>
        <p:spPr>
          <a:xfrm rot="5400000">
            <a:off x="2772150" y="24444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810" name="Google Shape;6810;p70"/>
          <p:cNvSpPr/>
          <p:nvPr/>
        </p:nvSpPr>
        <p:spPr>
          <a:xfrm rot="5400000">
            <a:off x="5403018" y="2440772"/>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Avg-Pool</a:t>
            </a:r>
            <a:endParaRPr sz="1200"/>
          </a:p>
        </p:txBody>
      </p:sp>
      <p:cxnSp>
        <p:nvCxnSpPr>
          <p:cNvPr id="6811" name="Google Shape;6811;p70"/>
          <p:cNvCxnSpPr/>
          <p:nvPr/>
        </p:nvCxnSpPr>
        <p:spPr>
          <a:xfrm>
            <a:off x="5420597" y="2538105"/>
            <a:ext cx="0" cy="0"/>
          </a:xfrm>
          <a:prstGeom prst="straightConnector1">
            <a:avLst/>
          </a:prstGeom>
          <a:noFill/>
          <a:ln w="9525" cap="flat" cmpd="sng">
            <a:solidFill>
              <a:schemeClr val="dk2"/>
            </a:solidFill>
            <a:prstDash val="solid"/>
            <a:round/>
            <a:headEnd type="none" w="med" len="med"/>
            <a:tailEnd type="none" w="med" len="med"/>
          </a:ln>
        </p:spPr>
      </p:cxnSp>
      <p:cxnSp>
        <p:nvCxnSpPr>
          <p:cNvPr id="6812" name="Google Shape;6812;p70"/>
          <p:cNvCxnSpPr/>
          <p:nvPr/>
        </p:nvCxnSpPr>
        <p:spPr>
          <a:xfrm>
            <a:off x="5420597" y="2538105"/>
            <a:ext cx="0" cy="0"/>
          </a:xfrm>
          <a:prstGeom prst="straightConnector1">
            <a:avLst/>
          </a:prstGeom>
          <a:noFill/>
          <a:ln w="9525" cap="flat" cmpd="sng">
            <a:solidFill>
              <a:schemeClr val="dk2"/>
            </a:solidFill>
            <a:prstDash val="solid"/>
            <a:round/>
            <a:headEnd type="none" w="med" len="med"/>
            <a:tailEnd type="none" w="med" len="med"/>
          </a:ln>
        </p:spPr>
      </p:cxnSp>
      <p:cxnSp>
        <p:nvCxnSpPr>
          <p:cNvPr id="6813" name="Google Shape;6813;p70"/>
          <p:cNvCxnSpPr>
            <a:stCxn id="6810" idx="2"/>
            <a:endCxn id="6814" idx="0"/>
          </p:cNvCxnSpPr>
          <p:nvPr/>
        </p:nvCxnSpPr>
        <p:spPr>
          <a:xfrm flipH="1">
            <a:off x="5618118" y="2578322"/>
            <a:ext cx="64500" cy="1200"/>
          </a:xfrm>
          <a:prstGeom prst="straightConnector1">
            <a:avLst/>
          </a:prstGeom>
          <a:noFill/>
          <a:ln w="9525" cap="flat" cmpd="sng">
            <a:solidFill>
              <a:schemeClr val="dk2"/>
            </a:solidFill>
            <a:prstDash val="solid"/>
            <a:round/>
            <a:headEnd type="none" w="med" len="med"/>
            <a:tailEnd type="none" w="med" len="med"/>
          </a:ln>
        </p:spPr>
      </p:cxnSp>
      <p:cxnSp>
        <p:nvCxnSpPr>
          <p:cNvPr id="6815" name="Google Shape;6815;p70"/>
          <p:cNvCxnSpPr/>
          <p:nvPr/>
        </p:nvCxnSpPr>
        <p:spPr>
          <a:xfrm>
            <a:off x="5586750" y="2690505"/>
            <a:ext cx="0" cy="0"/>
          </a:xfrm>
          <a:prstGeom prst="straightConnector1">
            <a:avLst/>
          </a:prstGeom>
          <a:noFill/>
          <a:ln w="9525" cap="flat" cmpd="sng">
            <a:solidFill>
              <a:schemeClr val="dk2"/>
            </a:solidFill>
            <a:prstDash val="solid"/>
            <a:round/>
            <a:headEnd type="none" w="med" len="med"/>
            <a:tailEnd type="none" w="med" len="med"/>
          </a:ln>
        </p:spPr>
      </p:cxnSp>
      <p:cxnSp>
        <p:nvCxnSpPr>
          <p:cNvPr id="6816" name="Google Shape;6816;p70"/>
          <p:cNvCxnSpPr/>
          <p:nvPr/>
        </p:nvCxnSpPr>
        <p:spPr>
          <a:xfrm>
            <a:off x="5586750" y="2690505"/>
            <a:ext cx="0" cy="0"/>
          </a:xfrm>
          <a:prstGeom prst="straightConnector1">
            <a:avLst/>
          </a:prstGeom>
          <a:noFill/>
          <a:ln w="9525" cap="flat" cmpd="sng">
            <a:solidFill>
              <a:schemeClr val="dk2"/>
            </a:solidFill>
            <a:prstDash val="solid"/>
            <a:round/>
            <a:headEnd type="none" w="med" len="med"/>
            <a:tailEnd type="none" w="med" len="med"/>
          </a:ln>
        </p:spPr>
      </p:cxnSp>
      <p:sp>
        <p:nvSpPr>
          <p:cNvPr id="6814" name="Google Shape;6814;p70"/>
          <p:cNvSpPr/>
          <p:nvPr/>
        </p:nvSpPr>
        <p:spPr>
          <a:xfrm rot="5400000">
            <a:off x="5063472" y="2441992"/>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817" name="Google Shape;6817;p70"/>
          <p:cNvSpPr/>
          <p:nvPr/>
        </p:nvSpPr>
        <p:spPr>
          <a:xfrm>
            <a:off x="1433072" y="2164800"/>
            <a:ext cx="1512000" cy="834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Dense Block 1</a:t>
            </a: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p:txBody>
      </p:sp>
      <p:sp>
        <p:nvSpPr>
          <p:cNvPr id="6818" name="Google Shape;6818;p70"/>
          <p:cNvSpPr/>
          <p:nvPr/>
        </p:nvSpPr>
        <p:spPr>
          <a:xfrm>
            <a:off x="1508333" y="2467577"/>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9" name="Google Shape;6819;p70"/>
          <p:cNvSpPr/>
          <p:nvPr/>
        </p:nvSpPr>
        <p:spPr>
          <a:xfrm>
            <a:off x="1824881"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0" name="Google Shape;6820;p70"/>
          <p:cNvSpPr/>
          <p:nvPr/>
        </p:nvSpPr>
        <p:spPr>
          <a:xfrm>
            <a:off x="2141428"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1" name="Google Shape;6821;p70"/>
          <p:cNvSpPr/>
          <p:nvPr/>
        </p:nvSpPr>
        <p:spPr>
          <a:xfrm>
            <a:off x="2457976"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2" name="Google Shape;6822;p70"/>
          <p:cNvSpPr/>
          <p:nvPr/>
        </p:nvSpPr>
        <p:spPr>
          <a:xfrm>
            <a:off x="2774524"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823" name="Google Shape;6823;p70"/>
          <p:cNvCxnSpPr>
            <a:stCxn id="6818" idx="6"/>
            <a:endCxn id="6819" idx="2"/>
          </p:cNvCxnSpPr>
          <p:nvPr/>
        </p:nvCxnSpPr>
        <p:spPr>
          <a:xfrm>
            <a:off x="1602533" y="2514677"/>
            <a:ext cx="222300" cy="900"/>
          </a:xfrm>
          <a:prstGeom prst="straightConnector1">
            <a:avLst/>
          </a:prstGeom>
          <a:noFill/>
          <a:ln w="9525" cap="flat" cmpd="sng">
            <a:solidFill>
              <a:schemeClr val="dk2"/>
            </a:solidFill>
            <a:prstDash val="solid"/>
            <a:round/>
            <a:headEnd type="none" w="med" len="med"/>
            <a:tailEnd type="stealth" w="med" len="med"/>
          </a:ln>
        </p:spPr>
      </p:cxnSp>
      <p:cxnSp>
        <p:nvCxnSpPr>
          <p:cNvPr id="6824" name="Google Shape;6824;p70"/>
          <p:cNvCxnSpPr>
            <a:stCxn id="6819" idx="6"/>
            <a:endCxn id="6820" idx="2"/>
          </p:cNvCxnSpPr>
          <p:nvPr/>
        </p:nvCxnSpPr>
        <p:spPr>
          <a:xfrm>
            <a:off x="1919081"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25" name="Google Shape;6825;p70"/>
          <p:cNvCxnSpPr>
            <a:stCxn id="6820" idx="6"/>
            <a:endCxn id="6821" idx="2"/>
          </p:cNvCxnSpPr>
          <p:nvPr/>
        </p:nvCxnSpPr>
        <p:spPr>
          <a:xfrm>
            <a:off x="2235628"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26" name="Google Shape;6826;p70"/>
          <p:cNvCxnSpPr>
            <a:stCxn id="6821" idx="6"/>
            <a:endCxn id="6822" idx="2"/>
          </p:cNvCxnSpPr>
          <p:nvPr/>
        </p:nvCxnSpPr>
        <p:spPr>
          <a:xfrm>
            <a:off x="2552176"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27" name="Google Shape;6827;p70"/>
          <p:cNvCxnSpPr>
            <a:stCxn id="6818" idx="4"/>
            <a:endCxn id="6820" idx="2"/>
          </p:cNvCxnSpPr>
          <p:nvPr/>
        </p:nvCxnSpPr>
        <p:spPr>
          <a:xfrm rot="-5400000">
            <a:off x="1825283" y="2245727"/>
            <a:ext cx="46200" cy="585900"/>
          </a:xfrm>
          <a:prstGeom prst="curvedConnector4">
            <a:avLst>
              <a:gd name="adj1" fmla="val -304378"/>
              <a:gd name="adj2" fmla="val 54028"/>
            </a:avLst>
          </a:prstGeom>
          <a:noFill/>
          <a:ln w="9525" cap="flat" cmpd="sng">
            <a:solidFill>
              <a:schemeClr val="dk2"/>
            </a:solidFill>
            <a:prstDash val="solid"/>
            <a:round/>
            <a:headEnd type="none" w="med" len="med"/>
            <a:tailEnd type="stealth" w="med" len="med"/>
          </a:ln>
        </p:spPr>
      </p:cxnSp>
      <p:cxnSp>
        <p:nvCxnSpPr>
          <p:cNvPr id="6828" name="Google Shape;6828;p70"/>
          <p:cNvCxnSpPr>
            <a:stCxn id="6818" idx="4"/>
            <a:endCxn id="6821" idx="2"/>
          </p:cNvCxnSpPr>
          <p:nvPr/>
        </p:nvCxnSpPr>
        <p:spPr>
          <a:xfrm rot="-5400000">
            <a:off x="1983533" y="2087477"/>
            <a:ext cx="46200" cy="902400"/>
          </a:xfrm>
          <a:prstGeom prst="curvedConnector4">
            <a:avLst>
              <a:gd name="adj1" fmla="val -602051"/>
              <a:gd name="adj2" fmla="val 52618"/>
            </a:avLst>
          </a:prstGeom>
          <a:noFill/>
          <a:ln w="9525" cap="flat" cmpd="sng">
            <a:solidFill>
              <a:schemeClr val="dk2"/>
            </a:solidFill>
            <a:prstDash val="solid"/>
            <a:round/>
            <a:headEnd type="none" w="med" len="med"/>
            <a:tailEnd type="stealth" w="med" len="med"/>
          </a:ln>
        </p:spPr>
      </p:cxnSp>
      <p:cxnSp>
        <p:nvCxnSpPr>
          <p:cNvPr id="6829" name="Google Shape;6829;p70"/>
          <p:cNvCxnSpPr>
            <a:stCxn id="6818" idx="4"/>
            <a:endCxn id="6822" idx="2"/>
          </p:cNvCxnSpPr>
          <p:nvPr/>
        </p:nvCxnSpPr>
        <p:spPr>
          <a:xfrm rot="-5400000">
            <a:off x="2141933" y="1929077"/>
            <a:ext cx="46200" cy="1219200"/>
          </a:xfrm>
          <a:prstGeom prst="curvedConnector4">
            <a:avLst>
              <a:gd name="adj1" fmla="val -691337"/>
              <a:gd name="adj2" fmla="val 51927"/>
            </a:avLst>
          </a:prstGeom>
          <a:noFill/>
          <a:ln w="9525" cap="flat" cmpd="sng">
            <a:solidFill>
              <a:schemeClr val="dk2"/>
            </a:solidFill>
            <a:prstDash val="solid"/>
            <a:round/>
            <a:headEnd type="none" w="med" len="med"/>
            <a:tailEnd type="stealth" w="med" len="med"/>
          </a:ln>
        </p:spPr>
      </p:cxnSp>
      <p:cxnSp>
        <p:nvCxnSpPr>
          <p:cNvPr id="6830" name="Google Shape;6830;p70"/>
          <p:cNvCxnSpPr>
            <a:stCxn id="6819" idx="4"/>
            <a:endCxn id="6821" idx="2"/>
          </p:cNvCxnSpPr>
          <p:nvPr/>
        </p:nvCxnSpPr>
        <p:spPr>
          <a:xfrm rot="-5400000">
            <a:off x="2141381" y="2246285"/>
            <a:ext cx="47100" cy="585900"/>
          </a:xfrm>
          <a:prstGeom prst="curvedConnector4">
            <a:avLst>
              <a:gd name="adj1" fmla="val -296422"/>
              <a:gd name="adj2" fmla="val 54028"/>
            </a:avLst>
          </a:prstGeom>
          <a:noFill/>
          <a:ln w="9525" cap="flat" cmpd="sng">
            <a:solidFill>
              <a:schemeClr val="dk2"/>
            </a:solidFill>
            <a:prstDash val="solid"/>
            <a:round/>
            <a:headEnd type="none" w="med" len="med"/>
            <a:tailEnd type="stealth" w="med" len="med"/>
          </a:ln>
        </p:spPr>
      </p:cxnSp>
      <p:cxnSp>
        <p:nvCxnSpPr>
          <p:cNvPr id="6831" name="Google Shape;6831;p70"/>
          <p:cNvCxnSpPr>
            <a:stCxn id="6819" idx="4"/>
            <a:endCxn id="6822" idx="2"/>
          </p:cNvCxnSpPr>
          <p:nvPr/>
        </p:nvCxnSpPr>
        <p:spPr>
          <a:xfrm rot="-5400000">
            <a:off x="2299631" y="2088035"/>
            <a:ext cx="47100" cy="902400"/>
          </a:xfrm>
          <a:prstGeom prst="curvedConnector4">
            <a:avLst>
              <a:gd name="adj1" fmla="val -661390"/>
              <a:gd name="adj2" fmla="val 52618"/>
            </a:avLst>
          </a:prstGeom>
          <a:noFill/>
          <a:ln w="9525" cap="flat" cmpd="sng">
            <a:solidFill>
              <a:schemeClr val="dk2"/>
            </a:solidFill>
            <a:prstDash val="solid"/>
            <a:round/>
            <a:headEnd type="none" w="med" len="med"/>
            <a:tailEnd type="stealth" w="med" len="med"/>
          </a:ln>
        </p:spPr>
      </p:cxnSp>
      <p:cxnSp>
        <p:nvCxnSpPr>
          <p:cNvPr id="6832" name="Google Shape;6832;p70"/>
          <p:cNvCxnSpPr>
            <a:stCxn id="6820" idx="4"/>
            <a:endCxn id="6822" idx="2"/>
          </p:cNvCxnSpPr>
          <p:nvPr/>
        </p:nvCxnSpPr>
        <p:spPr>
          <a:xfrm rot="-5400000">
            <a:off x="2457928" y="2246285"/>
            <a:ext cx="47100" cy="585900"/>
          </a:xfrm>
          <a:prstGeom prst="curvedConnector4">
            <a:avLst>
              <a:gd name="adj1" fmla="val -311018"/>
              <a:gd name="adj2" fmla="val 54028"/>
            </a:avLst>
          </a:prstGeom>
          <a:noFill/>
          <a:ln w="9525" cap="flat" cmpd="sng">
            <a:solidFill>
              <a:schemeClr val="dk2"/>
            </a:solidFill>
            <a:prstDash val="solid"/>
            <a:round/>
            <a:headEnd type="none" w="med" len="med"/>
            <a:tailEnd type="stealth" w="med" len="med"/>
          </a:ln>
        </p:spPr>
      </p:cxnSp>
      <p:cxnSp>
        <p:nvCxnSpPr>
          <p:cNvPr id="6833" name="Google Shape;6833;p70"/>
          <p:cNvCxnSpPr>
            <a:stCxn id="6817" idx="3"/>
            <a:endCxn id="6809" idx="2"/>
          </p:cNvCxnSpPr>
          <p:nvPr/>
        </p:nvCxnSpPr>
        <p:spPr>
          <a:xfrm>
            <a:off x="2945072" y="2581950"/>
            <a:ext cx="106800" cy="0"/>
          </a:xfrm>
          <a:prstGeom prst="straightConnector1">
            <a:avLst/>
          </a:prstGeom>
          <a:noFill/>
          <a:ln w="9525" cap="flat" cmpd="sng">
            <a:solidFill>
              <a:schemeClr val="dk2"/>
            </a:solidFill>
            <a:prstDash val="solid"/>
            <a:round/>
            <a:headEnd type="none" w="med" len="med"/>
            <a:tailEnd type="none" w="med" len="med"/>
          </a:ln>
        </p:spPr>
      </p:cxnSp>
      <p:cxnSp>
        <p:nvCxnSpPr>
          <p:cNvPr id="6834" name="Google Shape;6834;p70"/>
          <p:cNvCxnSpPr>
            <a:stCxn id="6777" idx="1"/>
            <a:endCxn id="6777" idx="1"/>
          </p:cNvCxnSpPr>
          <p:nvPr/>
        </p:nvCxnSpPr>
        <p:spPr>
          <a:xfrm>
            <a:off x="3749972" y="2581950"/>
            <a:ext cx="0" cy="0"/>
          </a:xfrm>
          <a:prstGeom prst="straightConnector1">
            <a:avLst/>
          </a:prstGeom>
          <a:noFill/>
          <a:ln w="9525" cap="flat" cmpd="sng">
            <a:solidFill>
              <a:schemeClr val="dk2"/>
            </a:solidFill>
            <a:prstDash val="solid"/>
            <a:round/>
            <a:headEnd type="none" w="med" len="med"/>
            <a:tailEnd type="none" w="med" len="med"/>
          </a:ln>
        </p:spPr>
      </p:cxnSp>
      <p:cxnSp>
        <p:nvCxnSpPr>
          <p:cNvPr id="6835" name="Google Shape;6835;p70"/>
          <p:cNvCxnSpPr>
            <a:stCxn id="6766" idx="0"/>
            <a:endCxn id="6777" idx="1"/>
          </p:cNvCxnSpPr>
          <p:nvPr/>
        </p:nvCxnSpPr>
        <p:spPr>
          <a:xfrm>
            <a:off x="3666396" y="2581955"/>
            <a:ext cx="83700" cy="0"/>
          </a:xfrm>
          <a:prstGeom prst="straightConnector1">
            <a:avLst/>
          </a:prstGeom>
          <a:noFill/>
          <a:ln w="9525" cap="flat" cmpd="sng">
            <a:solidFill>
              <a:schemeClr val="dk2"/>
            </a:solidFill>
            <a:prstDash val="solid"/>
            <a:round/>
            <a:headEnd type="none" w="med" len="med"/>
            <a:tailEnd type="none" w="med" len="med"/>
          </a:ln>
        </p:spPr>
      </p:cxnSp>
      <p:cxnSp>
        <p:nvCxnSpPr>
          <p:cNvPr id="6836" name="Google Shape;6836;p70"/>
          <p:cNvCxnSpPr>
            <a:stCxn id="6814" idx="2"/>
            <a:endCxn id="6777" idx="3"/>
          </p:cNvCxnSpPr>
          <p:nvPr/>
        </p:nvCxnSpPr>
        <p:spPr>
          <a:xfrm flipH="1">
            <a:off x="5262072" y="2579542"/>
            <a:ext cx="81000" cy="2400"/>
          </a:xfrm>
          <a:prstGeom prst="straightConnector1">
            <a:avLst/>
          </a:prstGeom>
          <a:noFill/>
          <a:ln w="9525" cap="flat" cmpd="sng">
            <a:solidFill>
              <a:schemeClr val="dk2"/>
            </a:solidFill>
            <a:prstDash val="solid"/>
            <a:round/>
            <a:headEnd type="none" w="med" len="med"/>
            <a:tailEnd type="none" w="med" len="med"/>
          </a:ln>
        </p:spPr>
      </p:cxnSp>
      <p:cxnSp>
        <p:nvCxnSpPr>
          <p:cNvPr id="6837" name="Google Shape;6837;p70"/>
          <p:cNvCxnSpPr>
            <a:stCxn id="6810" idx="0"/>
            <a:endCxn id="6793" idx="1"/>
          </p:cNvCxnSpPr>
          <p:nvPr/>
        </p:nvCxnSpPr>
        <p:spPr>
          <a:xfrm rot="10800000" flipH="1">
            <a:off x="5957718" y="2577722"/>
            <a:ext cx="84900" cy="600"/>
          </a:xfrm>
          <a:prstGeom prst="straightConnector1">
            <a:avLst/>
          </a:prstGeom>
          <a:noFill/>
          <a:ln w="9525" cap="flat" cmpd="sng">
            <a:solidFill>
              <a:schemeClr val="dk2"/>
            </a:solidFill>
            <a:prstDash val="solid"/>
            <a:round/>
            <a:headEnd type="none" w="med" len="med"/>
            <a:tailEnd type="none" w="med" len="med"/>
          </a:ln>
        </p:spPr>
      </p:cxnSp>
      <p:sp>
        <p:nvSpPr>
          <p:cNvPr id="6838" name="Google Shape;6838;p70"/>
          <p:cNvSpPr/>
          <p:nvPr/>
        </p:nvSpPr>
        <p:spPr>
          <a:xfrm rot="5400000">
            <a:off x="7359768" y="243884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Avg-Pool</a:t>
            </a:r>
            <a:endParaRPr sz="1200"/>
          </a:p>
        </p:txBody>
      </p:sp>
      <p:sp>
        <p:nvSpPr>
          <p:cNvPr id="6839" name="Google Shape;6839;p70"/>
          <p:cNvSpPr/>
          <p:nvPr/>
        </p:nvSpPr>
        <p:spPr>
          <a:xfrm rot="5400000">
            <a:off x="7719707" y="2437404"/>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FC</a:t>
            </a:r>
            <a:endParaRPr sz="1200"/>
          </a:p>
        </p:txBody>
      </p:sp>
      <p:sp>
        <p:nvSpPr>
          <p:cNvPr id="6840" name="Google Shape;6840;p70"/>
          <p:cNvSpPr/>
          <p:nvPr/>
        </p:nvSpPr>
        <p:spPr>
          <a:xfrm rot="5400000">
            <a:off x="8079628" y="2436982"/>
            <a:ext cx="8343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Softmax</a:t>
            </a:r>
            <a:endParaRPr sz="1200"/>
          </a:p>
        </p:txBody>
      </p:sp>
      <p:cxnSp>
        <p:nvCxnSpPr>
          <p:cNvPr id="6841" name="Google Shape;6841;p70"/>
          <p:cNvCxnSpPr>
            <a:stCxn id="6793" idx="3"/>
            <a:endCxn id="6838" idx="2"/>
          </p:cNvCxnSpPr>
          <p:nvPr/>
        </p:nvCxnSpPr>
        <p:spPr>
          <a:xfrm rot="10800000" flipH="1">
            <a:off x="7554557" y="2576514"/>
            <a:ext cx="84900" cy="1200"/>
          </a:xfrm>
          <a:prstGeom prst="straightConnector1">
            <a:avLst/>
          </a:prstGeom>
          <a:noFill/>
          <a:ln w="9525" cap="flat" cmpd="sng">
            <a:solidFill>
              <a:schemeClr val="dk2"/>
            </a:solidFill>
            <a:prstDash val="solid"/>
            <a:round/>
            <a:headEnd type="none" w="med" len="med"/>
            <a:tailEnd type="none" w="med" len="med"/>
          </a:ln>
        </p:spPr>
      </p:cxnSp>
      <p:cxnSp>
        <p:nvCxnSpPr>
          <p:cNvPr id="6842" name="Google Shape;6842;p70"/>
          <p:cNvCxnSpPr>
            <a:stCxn id="6838" idx="0"/>
            <a:endCxn id="6839" idx="2"/>
          </p:cNvCxnSpPr>
          <p:nvPr/>
        </p:nvCxnSpPr>
        <p:spPr>
          <a:xfrm rot="10800000" flipH="1">
            <a:off x="7914468" y="2574895"/>
            <a:ext cx="84900" cy="1500"/>
          </a:xfrm>
          <a:prstGeom prst="straightConnector1">
            <a:avLst/>
          </a:prstGeom>
          <a:noFill/>
          <a:ln w="9525" cap="flat" cmpd="sng">
            <a:solidFill>
              <a:schemeClr val="dk2"/>
            </a:solidFill>
            <a:prstDash val="solid"/>
            <a:round/>
            <a:headEnd type="none" w="med" len="med"/>
            <a:tailEnd type="none" w="med" len="med"/>
          </a:ln>
        </p:spPr>
      </p:cxnSp>
      <p:cxnSp>
        <p:nvCxnSpPr>
          <p:cNvPr id="6843" name="Google Shape;6843;p70"/>
          <p:cNvCxnSpPr>
            <a:stCxn id="6839" idx="0"/>
            <a:endCxn id="6840" idx="2"/>
          </p:cNvCxnSpPr>
          <p:nvPr/>
        </p:nvCxnSpPr>
        <p:spPr>
          <a:xfrm rot="10800000" flipH="1">
            <a:off x="8274407" y="2574654"/>
            <a:ext cx="84900" cy="300"/>
          </a:xfrm>
          <a:prstGeom prst="straightConnector1">
            <a:avLst/>
          </a:prstGeom>
          <a:noFill/>
          <a:ln w="9525" cap="flat" cmpd="sng">
            <a:solidFill>
              <a:schemeClr val="dk2"/>
            </a:solidFill>
            <a:prstDash val="solid"/>
            <a:round/>
            <a:headEnd type="none" w="med" len="med"/>
            <a:tailEnd type="none" w="med" len="med"/>
          </a:ln>
        </p:spPr>
      </p:cxnSp>
      <p:cxnSp>
        <p:nvCxnSpPr>
          <p:cNvPr id="6844" name="Google Shape;6844;p70"/>
          <p:cNvCxnSpPr/>
          <p:nvPr/>
        </p:nvCxnSpPr>
        <p:spPr>
          <a:xfrm>
            <a:off x="3003200" y="3120100"/>
            <a:ext cx="707700" cy="0"/>
          </a:xfrm>
          <a:prstGeom prst="straightConnector1">
            <a:avLst/>
          </a:prstGeom>
          <a:noFill/>
          <a:ln w="9525" cap="flat" cmpd="sng">
            <a:solidFill>
              <a:schemeClr val="dk2"/>
            </a:solidFill>
            <a:prstDash val="solid"/>
            <a:round/>
            <a:headEnd type="none" w="med" len="med"/>
            <a:tailEnd type="none" w="med" len="med"/>
          </a:ln>
        </p:spPr>
      </p:cxnSp>
      <p:cxnSp>
        <p:nvCxnSpPr>
          <p:cNvPr id="6845" name="Google Shape;6845;p70"/>
          <p:cNvCxnSpPr/>
          <p:nvPr/>
        </p:nvCxnSpPr>
        <p:spPr>
          <a:xfrm rot="10800000">
            <a:off x="3007304" y="2978675"/>
            <a:ext cx="0" cy="142800"/>
          </a:xfrm>
          <a:prstGeom prst="straightConnector1">
            <a:avLst/>
          </a:prstGeom>
          <a:noFill/>
          <a:ln w="9525" cap="flat" cmpd="sng">
            <a:solidFill>
              <a:schemeClr val="dk2"/>
            </a:solidFill>
            <a:prstDash val="solid"/>
            <a:round/>
            <a:headEnd type="none" w="med" len="med"/>
            <a:tailEnd type="none" w="med" len="med"/>
          </a:ln>
        </p:spPr>
      </p:cxnSp>
      <p:cxnSp>
        <p:nvCxnSpPr>
          <p:cNvPr id="6846" name="Google Shape;6846;p70"/>
          <p:cNvCxnSpPr/>
          <p:nvPr/>
        </p:nvCxnSpPr>
        <p:spPr>
          <a:xfrm rot="10800000">
            <a:off x="3706711" y="2978675"/>
            <a:ext cx="0" cy="142800"/>
          </a:xfrm>
          <a:prstGeom prst="straightConnector1">
            <a:avLst/>
          </a:prstGeom>
          <a:noFill/>
          <a:ln w="9525" cap="flat" cmpd="sng">
            <a:solidFill>
              <a:schemeClr val="dk2"/>
            </a:solidFill>
            <a:prstDash val="solid"/>
            <a:round/>
            <a:headEnd type="none" w="med" len="med"/>
            <a:tailEnd type="none" w="med" len="med"/>
          </a:ln>
        </p:spPr>
      </p:cxnSp>
      <p:cxnSp>
        <p:nvCxnSpPr>
          <p:cNvPr id="6847" name="Google Shape;6847;p70"/>
          <p:cNvCxnSpPr/>
          <p:nvPr/>
        </p:nvCxnSpPr>
        <p:spPr>
          <a:xfrm>
            <a:off x="5298405" y="3120104"/>
            <a:ext cx="707700" cy="0"/>
          </a:xfrm>
          <a:prstGeom prst="straightConnector1">
            <a:avLst/>
          </a:prstGeom>
          <a:noFill/>
          <a:ln w="9525" cap="flat" cmpd="sng">
            <a:solidFill>
              <a:schemeClr val="dk2"/>
            </a:solidFill>
            <a:prstDash val="solid"/>
            <a:round/>
            <a:headEnd type="none" w="med" len="med"/>
            <a:tailEnd type="none" w="med" len="med"/>
          </a:ln>
        </p:spPr>
      </p:cxnSp>
      <p:cxnSp>
        <p:nvCxnSpPr>
          <p:cNvPr id="6848" name="Google Shape;6848;p70"/>
          <p:cNvCxnSpPr/>
          <p:nvPr/>
        </p:nvCxnSpPr>
        <p:spPr>
          <a:xfrm rot="10800000">
            <a:off x="5302509" y="2978679"/>
            <a:ext cx="0" cy="142800"/>
          </a:xfrm>
          <a:prstGeom prst="straightConnector1">
            <a:avLst/>
          </a:prstGeom>
          <a:noFill/>
          <a:ln w="9525" cap="flat" cmpd="sng">
            <a:solidFill>
              <a:schemeClr val="dk2"/>
            </a:solidFill>
            <a:prstDash val="solid"/>
            <a:round/>
            <a:headEnd type="none" w="med" len="med"/>
            <a:tailEnd type="none" w="med" len="med"/>
          </a:ln>
        </p:spPr>
      </p:cxnSp>
      <p:cxnSp>
        <p:nvCxnSpPr>
          <p:cNvPr id="6849" name="Google Shape;6849;p70"/>
          <p:cNvCxnSpPr/>
          <p:nvPr/>
        </p:nvCxnSpPr>
        <p:spPr>
          <a:xfrm rot="10800000">
            <a:off x="6001916" y="2978679"/>
            <a:ext cx="0" cy="142800"/>
          </a:xfrm>
          <a:prstGeom prst="straightConnector1">
            <a:avLst/>
          </a:prstGeom>
          <a:noFill/>
          <a:ln w="9525" cap="flat" cmpd="sng">
            <a:solidFill>
              <a:schemeClr val="dk2"/>
            </a:solidFill>
            <a:prstDash val="solid"/>
            <a:round/>
            <a:headEnd type="none" w="med" len="med"/>
            <a:tailEnd type="none" w="med" len="med"/>
          </a:ln>
        </p:spPr>
      </p:cxnSp>
      <p:cxnSp>
        <p:nvCxnSpPr>
          <p:cNvPr id="6850" name="Google Shape;6850;p70"/>
          <p:cNvCxnSpPr/>
          <p:nvPr/>
        </p:nvCxnSpPr>
        <p:spPr>
          <a:xfrm>
            <a:off x="3370500" y="3116043"/>
            <a:ext cx="0" cy="95400"/>
          </a:xfrm>
          <a:prstGeom prst="straightConnector1">
            <a:avLst/>
          </a:prstGeom>
          <a:noFill/>
          <a:ln w="9525" cap="flat" cmpd="sng">
            <a:solidFill>
              <a:schemeClr val="dk2"/>
            </a:solidFill>
            <a:prstDash val="solid"/>
            <a:round/>
            <a:headEnd type="none" w="med" len="med"/>
            <a:tailEnd type="none" w="med" len="med"/>
          </a:ln>
        </p:spPr>
      </p:cxnSp>
      <p:cxnSp>
        <p:nvCxnSpPr>
          <p:cNvPr id="6851" name="Google Shape;6851;p70"/>
          <p:cNvCxnSpPr/>
          <p:nvPr/>
        </p:nvCxnSpPr>
        <p:spPr>
          <a:xfrm>
            <a:off x="5656500" y="3116043"/>
            <a:ext cx="0" cy="95400"/>
          </a:xfrm>
          <a:prstGeom prst="straightConnector1">
            <a:avLst/>
          </a:prstGeom>
          <a:noFill/>
          <a:ln w="9525" cap="flat" cmpd="sng">
            <a:solidFill>
              <a:schemeClr val="dk2"/>
            </a:solidFill>
            <a:prstDash val="solid"/>
            <a:round/>
            <a:headEnd type="none" w="med" len="med"/>
            <a:tailEnd type="none" w="med" len="med"/>
          </a:ln>
        </p:spPr>
      </p:cxnSp>
      <p:cxnSp>
        <p:nvCxnSpPr>
          <p:cNvPr id="6852" name="Google Shape;6852;p70"/>
          <p:cNvCxnSpPr/>
          <p:nvPr/>
        </p:nvCxnSpPr>
        <p:spPr>
          <a:xfrm>
            <a:off x="3363693" y="3211275"/>
            <a:ext cx="2292900" cy="0"/>
          </a:xfrm>
          <a:prstGeom prst="straightConnector1">
            <a:avLst/>
          </a:prstGeom>
          <a:noFill/>
          <a:ln w="9525" cap="flat" cmpd="sng">
            <a:solidFill>
              <a:schemeClr val="dk2"/>
            </a:solidFill>
            <a:prstDash val="solid"/>
            <a:round/>
            <a:headEnd type="none" w="med" len="med"/>
            <a:tailEnd type="none" w="med" len="med"/>
          </a:ln>
        </p:spPr>
      </p:cxnSp>
      <p:sp>
        <p:nvSpPr>
          <p:cNvPr id="6853" name="Google Shape;6853;p70"/>
          <p:cNvSpPr txBox="1"/>
          <p:nvPr/>
        </p:nvSpPr>
        <p:spPr>
          <a:xfrm>
            <a:off x="3873950" y="3129643"/>
            <a:ext cx="39189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t>Transition layers</a:t>
            </a:r>
            <a:endParaRPr sz="10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6857" name="Shape 6857"/>
        <p:cNvGrpSpPr/>
        <p:nvPr/>
      </p:nvGrpSpPr>
      <p:grpSpPr>
        <a:xfrm>
          <a:off x="0" y="0"/>
          <a:ext cx="0" cy="0"/>
          <a:chOff x="0" y="0"/>
          <a:chExt cx="0" cy="0"/>
        </a:xfrm>
      </p:grpSpPr>
      <p:sp>
        <p:nvSpPr>
          <p:cNvPr id="6858" name="Google Shape;6858;p71"/>
          <p:cNvSpPr/>
          <p:nvPr/>
        </p:nvSpPr>
        <p:spPr>
          <a:xfrm>
            <a:off x="926625" y="25467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conv</a:t>
            </a:r>
            <a:endParaRPr sz="900"/>
          </a:p>
        </p:txBody>
      </p:sp>
      <p:sp>
        <p:nvSpPr>
          <p:cNvPr id="6859" name="Google Shape;6859;p71"/>
          <p:cNvSpPr txBox="1"/>
          <p:nvPr/>
        </p:nvSpPr>
        <p:spPr>
          <a:xfrm>
            <a:off x="2534565" y="3953986"/>
            <a:ext cx="384000" cy="41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a:t>
            </a: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a</a:t>
            </a:r>
            <a:r>
              <a:rPr lang="en-GB">
                <a:latin typeface="Times New Roman" panose="02020603050405020304"/>
                <a:ea typeface="Times New Roman" panose="02020603050405020304"/>
                <a:cs typeface="Times New Roman" panose="02020603050405020304"/>
                <a:sym typeface="Times New Roman" panose="02020603050405020304"/>
              </a:rPr>
              <a:t>)</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6860" name="Google Shape;6860;p71"/>
          <p:cNvSpPr/>
          <p:nvPr/>
        </p:nvSpPr>
        <p:spPr>
          <a:xfrm>
            <a:off x="1096112" y="2153086"/>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add</a:t>
            </a:r>
            <a:endParaRPr sz="900"/>
          </a:p>
        </p:txBody>
      </p:sp>
      <p:sp>
        <p:nvSpPr>
          <p:cNvPr id="6861" name="Google Shape;6861;p71"/>
          <p:cNvSpPr/>
          <p:nvPr/>
        </p:nvSpPr>
        <p:spPr>
          <a:xfrm>
            <a:off x="1252437" y="2546700"/>
            <a:ext cx="384000" cy="2862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0" tIns="90000" rIns="0" bIns="91425" anchor="ctr" anchorCtr="0">
            <a:noAutofit/>
          </a:bodyPr>
          <a:lstStyle/>
          <a:p>
            <a:pPr marL="0" lvl="0" indent="0" algn="ctr" rtl="0">
              <a:spcBef>
                <a:spcPts val="0"/>
              </a:spcBef>
              <a:spcAft>
                <a:spcPts val="0"/>
              </a:spcAft>
              <a:buNone/>
            </a:pPr>
            <a:r>
              <a:rPr lang="en-GB" sz="900"/>
              <a:t>identity</a:t>
            </a:r>
            <a:endParaRPr sz="900"/>
          </a:p>
        </p:txBody>
      </p:sp>
      <p:sp>
        <p:nvSpPr>
          <p:cNvPr id="6862" name="Google Shape;6862;p71"/>
          <p:cNvSpPr/>
          <p:nvPr/>
        </p:nvSpPr>
        <p:spPr>
          <a:xfrm>
            <a:off x="1702124" y="25467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conv</a:t>
            </a:r>
            <a:endParaRPr sz="900"/>
          </a:p>
        </p:txBody>
      </p:sp>
      <p:sp>
        <p:nvSpPr>
          <p:cNvPr id="6863" name="Google Shape;6863;p71"/>
          <p:cNvSpPr/>
          <p:nvPr/>
        </p:nvSpPr>
        <p:spPr>
          <a:xfrm>
            <a:off x="2025576" y="25467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5x5 conv</a:t>
            </a:r>
            <a:endParaRPr sz="900"/>
          </a:p>
        </p:txBody>
      </p:sp>
      <p:sp>
        <p:nvSpPr>
          <p:cNvPr id="6864" name="Google Shape;6864;p71"/>
          <p:cNvSpPr/>
          <p:nvPr/>
        </p:nvSpPr>
        <p:spPr>
          <a:xfrm>
            <a:off x="2375100" y="2546700"/>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avg</a:t>
            </a:r>
            <a:endParaRPr sz="900"/>
          </a:p>
        </p:txBody>
      </p:sp>
      <p:sp>
        <p:nvSpPr>
          <p:cNvPr id="6865" name="Google Shape;6865;p71"/>
          <p:cNvSpPr/>
          <p:nvPr/>
        </p:nvSpPr>
        <p:spPr>
          <a:xfrm>
            <a:off x="2725625" y="2546700"/>
            <a:ext cx="384000" cy="2862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GB" sz="900"/>
              <a:t>identity</a:t>
            </a:r>
            <a:endParaRPr sz="900"/>
          </a:p>
        </p:txBody>
      </p:sp>
      <p:sp>
        <p:nvSpPr>
          <p:cNvPr id="6866" name="Google Shape;6866;p71"/>
          <p:cNvSpPr/>
          <p:nvPr/>
        </p:nvSpPr>
        <p:spPr>
          <a:xfrm>
            <a:off x="3193967" y="2545788"/>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avg</a:t>
            </a:r>
            <a:endParaRPr sz="900"/>
          </a:p>
        </p:txBody>
      </p:sp>
      <p:sp>
        <p:nvSpPr>
          <p:cNvPr id="6867" name="Google Shape;6867;p71"/>
          <p:cNvSpPr/>
          <p:nvPr/>
        </p:nvSpPr>
        <p:spPr>
          <a:xfrm>
            <a:off x="3510190" y="2545788"/>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avg</a:t>
            </a:r>
            <a:endParaRPr sz="900"/>
          </a:p>
        </p:txBody>
      </p:sp>
      <p:sp>
        <p:nvSpPr>
          <p:cNvPr id="6868" name="Google Shape;6868;p71"/>
          <p:cNvSpPr/>
          <p:nvPr/>
        </p:nvSpPr>
        <p:spPr>
          <a:xfrm>
            <a:off x="3864510" y="25458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conv</a:t>
            </a:r>
            <a:endParaRPr sz="900"/>
          </a:p>
        </p:txBody>
      </p:sp>
      <p:sp>
        <p:nvSpPr>
          <p:cNvPr id="6869" name="Google Shape;6869;p71"/>
          <p:cNvSpPr/>
          <p:nvPr/>
        </p:nvSpPr>
        <p:spPr>
          <a:xfrm>
            <a:off x="4184387" y="25458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5x5 conv</a:t>
            </a:r>
            <a:endParaRPr sz="900"/>
          </a:p>
        </p:txBody>
      </p:sp>
      <p:sp>
        <p:nvSpPr>
          <p:cNvPr id="6870" name="Google Shape;6870;p71"/>
          <p:cNvSpPr/>
          <p:nvPr/>
        </p:nvSpPr>
        <p:spPr>
          <a:xfrm>
            <a:off x="1841625" y="2153086"/>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800"/>
              <a:t>add</a:t>
            </a:r>
            <a:endParaRPr sz="800"/>
          </a:p>
        </p:txBody>
      </p:sp>
      <p:sp>
        <p:nvSpPr>
          <p:cNvPr id="6871" name="Google Shape;6871;p71"/>
          <p:cNvSpPr/>
          <p:nvPr/>
        </p:nvSpPr>
        <p:spPr>
          <a:xfrm>
            <a:off x="2566242" y="2153086"/>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add</a:t>
            </a:r>
            <a:endParaRPr sz="900"/>
          </a:p>
        </p:txBody>
      </p:sp>
      <p:sp>
        <p:nvSpPr>
          <p:cNvPr id="6872" name="Google Shape;6872;p71"/>
          <p:cNvSpPr/>
          <p:nvPr/>
        </p:nvSpPr>
        <p:spPr>
          <a:xfrm>
            <a:off x="3359261" y="2152173"/>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add</a:t>
            </a:r>
            <a:endParaRPr sz="900"/>
          </a:p>
        </p:txBody>
      </p:sp>
      <p:sp>
        <p:nvSpPr>
          <p:cNvPr id="6873" name="Google Shape;6873;p71"/>
          <p:cNvSpPr/>
          <p:nvPr/>
        </p:nvSpPr>
        <p:spPr>
          <a:xfrm>
            <a:off x="4039875" y="2153086"/>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add</a:t>
            </a:r>
            <a:endParaRPr sz="900"/>
          </a:p>
        </p:txBody>
      </p:sp>
      <p:sp>
        <p:nvSpPr>
          <p:cNvPr id="6874" name="Google Shape;6874;p71"/>
          <p:cNvSpPr/>
          <p:nvPr/>
        </p:nvSpPr>
        <p:spPr>
          <a:xfrm>
            <a:off x="2309093" y="1762885"/>
            <a:ext cx="766200" cy="286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Filter concatenation</a:t>
            </a:r>
            <a:endParaRPr sz="900"/>
          </a:p>
        </p:txBody>
      </p:sp>
      <p:sp>
        <p:nvSpPr>
          <p:cNvPr id="6875" name="Google Shape;6875;p71"/>
          <p:cNvSpPr/>
          <p:nvPr/>
        </p:nvSpPr>
        <p:spPr>
          <a:xfrm>
            <a:off x="2568350" y="3030375"/>
            <a:ext cx="2853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GB" sz="1000"/>
              <a:t>h</a:t>
            </a:r>
            <a:r>
              <a:rPr lang="en-GB" sz="1000" baseline="-25000"/>
              <a:t>i</a:t>
            </a:r>
            <a:endParaRPr sz="1000" baseline="-25000"/>
          </a:p>
        </p:txBody>
      </p:sp>
      <p:sp>
        <p:nvSpPr>
          <p:cNvPr id="6876" name="Google Shape;6876;p71"/>
          <p:cNvSpPr/>
          <p:nvPr/>
        </p:nvSpPr>
        <p:spPr>
          <a:xfrm>
            <a:off x="2573649" y="3806400"/>
            <a:ext cx="2853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GB" sz="1000"/>
              <a:t>h</a:t>
            </a:r>
            <a:r>
              <a:rPr lang="en-GB" sz="1000" baseline="-25000"/>
              <a:t>i-1</a:t>
            </a:r>
            <a:endParaRPr sz="1000" baseline="-25000"/>
          </a:p>
        </p:txBody>
      </p:sp>
      <p:sp>
        <p:nvSpPr>
          <p:cNvPr id="6877" name="Google Shape;6877;p71"/>
          <p:cNvSpPr/>
          <p:nvPr/>
        </p:nvSpPr>
        <p:spPr>
          <a:xfrm>
            <a:off x="2563132" y="3404323"/>
            <a:ext cx="303912" cy="240516"/>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800"/>
          </a:p>
        </p:txBody>
      </p:sp>
      <p:sp>
        <p:nvSpPr>
          <p:cNvPr id="6878" name="Google Shape;6878;p71"/>
          <p:cNvSpPr txBox="1"/>
          <p:nvPr/>
        </p:nvSpPr>
        <p:spPr>
          <a:xfrm>
            <a:off x="2546093" y="3268471"/>
            <a:ext cx="511200" cy="18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a:t>
            </a:r>
            <a:endParaRPr sz="800"/>
          </a:p>
        </p:txBody>
      </p:sp>
      <p:cxnSp>
        <p:nvCxnSpPr>
          <p:cNvPr id="6879" name="Google Shape;6879;p71"/>
          <p:cNvCxnSpPr>
            <a:stCxn id="6876" idx="3"/>
            <a:endCxn id="6869" idx="2"/>
          </p:cNvCxnSpPr>
          <p:nvPr/>
        </p:nvCxnSpPr>
        <p:spPr>
          <a:xfrm rot="10800000" flipH="1">
            <a:off x="2858949" y="2832000"/>
            <a:ext cx="1455600" cy="1080600"/>
          </a:xfrm>
          <a:prstGeom prst="curvedConnector2">
            <a:avLst/>
          </a:prstGeom>
          <a:noFill/>
          <a:ln w="9525" cap="flat" cmpd="sng">
            <a:solidFill>
              <a:schemeClr val="dk2"/>
            </a:solidFill>
            <a:prstDash val="dot"/>
            <a:round/>
            <a:headEnd type="none" w="med" len="med"/>
            <a:tailEnd type="triangle" w="med" len="med"/>
          </a:ln>
        </p:spPr>
      </p:cxnSp>
      <p:cxnSp>
        <p:nvCxnSpPr>
          <p:cNvPr id="6880" name="Google Shape;6880;p71"/>
          <p:cNvCxnSpPr>
            <a:stCxn id="6876" idx="3"/>
            <a:endCxn id="6868" idx="2"/>
          </p:cNvCxnSpPr>
          <p:nvPr/>
        </p:nvCxnSpPr>
        <p:spPr>
          <a:xfrm rot="10800000" flipH="1">
            <a:off x="2858949" y="2832000"/>
            <a:ext cx="1135500" cy="1080600"/>
          </a:xfrm>
          <a:prstGeom prst="curvedConnector2">
            <a:avLst/>
          </a:prstGeom>
          <a:noFill/>
          <a:ln w="9525" cap="flat" cmpd="sng">
            <a:solidFill>
              <a:schemeClr val="dk2"/>
            </a:solidFill>
            <a:prstDash val="dot"/>
            <a:round/>
            <a:headEnd type="none" w="med" len="med"/>
            <a:tailEnd type="triangle" w="med" len="med"/>
          </a:ln>
        </p:spPr>
      </p:cxnSp>
      <p:cxnSp>
        <p:nvCxnSpPr>
          <p:cNvPr id="6881" name="Google Shape;6881;p71"/>
          <p:cNvCxnSpPr>
            <a:stCxn id="6876" idx="3"/>
            <a:endCxn id="6867" idx="2"/>
          </p:cNvCxnSpPr>
          <p:nvPr/>
        </p:nvCxnSpPr>
        <p:spPr>
          <a:xfrm rot="10800000" flipH="1">
            <a:off x="2858949" y="2832000"/>
            <a:ext cx="781200" cy="1080600"/>
          </a:xfrm>
          <a:prstGeom prst="curvedConnector2">
            <a:avLst/>
          </a:prstGeom>
          <a:noFill/>
          <a:ln w="9525" cap="flat" cmpd="sng">
            <a:solidFill>
              <a:schemeClr val="dk2"/>
            </a:solidFill>
            <a:prstDash val="dot"/>
            <a:round/>
            <a:headEnd type="none" w="med" len="med"/>
            <a:tailEnd type="triangle" w="med" len="med"/>
          </a:ln>
        </p:spPr>
      </p:cxnSp>
      <p:cxnSp>
        <p:nvCxnSpPr>
          <p:cNvPr id="6882" name="Google Shape;6882;p71"/>
          <p:cNvCxnSpPr>
            <a:stCxn id="6876" idx="3"/>
            <a:endCxn id="6866" idx="2"/>
          </p:cNvCxnSpPr>
          <p:nvPr/>
        </p:nvCxnSpPr>
        <p:spPr>
          <a:xfrm rot="10800000" flipH="1">
            <a:off x="2858949" y="2832000"/>
            <a:ext cx="465000" cy="1080600"/>
          </a:xfrm>
          <a:prstGeom prst="curvedConnector2">
            <a:avLst/>
          </a:prstGeom>
          <a:noFill/>
          <a:ln w="9525" cap="flat" cmpd="sng">
            <a:solidFill>
              <a:schemeClr val="dk2"/>
            </a:solidFill>
            <a:prstDash val="dot"/>
            <a:round/>
            <a:headEnd type="none" w="med" len="med"/>
            <a:tailEnd type="triangle" w="med" len="med"/>
          </a:ln>
        </p:spPr>
      </p:cxnSp>
      <p:cxnSp>
        <p:nvCxnSpPr>
          <p:cNvPr id="6883" name="Google Shape;6883;p71"/>
          <p:cNvCxnSpPr>
            <a:stCxn id="6876" idx="3"/>
            <a:endCxn id="6865" idx="2"/>
          </p:cNvCxnSpPr>
          <p:nvPr/>
        </p:nvCxnSpPr>
        <p:spPr>
          <a:xfrm rot="10800000" flipH="1">
            <a:off x="2858949" y="2832900"/>
            <a:ext cx="58800" cy="1079700"/>
          </a:xfrm>
          <a:prstGeom prst="curvedConnector2">
            <a:avLst/>
          </a:prstGeom>
          <a:noFill/>
          <a:ln w="9525" cap="flat" cmpd="sng">
            <a:solidFill>
              <a:schemeClr val="dk2"/>
            </a:solidFill>
            <a:prstDash val="dot"/>
            <a:round/>
            <a:headEnd type="none" w="med" len="med"/>
            <a:tailEnd type="triangle" w="med" len="med"/>
          </a:ln>
        </p:spPr>
      </p:cxnSp>
      <p:cxnSp>
        <p:nvCxnSpPr>
          <p:cNvPr id="6884" name="Google Shape;6884;p71"/>
          <p:cNvCxnSpPr>
            <a:stCxn id="6876" idx="1"/>
            <a:endCxn id="6862" idx="2"/>
          </p:cNvCxnSpPr>
          <p:nvPr/>
        </p:nvCxnSpPr>
        <p:spPr>
          <a:xfrm rot="10800000">
            <a:off x="1832049" y="2832900"/>
            <a:ext cx="741600" cy="1079700"/>
          </a:xfrm>
          <a:prstGeom prst="curvedConnector2">
            <a:avLst/>
          </a:prstGeom>
          <a:noFill/>
          <a:ln w="9525" cap="flat" cmpd="sng">
            <a:solidFill>
              <a:schemeClr val="dk2"/>
            </a:solidFill>
            <a:prstDash val="dot"/>
            <a:round/>
            <a:headEnd type="none" w="med" len="med"/>
            <a:tailEnd type="triangle" w="med" len="med"/>
          </a:ln>
        </p:spPr>
      </p:cxnSp>
      <p:cxnSp>
        <p:nvCxnSpPr>
          <p:cNvPr id="6885" name="Google Shape;6885;p71"/>
          <p:cNvCxnSpPr>
            <a:stCxn id="6876" idx="0"/>
            <a:endCxn id="6877" idx="1"/>
          </p:cNvCxnSpPr>
          <p:nvPr/>
        </p:nvCxnSpPr>
        <p:spPr>
          <a:xfrm rot="5400000" flipH="1">
            <a:off x="2634849" y="3724950"/>
            <a:ext cx="161700" cy="1200"/>
          </a:xfrm>
          <a:prstGeom prst="curvedConnector3">
            <a:avLst>
              <a:gd name="adj1" fmla="val 49685"/>
            </a:avLst>
          </a:prstGeom>
          <a:noFill/>
          <a:ln w="9525" cap="flat" cmpd="sng">
            <a:solidFill>
              <a:schemeClr val="dk2"/>
            </a:solidFill>
            <a:prstDash val="dot"/>
            <a:round/>
            <a:headEnd type="none" w="med" len="med"/>
            <a:tailEnd type="triangle" w="med" len="med"/>
          </a:ln>
        </p:spPr>
      </p:cxnSp>
      <p:cxnSp>
        <p:nvCxnSpPr>
          <p:cNvPr id="6886" name="Google Shape;6886;p71"/>
          <p:cNvCxnSpPr>
            <a:stCxn id="6877" idx="3"/>
            <a:endCxn id="6875" idx="2"/>
          </p:cNvCxnSpPr>
          <p:nvPr/>
        </p:nvCxnSpPr>
        <p:spPr>
          <a:xfrm rot="5400000" flipH="1">
            <a:off x="2625388" y="3328374"/>
            <a:ext cx="175200" cy="4200"/>
          </a:xfrm>
          <a:prstGeom prst="curvedConnector3">
            <a:avLst>
              <a:gd name="adj1" fmla="val 53729"/>
            </a:avLst>
          </a:prstGeom>
          <a:noFill/>
          <a:ln w="9525" cap="flat" cmpd="sng">
            <a:solidFill>
              <a:schemeClr val="dk2"/>
            </a:solidFill>
            <a:prstDash val="dot"/>
            <a:round/>
            <a:headEnd type="none" w="med" len="med"/>
            <a:tailEnd type="triangle" w="med" len="med"/>
          </a:ln>
        </p:spPr>
      </p:cxnSp>
      <p:cxnSp>
        <p:nvCxnSpPr>
          <p:cNvPr id="6887" name="Google Shape;6887;p71"/>
          <p:cNvCxnSpPr>
            <a:stCxn id="6875" idx="1"/>
            <a:endCxn id="6864" idx="2"/>
          </p:cNvCxnSpPr>
          <p:nvPr/>
        </p:nvCxnSpPr>
        <p:spPr>
          <a:xfrm rot="10800000">
            <a:off x="2505050" y="2832975"/>
            <a:ext cx="63300" cy="303600"/>
          </a:xfrm>
          <a:prstGeom prst="curvedConnector2">
            <a:avLst/>
          </a:prstGeom>
          <a:noFill/>
          <a:ln w="9525" cap="flat" cmpd="sng">
            <a:solidFill>
              <a:schemeClr val="dk2"/>
            </a:solidFill>
            <a:prstDash val="solid"/>
            <a:round/>
            <a:headEnd type="none" w="med" len="med"/>
            <a:tailEnd type="triangle" w="med" len="med"/>
          </a:ln>
        </p:spPr>
      </p:cxnSp>
      <p:cxnSp>
        <p:nvCxnSpPr>
          <p:cNvPr id="6888" name="Google Shape;6888;p71"/>
          <p:cNvCxnSpPr>
            <a:stCxn id="6875" idx="1"/>
            <a:endCxn id="6863" idx="2"/>
          </p:cNvCxnSpPr>
          <p:nvPr/>
        </p:nvCxnSpPr>
        <p:spPr>
          <a:xfrm rot="10800000">
            <a:off x="2155550" y="2832975"/>
            <a:ext cx="412800" cy="303600"/>
          </a:xfrm>
          <a:prstGeom prst="curvedConnector2">
            <a:avLst/>
          </a:prstGeom>
          <a:noFill/>
          <a:ln w="9525" cap="flat" cmpd="sng">
            <a:solidFill>
              <a:schemeClr val="dk2"/>
            </a:solidFill>
            <a:prstDash val="solid"/>
            <a:round/>
            <a:headEnd type="none" w="med" len="med"/>
            <a:tailEnd type="triangle" w="med" len="med"/>
          </a:ln>
        </p:spPr>
      </p:cxnSp>
      <p:cxnSp>
        <p:nvCxnSpPr>
          <p:cNvPr id="6889" name="Google Shape;6889;p71"/>
          <p:cNvCxnSpPr>
            <a:stCxn id="6875" idx="1"/>
            <a:endCxn id="6861" idx="2"/>
          </p:cNvCxnSpPr>
          <p:nvPr/>
        </p:nvCxnSpPr>
        <p:spPr>
          <a:xfrm rot="10800000">
            <a:off x="1444550" y="2832975"/>
            <a:ext cx="1123800" cy="303600"/>
          </a:xfrm>
          <a:prstGeom prst="curvedConnector2">
            <a:avLst/>
          </a:prstGeom>
          <a:noFill/>
          <a:ln w="9525" cap="flat" cmpd="sng">
            <a:solidFill>
              <a:schemeClr val="dk2"/>
            </a:solidFill>
            <a:prstDash val="solid"/>
            <a:round/>
            <a:headEnd type="none" w="med" len="med"/>
            <a:tailEnd type="triangle" w="med" len="med"/>
          </a:ln>
        </p:spPr>
      </p:cxnSp>
      <p:cxnSp>
        <p:nvCxnSpPr>
          <p:cNvPr id="6890" name="Google Shape;6890;p71"/>
          <p:cNvCxnSpPr>
            <a:stCxn id="6875" idx="1"/>
            <a:endCxn id="6858" idx="2"/>
          </p:cNvCxnSpPr>
          <p:nvPr/>
        </p:nvCxnSpPr>
        <p:spPr>
          <a:xfrm rot="10800000">
            <a:off x="1056650" y="2832975"/>
            <a:ext cx="1511700" cy="303600"/>
          </a:xfrm>
          <a:prstGeom prst="curvedConnector2">
            <a:avLst/>
          </a:prstGeom>
          <a:noFill/>
          <a:ln w="9525" cap="flat" cmpd="sng">
            <a:solidFill>
              <a:schemeClr val="dk2"/>
            </a:solidFill>
            <a:prstDash val="solid"/>
            <a:round/>
            <a:headEnd type="none" w="med" len="med"/>
            <a:tailEnd type="triangle" w="med" len="med"/>
          </a:ln>
        </p:spPr>
      </p:cxnSp>
      <p:cxnSp>
        <p:nvCxnSpPr>
          <p:cNvPr id="6891" name="Google Shape;6891;p71"/>
          <p:cNvCxnSpPr>
            <a:stCxn id="6858" idx="0"/>
            <a:endCxn id="6860" idx="2"/>
          </p:cNvCxnSpPr>
          <p:nvPr/>
        </p:nvCxnSpPr>
        <p:spPr>
          <a:xfrm rot="-5400000">
            <a:off x="1052175" y="2378700"/>
            <a:ext cx="172500" cy="1635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2" name="Google Shape;6892;p71"/>
          <p:cNvCxnSpPr>
            <a:stCxn id="6861" idx="0"/>
            <a:endCxn id="6860" idx="2"/>
          </p:cNvCxnSpPr>
          <p:nvPr/>
        </p:nvCxnSpPr>
        <p:spPr>
          <a:xfrm rot="5400000" flipH="1">
            <a:off x="1245987" y="2348250"/>
            <a:ext cx="172500" cy="2244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3" name="Google Shape;6893;p71"/>
          <p:cNvCxnSpPr>
            <a:stCxn id="6863" idx="0"/>
            <a:endCxn id="6870" idx="2"/>
          </p:cNvCxnSpPr>
          <p:nvPr/>
        </p:nvCxnSpPr>
        <p:spPr>
          <a:xfrm rot="5400000" flipH="1">
            <a:off x="1974426" y="2365500"/>
            <a:ext cx="172500" cy="1899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4" name="Google Shape;6894;p71"/>
          <p:cNvCxnSpPr>
            <a:stCxn id="6864" idx="0"/>
            <a:endCxn id="6871" idx="2"/>
          </p:cNvCxnSpPr>
          <p:nvPr/>
        </p:nvCxnSpPr>
        <p:spPr>
          <a:xfrm rot="-5400000">
            <a:off x="2511450" y="2367900"/>
            <a:ext cx="172500" cy="1851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5" name="Google Shape;6895;p71"/>
          <p:cNvCxnSpPr>
            <a:stCxn id="6862" idx="0"/>
            <a:endCxn id="6870" idx="2"/>
          </p:cNvCxnSpPr>
          <p:nvPr/>
        </p:nvCxnSpPr>
        <p:spPr>
          <a:xfrm rot="-5400000">
            <a:off x="1812674" y="2393700"/>
            <a:ext cx="172500" cy="133500"/>
          </a:xfrm>
          <a:prstGeom prst="curvedConnector3">
            <a:avLst>
              <a:gd name="adj1" fmla="val 50027"/>
            </a:avLst>
          </a:prstGeom>
          <a:noFill/>
          <a:ln w="9525" cap="flat" cmpd="sng">
            <a:solidFill>
              <a:schemeClr val="dk2"/>
            </a:solidFill>
            <a:prstDash val="dot"/>
            <a:round/>
            <a:headEnd type="none" w="med" len="med"/>
            <a:tailEnd type="triangle" w="med" len="med"/>
          </a:ln>
        </p:spPr>
      </p:cxnSp>
      <p:cxnSp>
        <p:nvCxnSpPr>
          <p:cNvPr id="6896" name="Google Shape;6896;p71"/>
          <p:cNvCxnSpPr>
            <a:stCxn id="6865" idx="0"/>
            <a:endCxn id="6871" idx="2"/>
          </p:cNvCxnSpPr>
          <p:nvPr/>
        </p:nvCxnSpPr>
        <p:spPr>
          <a:xfrm rot="5400000" flipH="1">
            <a:off x="2717675" y="2346750"/>
            <a:ext cx="172500" cy="227400"/>
          </a:xfrm>
          <a:prstGeom prst="curvedConnector3">
            <a:avLst>
              <a:gd name="adj1" fmla="val 50027"/>
            </a:avLst>
          </a:prstGeom>
          <a:noFill/>
          <a:ln w="9525" cap="flat" cmpd="sng">
            <a:solidFill>
              <a:schemeClr val="dk2"/>
            </a:solidFill>
            <a:prstDash val="dot"/>
            <a:round/>
            <a:headEnd type="none" w="med" len="med"/>
            <a:tailEnd type="triangle" w="med" len="med"/>
          </a:ln>
        </p:spPr>
      </p:cxnSp>
      <p:cxnSp>
        <p:nvCxnSpPr>
          <p:cNvPr id="6897" name="Google Shape;6897;p71"/>
          <p:cNvCxnSpPr>
            <a:stCxn id="6866" idx="0"/>
            <a:endCxn id="6872" idx="2"/>
          </p:cNvCxnSpPr>
          <p:nvPr/>
        </p:nvCxnSpPr>
        <p:spPr>
          <a:xfrm rot="-5400000">
            <a:off x="3317417" y="2379888"/>
            <a:ext cx="172500" cy="1593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898" name="Google Shape;6898;p71"/>
          <p:cNvCxnSpPr>
            <a:stCxn id="6867" idx="0"/>
            <a:endCxn id="6872" idx="2"/>
          </p:cNvCxnSpPr>
          <p:nvPr/>
        </p:nvCxnSpPr>
        <p:spPr>
          <a:xfrm rot="5400000" flipH="1">
            <a:off x="3475540" y="2381088"/>
            <a:ext cx="172500" cy="1569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899" name="Google Shape;6899;p71"/>
          <p:cNvCxnSpPr>
            <a:stCxn id="6868" idx="0"/>
            <a:endCxn id="6873" idx="2"/>
          </p:cNvCxnSpPr>
          <p:nvPr/>
        </p:nvCxnSpPr>
        <p:spPr>
          <a:xfrm rot="-5400000">
            <a:off x="3993510" y="2375250"/>
            <a:ext cx="171600" cy="1695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900" name="Google Shape;6900;p71"/>
          <p:cNvCxnSpPr>
            <a:stCxn id="6869" idx="0"/>
            <a:endCxn id="6873" idx="2"/>
          </p:cNvCxnSpPr>
          <p:nvPr/>
        </p:nvCxnSpPr>
        <p:spPr>
          <a:xfrm rot="5400000" flipH="1">
            <a:off x="4153337" y="2384700"/>
            <a:ext cx="171600" cy="1506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901" name="Google Shape;6901;p71"/>
          <p:cNvCxnSpPr>
            <a:stCxn id="6860" idx="0"/>
            <a:endCxn id="6874" idx="2"/>
          </p:cNvCxnSpPr>
          <p:nvPr/>
        </p:nvCxnSpPr>
        <p:spPr>
          <a:xfrm rot="10800000" flipH="1">
            <a:off x="1220162" y="2048986"/>
            <a:ext cx="1472100" cy="104100"/>
          </a:xfrm>
          <a:prstGeom prst="straightConnector1">
            <a:avLst/>
          </a:prstGeom>
          <a:noFill/>
          <a:ln w="9525" cap="flat" cmpd="sng">
            <a:solidFill>
              <a:schemeClr val="dk2"/>
            </a:solidFill>
            <a:prstDash val="solid"/>
            <a:round/>
            <a:headEnd type="none" w="med" len="med"/>
            <a:tailEnd type="none" w="med" len="med"/>
          </a:ln>
        </p:spPr>
      </p:cxnSp>
      <p:cxnSp>
        <p:nvCxnSpPr>
          <p:cNvPr id="6902" name="Google Shape;6902;p71"/>
          <p:cNvCxnSpPr>
            <a:stCxn id="6870" idx="0"/>
            <a:endCxn id="6874" idx="2"/>
          </p:cNvCxnSpPr>
          <p:nvPr/>
        </p:nvCxnSpPr>
        <p:spPr>
          <a:xfrm rot="10800000" flipH="1">
            <a:off x="1965675" y="2048986"/>
            <a:ext cx="726600" cy="104100"/>
          </a:xfrm>
          <a:prstGeom prst="straightConnector1">
            <a:avLst/>
          </a:prstGeom>
          <a:noFill/>
          <a:ln w="9525" cap="flat" cmpd="sng">
            <a:solidFill>
              <a:schemeClr val="dk2"/>
            </a:solidFill>
            <a:prstDash val="solid"/>
            <a:round/>
            <a:headEnd type="none" w="med" len="med"/>
            <a:tailEnd type="none" w="med" len="med"/>
          </a:ln>
        </p:spPr>
      </p:cxnSp>
      <p:cxnSp>
        <p:nvCxnSpPr>
          <p:cNvPr id="6903" name="Google Shape;6903;p71"/>
          <p:cNvCxnSpPr>
            <a:stCxn id="6871" idx="0"/>
            <a:endCxn id="6874" idx="2"/>
          </p:cNvCxnSpPr>
          <p:nvPr/>
        </p:nvCxnSpPr>
        <p:spPr>
          <a:xfrm rot="10800000" flipH="1">
            <a:off x="2690292" y="2048986"/>
            <a:ext cx="1800" cy="104100"/>
          </a:xfrm>
          <a:prstGeom prst="straightConnector1">
            <a:avLst/>
          </a:prstGeom>
          <a:noFill/>
          <a:ln w="9525" cap="flat" cmpd="sng">
            <a:solidFill>
              <a:schemeClr val="dk2"/>
            </a:solidFill>
            <a:prstDash val="solid"/>
            <a:round/>
            <a:headEnd type="none" w="med" len="med"/>
            <a:tailEnd type="none" w="med" len="med"/>
          </a:ln>
        </p:spPr>
      </p:cxnSp>
      <p:cxnSp>
        <p:nvCxnSpPr>
          <p:cNvPr id="6904" name="Google Shape;6904;p71"/>
          <p:cNvCxnSpPr>
            <a:stCxn id="6872" idx="0"/>
            <a:endCxn id="6874" idx="2"/>
          </p:cNvCxnSpPr>
          <p:nvPr/>
        </p:nvCxnSpPr>
        <p:spPr>
          <a:xfrm rot="10800000">
            <a:off x="2692211" y="2048973"/>
            <a:ext cx="791100" cy="103200"/>
          </a:xfrm>
          <a:prstGeom prst="straightConnector1">
            <a:avLst/>
          </a:prstGeom>
          <a:noFill/>
          <a:ln w="9525" cap="flat" cmpd="sng">
            <a:solidFill>
              <a:schemeClr val="dk2"/>
            </a:solidFill>
            <a:prstDash val="solid"/>
            <a:round/>
            <a:headEnd type="none" w="med" len="med"/>
            <a:tailEnd type="none" w="med" len="med"/>
          </a:ln>
        </p:spPr>
      </p:cxnSp>
      <p:cxnSp>
        <p:nvCxnSpPr>
          <p:cNvPr id="6905" name="Google Shape;6905;p71"/>
          <p:cNvCxnSpPr>
            <a:stCxn id="6873" idx="0"/>
            <a:endCxn id="6874" idx="2"/>
          </p:cNvCxnSpPr>
          <p:nvPr/>
        </p:nvCxnSpPr>
        <p:spPr>
          <a:xfrm rot="10800000">
            <a:off x="2692125" y="2048986"/>
            <a:ext cx="1471800" cy="104100"/>
          </a:xfrm>
          <a:prstGeom prst="straightConnector1">
            <a:avLst/>
          </a:prstGeom>
          <a:noFill/>
          <a:ln w="9525" cap="flat" cmpd="sng">
            <a:solidFill>
              <a:schemeClr val="dk2"/>
            </a:solidFill>
            <a:prstDash val="solid"/>
            <a:round/>
            <a:headEnd type="none" w="med" len="med"/>
            <a:tailEnd type="none" w="med" len="med"/>
          </a:ln>
        </p:spPr>
      </p:cxnSp>
      <p:cxnSp>
        <p:nvCxnSpPr>
          <p:cNvPr id="6906" name="Google Shape;6906;p71"/>
          <p:cNvCxnSpPr>
            <a:stCxn id="6874" idx="0"/>
            <a:endCxn id="6907" idx="2"/>
          </p:cNvCxnSpPr>
          <p:nvPr/>
        </p:nvCxnSpPr>
        <p:spPr>
          <a:xfrm rot="10800000" flipH="1">
            <a:off x="2692193" y="1627585"/>
            <a:ext cx="4800" cy="135300"/>
          </a:xfrm>
          <a:prstGeom prst="straightConnector1">
            <a:avLst/>
          </a:prstGeom>
          <a:noFill/>
          <a:ln w="9525" cap="flat" cmpd="sng">
            <a:solidFill>
              <a:schemeClr val="dk2"/>
            </a:solidFill>
            <a:prstDash val="solid"/>
            <a:round/>
            <a:headEnd type="none" w="med" len="med"/>
            <a:tailEnd type="triangle" w="med" len="med"/>
          </a:ln>
        </p:spPr>
      </p:cxnSp>
      <p:sp>
        <p:nvSpPr>
          <p:cNvPr id="6907" name="Google Shape;6907;p71"/>
          <p:cNvSpPr/>
          <p:nvPr/>
        </p:nvSpPr>
        <p:spPr>
          <a:xfrm>
            <a:off x="2554396" y="1415097"/>
            <a:ext cx="2853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GB" sz="1000"/>
              <a:t>h</a:t>
            </a:r>
            <a:r>
              <a:rPr lang="en-GB" sz="1000" baseline="-25000"/>
              <a:t>i+1</a:t>
            </a:r>
            <a:endParaRPr sz="1000" baseline="-25000"/>
          </a:p>
        </p:txBody>
      </p:sp>
      <p:sp>
        <p:nvSpPr>
          <p:cNvPr id="6908" name="Google Shape;6908;p71"/>
          <p:cNvSpPr/>
          <p:nvPr/>
        </p:nvSpPr>
        <p:spPr>
          <a:xfrm>
            <a:off x="6563929" y="3030375"/>
            <a:ext cx="2601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GB" sz="900"/>
              <a:t>h</a:t>
            </a:r>
            <a:r>
              <a:rPr lang="en-GB" sz="900" baseline="-25000"/>
              <a:t>i</a:t>
            </a:r>
            <a:endParaRPr sz="900" baseline="-25000"/>
          </a:p>
        </p:txBody>
      </p:sp>
      <p:sp>
        <p:nvSpPr>
          <p:cNvPr id="6909" name="Google Shape;6909;p71"/>
          <p:cNvSpPr/>
          <p:nvPr/>
        </p:nvSpPr>
        <p:spPr>
          <a:xfrm>
            <a:off x="6555474" y="3806400"/>
            <a:ext cx="2601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GB" sz="900"/>
              <a:t>h</a:t>
            </a:r>
            <a:r>
              <a:rPr lang="en-GB" sz="900" baseline="-25000"/>
              <a:t>i-1</a:t>
            </a:r>
            <a:endParaRPr sz="900" baseline="-25000"/>
          </a:p>
        </p:txBody>
      </p:sp>
      <p:sp>
        <p:nvSpPr>
          <p:cNvPr id="6910" name="Google Shape;6910;p71"/>
          <p:cNvSpPr/>
          <p:nvPr/>
        </p:nvSpPr>
        <p:spPr>
          <a:xfrm>
            <a:off x="6540512" y="3404323"/>
            <a:ext cx="303912" cy="240516"/>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800"/>
          </a:p>
        </p:txBody>
      </p:sp>
      <p:sp>
        <p:nvSpPr>
          <p:cNvPr id="6911" name="Google Shape;6911;p71"/>
          <p:cNvSpPr txBox="1"/>
          <p:nvPr/>
        </p:nvSpPr>
        <p:spPr>
          <a:xfrm>
            <a:off x="6523473" y="3268471"/>
            <a:ext cx="511200" cy="18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a:t>
            </a:r>
            <a:endParaRPr sz="800"/>
          </a:p>
        </p:txBody>
      </p:sp>
      <p:cxnSp>
        <p:nvCxnSpPr>
          <p:cNvPr id="6912" name="Google Shape;6912;p71"/>
          <p:cNvCxnSpPr>
            <a:stCxn id="6909" idx="0"/>
            <a:endCxn id="6910" idx="1"/>
          </p:cNvCxnSpPr>
          <p:nvPr/>
        </p:nvCxnSpPr>
        <p:spPr>
          <a:xfrm rot="-5400000">
            <a:off x="6608124" y="3722100"/>
            <a:ext cx="161700" cy="6900"/>
          </a:xfrm>
          <a:prstGeom prst="curvedConnector3">
            <a:avLst>
              <a:gd name="adj1" fmla="val 49685"/>
            </a:avLst>
          </a:prstGeom>
          <a:noFill/>
          <a:ln w="9525" cap="flat" cmpd="sng">
            <a:solidFill>
              <a:schemeClr val="dk2"/>
            </a:solidFill>
            <a:prstDash val="dot"/>
            <a:round/>
            <a:headEnd type="none" w="med" len="med"/>
            <a:tailEnd type="triangle" w="med" len="med"/>
          </a:ln>
        </p:spPr>
      </p:cxnSp>
      <p:cxnSp>
        <p:nvCxnSpPr>
          <p:cNvPr id="6913" name="Google Shape;6913;p71"/>
          <p:cNvCxnSpPr>
            <a:stCxn id="6910" idx="3"/>
            <a:endCxn id="6908" idx="2"/>
          </p:cNvCxnSpPr>
          <p:nvPr/>
        </p:nvCxnSpPr>
        <p:spPr>
          <a:xfrm rot="-5400000">
            <a:off x="6605618" y="3329724"/>
            <a:ext cx="175200" cy="1500"/>
          </a:xfrm>
          <a:prstGeom prst="curvedConnector3">
            <a:avLst>
              <a:gd name="adj1" fmla="val 53729"/>
            </a:avLst>
          </a:prstGeom>
          <a:noFill/>
          <a:ln w="9525" cap="flat" cmpd="sng">
            <a:solidFill>
              <a:schemeClr val="dk2"/>
            </a:solidFill>
            <a:prstDash val="dot"/>
            <a:round/>
            <a:headEnd type="none" w="med" len="med"/>
            <a:tailEnd type="triangle" w="med" len="med"/>
          </a:ln>
        </p:spPr>
      </p:cxnSp>
      <p:sp>
        <p:nvSpPr>
          <p:cNvPr id="6914" name="Google Shape;6914;p71"/>
          <p:cNvSpPr/>
          <p:nvPr/>
        </p:nvSpPr>
        <p:spPr>
          <a:xfrm>
            <a:off x="6100471" y="2564274"/>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7x7 conv</a:t>
            </a:r>
            <a:endParaRPr sz="900"/>
          </a:p>
        </p:txBody>
      </p:sp>
      <p:sp>
        <p:nvSpPr>
          <p:cNvPr id="6915" name="Google Shape;6915;p71"/>
          <p:cNvSpPr/>
          <p:nvPr/>
        </p:nvSpPr>
        <p:spPr>
          <a:xfrm>
            <a:off x="6412847" y="2564274"/>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5x5 conv</a:t>
            </a:r>
            <a:endParaRPr sz="900"/>
          </a:p>
        </p:txBody>
      </p:sp>
      <p:sp>
        <p:nvSpPr>
          <p:cNvPr id="6916" name="Google Shape;6916;p71"/>
          <p:cNvSpPr/>
          <p:nvPr/>
        </p:nvSpPr>
        <p:spPr>
          <a:xfrm>
            <a:off x="7055733" y="2563243"/>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7x7 conv</a:t>
            </a:r>
            <a:endParaRPr sz="900"/>
          </a:p>
        </p:txBody>
      </p:sp>
      <p:sp>
        <p:nvSpPr>
          <p:cNvPr id="6917" name="Google Shape;6917;p71"/>
          <p:cNvSpPr/>
          <p:nvPr/>
        </p:nvSpPr>
        <p:spPr>
          <a:xfrm>
            <a:off x="6735859" y="2563243"/>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max</a:t>
            </a:r>
            <a:endParaRPr sz="900"/>
          </a:p>
        </p:txBody>
      </p:sp>
      <p:sp>
        <p:nvSpPr>
          <p:cNvPr id="6918" name="Google Shape;6918;p71"/>
          <p:cNvSpPr/>
          <p:nvPr/>
        </p:nvSpPr>
        <p:spPr>
          <a:xfrm>
            <a:off x="7708079" y="2571845"/>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5x5 conv</a:t>
            </a:r>
            <a:endParaRPr sz="900"/>
          </a:p>
        </p:txBody>
      </p:sp>
      <p:sp>
        <p:nvSpPr>
          <p:cNvPr id="6919" name="Google Shape;6919;p71"/>
          <p:cNvSpPr/>
          <p:nvPr/>
        </p:nvSpPr>
        <p:spPr>
          <a:xfrm>
            <a:off x="7381909" y="2564275"/>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avg</a:t>
            </a:r>
            <a:endParaRPr sz="900"/>
          </a:p>
        </p:txBody>
      </p:sp>
      <p:sp>
        <p:nvSpPr>
          <p:cNvPr id="6920" name="Google Shape;6920;p71"/>
          <p:cNvSpPr/>
          <p:nvPr/>
        </p:nvSpPr>
        <p:spPr>
          <a:xfrm>
            <a:off x="6245562" y="2191288"/>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add</a:t>
            </a:r>
            <a:endParaRPr sz="900"/>
          </a:p>
        </p:txBody>
      </p:sp>
      <p:sp>
        <p:nvSpPr>
          <p:cNvPr id="6921" name="Google Shape;6921;p71"/>
          <p:cNvSpPr/>
          <p:nvPr/>
        </p:nvSpPr>
        <p:spPr>
          <a:xfrm>
            <a:off x="6903419" y="2196710"/>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add</a:t>
            </a:r>
            <a:endParaRPr sz="900"/>
          </a:p>
        </p:txBody>
      </p:sp>
      <p:sp>
        <p:nvSpPr>
          <p:cNvPr id="6922" name="Google Shape;6922;p71"/>
          <p:cNvSpPr/>
          <p:nvPr/>
        </p:nvSpPr>
        <p:spPr>
          <a:xfrm>
            <a:off x="7561304" y="2182947"/>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add</a:t>
            </a:r>
            <a:endParaRPr sz="900"/>
          </a:p>
        </p:txBody>
      </p:sp>
      <p:sp>
        <p:nvSpPr>
          <p:cNvPr id="6923" name="Google Shape;6923;p71"/>
          <p:cNvSpPr/>
          <p:nvPr/>
        </p:nvSpPr>
        <p:spPr>
          <a:xfrm>
            <a:off x="6717535" y="1735025"/>
            <a:ext cx="412800" cy="2862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identity</a:t>
            </a:r>
            <a:endParaRPr sz="900"/>
          </a:p>
        </p:txBody>
      </p:sp>
      <p:sp>
        <p:nvSpPr>
          <p:cNvPr id="6924" name="Google Shape;6924;p71"/>
          <p:cNvSpPr/>
          <p:nvPr/>
        </p:nvSpPr>
        <p:spPr>
          <a:xfrm>
            <a:off x="6396535" y="1735025"/>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avg</a:t>
            </a:r>
            <a:endParaRPr sz="900"/>
          </a:p>
        </p:txBody>
      </p:sp>
      <p:sp>
        <p:nvSpPr>
          <p:cNvPr id="6925" name="Google Shape;6925;p71"/>
          <p:cNvSpPr/>
          <p:nvPr/>
        </p:nvSpPr>
        <p:spPr>
          <a:xfrm>
            <a:off x="5644703" y="1728149"/>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max</a:t>
            </a:r>
            <a:endParaRPr sz="900"/>
          </a:p>
        </p:txBody>
      </p:sp>
      <p:sp>
        <p:nvSpPr>
          <p:cNvPr id="6926" name="Google Shape;6926;p71"/>
          <p:cNvSpPr/>
          <p:nvPr/>
        </p:nvSpPr>
        <p:spPr>
          <a:xfrm>
            <a:off x="6075629" y="1735025"/>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conv</a:t>
            </a:r>
            <a:endParaRPr sz="900"/>
          </a:p>
        </p:txBody>
      </p:sp>
      <p:sp>
        <p:nvSpPr>
          <p:cNvPr id="6927" name="Google Shape;6927;p71"/>
          <p:cNvSpPr/>
          <p:nvPr/>
        </p:nvSpPr>
        <p:spPr>
          <a:xfrm>
            <a:off x="5841233" y="1372725"/>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add</a:t>
            </a:r>
            <a:endParaRPr sz="900"/>
          </a:p>
        </p:txBody>
      </p:sp>
      <p:sp>
        <p:nvSpPr>
          <p:cNvPr id="6928" name="Google Shape;6928;p71"/>
          <p:cNvSpPr/>
          <p:nvPr/>
        </p:nvSpPr>
        <p:spPr>
          <a:xfrm>
            <a:off x="6579237" y="1372725"/>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add</a:t>
            </a:r>
            <a:endParaRPr sz="900"/>
          </a:p>
        </p:txBody>
      </p:sp>
      <p:sp>
        <p:nvSpPr>
          <p:cNvPr id="6929" name="Google Shape;6929;p71"/>
          <p:cNvSpPr/>
          <p:nvPr/>
        </p:nvSpPr>
        <p:spPr>
          <a:xfrm>
            <a:off x="6953229" y="912684"/>
            <a:ext cx="766200" cy="286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Filter concatenation</a:t>
            </a:r>
            <a:endParaRPr sz="900"/>
          </a:p>
        </p:txBody>
      </p:sp>
      <p:cxnSp>
        <p:nvCxnSpPr>
          <p:cNvPr id="6930" name="Google Shape;6930;p71"/>
          <p:cNvCxnSpPr>
            <a:stCxn id="6929" idx="0"/>
            <a:endCxn id="6931" idx="2"/>
          </p:cNvCxnSpPr>
          <p:nvPr/>
        </p:nvCxnSpPr>
        <p:spPr>
          <a:xfrm rot="10800000">
            <a:off x="7336329" y="770484"/>
            <a:ext cx="0" cy="142200"/>
          </a:xfrm>
          <a:prstGeom prst="straightConnector1">
            <a:avLst/>
          </a:prstGeom>
          <a:noFill/>
          <a:ln w="9525" cap="flat" cmpd="sng">
            <a:solidFill>
              <a:schemeClr val="dk2"/>
            </a:solidFill>
            <a:prstDash val="solid"/>
            <a:round/>
            <a:headEnd type="none" w="med" len="med"/>
            <a:tailEnd type="triangle" w="med" len="med"/>
          </a:ln>
        </p:spPr>
      </p:cxnSp>
      <p:sp>
        <p:nvSpPr>
          <p:cNvPr id="6931" name="Google Shape;6931;p71"/>
          <p:cNvSpPr/>
          <p:nvPr/>
        </p:nvSpPr>
        <p:spPr>
          <a:xfrm>
            <a:off x="7206417" y="558020"/>
            <a:ext cx="2601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GB" sz="900"/>
              <a:t>h</a:t>
            </a:r>
            <a:r>
              <a:rPr lang="en-GB" sz="900" baseline="-25000"/>
              <a:t>i+1</a:t>
            </a:r>
            <a:endParaRPr sz="900" baseline="-25000"/>
          </a:p>
        </p:txBody>
      </p:sp>
      <p:cxnSp>
        <p:nvCxnSpPr>
          <p:cNvPr id="6932" name="Google Shape;6932;p71"/>
          <p:cNvCxnSpPr>
            <a:stCxn id="6909" idx="3"/>
            <a:endCxn id="6918" idx="2"/>
          </p:cNvCxnSpPr>
          <p:nvPr/>
        </p:nvCxnSpPr>
        <p:spPr>
          <a:xfrm rot="10800000" flipH="1">
            <a:off x="6815574" y="2858100"/>
            <a:ext cx="1022700" cy="1054500"/>
          </a:xfrm>
          <a:prstGeom prst="curvedConnector2">
            <a:avLst/>
          </a:prstGeom>
          <a:noFill/>
          <a:ln w="9525" cap="flat" cmpd="sng">
            <a:solidFill>
              <a:schemeClr val="dk2"/>
            </a:solidFill>
            <a:prstDash val="dot"/>
            <a:round/>
            <a:headEnd type="none" w="med" len="med"/>
            <a:tailEnd type="triangle" w="med" len="med"/>
          </a:ln>
        </p:spPr>
      </p:cxnSp>
      <p:cxnSp>
        <p:nvCxnSpPr>
          <p:cNvPr id="6933" name="Google Shape;6933;p71"/>
          <p:cNvCxnSpPr>
            <a:stCxn id="6909" idx="3"/>
            <a:endCxn id="6916" idx="2"/>
          </p:cNvCxnSpPr>
          <p:nvPr/>
        </p:nvCxnSpPr>
        <p:spPr>
          <a:xfrm rot="10800000" flipH="1">
            <a:off x="6815574" y="2849400"/>
            <a:ext cx="370200" cy="1063200"/>
          </a:xfrm>
          <a:prstGeom prst="curvedConnector2">
            <a:avLst/>
          </a:prstGeom>
          <a:noFill/>
          <a:ln w="9525" cap="flat" cmpd="sng">
            <a:solidFill>
              <a:schemeClr val="dk2"/>
            </a:solidFill>
            <a:prstDash val="dot"/>
            <a:round/>
            <a:headEnd type="none" w="med" len="med"/>
            <a:tailEnd type="triangle" w="med" len="med"/>
          </a:ln>
        </p:spPr>
      </p:cxnSp>
      <p:cxnSp>
        <p:nvCxnSpPr>
          <p:cNvPr id="6934" name="Google Shape;6934;p71"/>
          <p:cNvCxnSpPr>
            <a:stCxn id="6918" idx="0"/>
            <a:endCxn id="6922" idx="2"/>
          </p:cNvCxnSpPr>
          <p:nvPr/>
        </p:nvCxnSpPr>
        <p:spPr>
          <a:xfrm rot="5400000" flipH="1">
            <a:off x="7680929" y="2414645"/>
            <a:ext cx="167700" cy="146700"/>
          </a:xfrm>
          <a:prstGeom prst="curvedConnector3">
            <a:avLst>
              <a:gd name="adj1" fmla="val 50029"/>
            </a:avLst>
          </a:prstGeom>
          <a:noFill/>
          <a:ln w="9525" cap="flat" cmpd="sng">
            <a:solidFill>
              <a:schemeClr val="dk2"/>
            </a:solidFill>
            <a:prstDash val="dot"/>
            <a:round/>
            <a:headEnd type="none" w="med" len="med"/>
            <a:tailEnd type="triangle" w="med" len="med"/>
          </a:ln>
        </p:spPr>
      </p:cxnSp>
      <p:cxnSp>
        <p:nvCxnSpPr>
          <p:cNvPr id="6935" name="Google Shape;6935;p71"/>
          <p:cNvCxnSpPr>
            <a:stCxn id="6916" idx="0"/>
            <a:endCxn id="6921" idx="2"/>
          </p:cNvCxnSpPr>
          <p:nvPr/>
        </p:nvCxnSpPr>
        <p:spPr>
          <a:xfrm rot="5400000" flipH="1">
            <a:off x="7036833" y="2414293"/>
            <a:ext cx="145500" cy="152400"/>
          </a:xfrm>
          <a:prstGeom prst="curvedConnector3">
            <a:avLst>
              <a:gd name="adj1" fmla="val 49977"/>
            </a:avLst>
          </a:prstGeom>
          <a:noFill/>
          <a:ln w="9525" cap="flat" cmpd="sng">
            <a:solidFill>
              <a:schemeClr val="dk2"/>
            </a:solidFill>
            <a:prstDash val="dot"/>
            <a:round/>
            <a:headEnd type="none" w="med" len="med"/>
            <a:tailEnd type="triangle" w="med" len="med"/>
          </a:ln>
        </p:spPr>
      </p:cxnSp>
      <p:cxnSp>
        <p:nvCxnSpPr>
          <p:cNvPr id="6936" name="Google Shape;6936;p71"/>
          <p:cNvCxnSpPr>
            <a:stCxn id="6909" idx="1"/>
            <a:endCxn id="6914" idx="2"/>
          </p:cNvCxnSpPr>
          <p:nvPr/>
        </p:nvCxnSpPr>
        <p:spPr>
          <a:xfrm rot="10800000">
            <a:off x="6230574" y="2850600"/>
            <a:ext cx="324900" cy="1062000"/>
          </a:xfrm>
          <a:prstGeom prst="curvedConnector2">
            <a:avLst/>
          </a:prstGeom>
          <a:noFill/>
          <a:ln w="9525" cap="flat" cmpd="sng">
            <a:solidFill>
              <a:schemeClr val="dk2"/>
            </a:solidFill>
            <a:prstDash val="dot"/>
            <a:round/>
            <a:headEnd type="none" w="med" len="med"/>
            <a:tailEnd type="triangle" w="med" len="med"/>
          </a:ln>
        </p:spPr>
      </p:cxnSp>
      <p:cxnSp>
        <p:nvCxnSpPr>
          <p:cNvPr id="6937" name="Google Shape;6937;p71"/>
          <p:cNvCxnSpPr>
            <a:stCxn id="6914" idx="0"/>
            <a:endCxn id="6920" idx="2"/>
          </p:cNvCxnSpPr>
          <p:nvPr/>
        </p:nvCxnSpPr>
        <p:spPr>
          <a:xfrm rot="-5400000">
            <a:off x="6227221" y="2415774"/>
            <a:ext cx="151800" cy="145200"/>
          </a:xfrm>
          <a:prstGeom prst="curvedConnector3">
            <a:avLst>
              <a:gd name="adj1" fmla="val 50028"/>
            </a:avLst>
          </a:prstGeom>
          <a:noFill/>
          <a:ln w="9525" cap="flat" cmpd="sng">
            <a:solidFill>
              <a:schemeClr val="dk2"/>
            </a:solidFill>
            <a:prstDash val="dot"/>
            <a:round/>
            <a:headEnd type="none" w="med" len="med"/>
            <a:tailEnd type="triangle" w="med" len="med"/>
          </a:ln>
        </p:spPr>
      </p:cxnSp>
      <p:cxnSp>
        <p:nvCxnSpPr>
          <p:cNvPr id="6938" name="Google Shape;6938;p71"/>
          <p:cNvCxnSpPr>
            <a:stCxn id="6908" idx="0"/>
            <a:endCxn id="6917" idx="2"/>
          </p:cNvCxnSpPr>
          <p:nvPr/>
        </p:nvCxnSpPr>
        <p:spPr>
          <a:xfrm rot="-5400000">
            <a:off x="6689479" y="2853975"/>
            <a:ext cx="180900" cy="171900"/>
          </a:xfrm>
          <a:prstGeom prst="curvedConnector3">
            <a:avLst>
              <a:gd name="adj1" fmla="val 50009"/>
            </a:avLst>
          </a:prstGeom>
          <a:noFill/>
          <a:ln w="9525" cap="flat" cmpd="sng">
            <a:solidFill>
              <a:schemeClr val="dk2"/>
            </a:solidFill>
            <a:prstDash val="solid"/>
            <a:round/>
            <a:headEnd type="none" w="med" len="med"/>
            <a:tailEnd type="triangle" w="med" len="med"/>
          </a:ln>
        </p:spPr>
      </p:cxnSp>
      <p:cxnSp>
        <p:nvCxnSpPr>
          <p:cNvPr id="6939" name="Google Shape;6939;p71"/>
          <p:cNvCxnSpPr>
            <a:stCxn id="6908" idx="0"/>
            <a:endCxn id="6915" idx="2"/>
          </p:cNvCxnSpPr>
          <p:nvPr/>
        </p:nvCxnSpPr>
        <p:spPr>
          <a:xfrm rot="5400000" flipH="1">
            <a:off x="6528379" y="2864775"/>
            <a:ext cx="180000" cy="151200"/>
          </a:xfrm>
          <a:prstGeom prst="curvedConnector3">
            <a:avLst>
              <a:gd name="adj1" fmla="val 49972"/>
            </a:avLst>
          </a:prstGeom>
          <a:noFill/>
          <a:ln w="9525" cap="flat" cmpd="sng">
            <a:solidFill>
              <a:schemeClr val="dk2"/>
            </a:solidFill>
            <a:prstDash val="solid"/>
            <a:round/>
            <a:headEnd type="none" w="med" len="med"/>
            <a:tailEnd type="triangle" w="med" len="med"/>
          </a:ln>
        </p:spPr>
      </p:cxnSp>
      <p:cxnSp>
        <p:nvCxnSpPr>
          <p:cNvPr id="6940" name="Google Shape;6940;p71"/>
          <p:cNvCxnSpPr>
            <a:stCxn id="6908" idx="3"/>
            <a:endCxn id="6919" idx="2"/>
          </p:cNvCxnSpPr>
          <p:nvPr/>
        </p:nvCxnSpPr>
        <p:spPr>
          <a:xfrm rot="10800000" flipH="1">
            <a:off x="6824029" y="2850375"/>
            <a:ext cx="687900" cy="286200"/>
          </a:xfrm>
          <a:prstGeom prst="curvedConnector2">
            <a:avLst/>
          </a:prstGeom>
          <a:noFill/>
          <a:ln w="9525" cap="flat" cmpd="sng">
            <a:solidFill>
              <a:schemeClr val="dk2"/>
            </a:solidFill>
            <a:prstDash val="solid"/>
            <a:round/>
            <a:headEnd type="none" w="med" len="med"/>
            <a:tailEnd type="triangle" w="med" len="med"/>
          </a:ln>
        </p:spPr>
      </p:cxnSp>
      <p:cxnSp>
        <p:nvCxnSpPr>
          <p:cNvPr id="6941" name="Google Shape;6941;p71"/>
          <p:cNvCxnSpPr>
            <a:stCxn id="6915" idx="0"/>
            <a:endCxn id="6920" idx="2"/>
          </p:cNvCxnSpPr>
          <p:nvPr/>
        </p:nvCxnSpPr>
        <p:spPr>
          <a:xfrm rot="5400000" flipH="1">
            <a:off x="6383297" y="2404674"/>
            <a:ext cx="151800" cy="167400"/>
          </a:xfrm>
          <a:prstGeom prst="curvedConnector3">
            <a:avLst>
              <a:gd name="adj1" fmla="val 50028"/>
            </a:avLst>
          </a:prstGeom>
          <a:noFill/>
          <a:ln w="9525" cap="flat" cmpd="sng">
            <a:solidFill>
              <a:schemeClr val="dk2"/>
            </a:solidFill>
            <a:prstDash val="solid"/>
            <a:round/>
            <a:headEnd type="none" w="med" len="med"/>
            <a:tailEnd type="triangle" w="med" len="med"/>
          </a:ln>
        </p:spPr>
      </p:cxnSp>
      <p:cxnSp>
        <p:nvCxnSpPr>
          <p:cNvPr id="6942" name="Google Shape;6942;p71"/>
          <p:cNvCxnSpPr>
            <a:stCxn id="6917" idx="0"/>
            <a:endCxn id="6921" idx="2"/>
          </p:cNvCxnSpPr>
          <p:nvPr/>
        </p:nvCxnSpPr>
        <p:spPr>
          <a:xfrm rot="-5400000">
            <a:off x="6877009" y="2406643"/>
            <a:ext cx="145500" cy="167700"/>
          </a:xfrm>
          <a:prstGeom prst="curvedConnector3">
            <a:avLst>
              <a:gd name="adj1" fmla="val 49977"/>
            </a:avLst>
          </a:prstGeom>
          <a:noFill/>
          <a:ln w="9525" cap="flat" cmpd="sng">
            <a:solidFill>
              <a:schemeClr val="dk2"/>
            </a:solidFill>
            <a:prstDash val="solid"/>
            <a:round/>
            <a:headEnd type="none" w="med" len="med"/>
            <a:tailEnd type="triangle" w="med" len="med"/>
          </a:ln>
        </p:spPr>
      </p:cxnSp>
      <p:cxnSp>
        <p:nvCxnSpPr>
          <p:cNvPr id="6943" name="Google Shape;6943;p71"/>
          <p:cNvCxnSpPr>
            <a:stCxn id="6919" idx="0"/>
            <a:endCxn id="6922" idx="2"/>
          </p:cNvCxnSpPr>
          <p:nvPr/>
        </p:nvCxnSpPr>
        <p:spPr>
          <a:xfrm rot="-5400000">
            <a:off x="7521559" y="2394475"/>
            <a:ext cx="160200" cy="179400"/>
          </a:xfrm>
          <a:prstGeom prst="curvedConnector3">
            <a:avLst>
              <a:gd name="adj1" fmla="val 50009"/>
            </a:avLst>
          </a:prstGeom>
          <a:noFill/>
          <a:ln w="9525" cap="flat" cmpd="sng">
            <a:solidFill>
              <a:schemeClr val="dk2"/>
            </a:solidFill>
            <a:prstDash val="solid"/>
            <a:round/>
            <a:headEnd type="none" w="med" len="med"/>
            <a:tailEnd type="triangle" w="med" len="med"/>
          </a:ln>
        </p:spPr>
      </p:cxnSp>
      <p:cxnSp>
        <p:nvCxnSpPr>
          <p:cNvPr id="6944" name="Google Shape;6944;p71"/>
          <p:cNvCxnSpPr>
            <a:stCxn id="6921" idx="0"/>
            <a:endCxn id="6923" idx="2"/>
          </p:cNvCxnSpPr>
          <p:nvPr/>
        </p:nvCxnSpPr>
        <p:spPr>
          <a:xfrm rot="5400000" flipH="1">
            <a:off x="6890969" y="2054210"/>
            <a:ext cx="175500" cy="109500"/>
          </a:xfrm>
          <a:prstGeom prst="curvedConnector3">
            <a:avLst>
              <a:gd name="adj1" fmla="val 49996"/>
            </a:avLst>
          </a:prstGeom>
          <a:noFill/>
          <a:ln w="9525" cap="flat" cmpd="sng">
            <a:solidFill>
              <a:schemeClr val="dk2"/>
            </a:solidFill>
            <a:prstDash val="solid"/>
            <a:round/>
            <a:headEnd type="none" w="med" len="med"/>
            <a:tailEnd type="triangle" w="med" len="med"/>
          </a:ln>
        </p:spPr>
      </p:cxnSp>
      <p:cxnSp>
        <p:nvCxnSpPr>
          <p:cNvPr id="6945" name="Google Shape;6945;p71"/>
          <p:cNvCxnSpPr>
            <a:stCxn id="6923" idx="0"/>
            <a:endCxn id="6928" idx="2"/>
          </p:cNvCxnSpPr>
          <p:nvPr/>
        </p:nvCxnSpPr>
        <p:spPr>
          <a:xfrm rot="5400000" flipH="1">
            <a:off x="6746035" y="1557125"/>
            <a:ext cx="141300" cy="214500"/>
          </a:xfrm>
          <a:prstGeom prst="curvedConnector3">
            <a:avLst>
              <a:gd name="adj1" fmla="val 49965"/>
            </a:avLst>
          </a:prstGeom>
          <a:noFill/>
          <a:ln w="9525" cap="flat" cmpd="sng">
            <a:solidFill>
              <a:schemeClr val="dk2"/>
            </a:solidFill>
            <a:prstDash val="solid"/>
            <a:round/>
            <a:headEnd type="none" w="med" len="med"/>
            <a:tailEnd type="triangle" w="med" len="med"/>
          </a:ln>
        </p:spPr>
      </p:cxnSp>
      <p:cxnSp>
        <p:nvCxnSpPr>
          <p:cNvPr id="6946" name="Google Shape;6946;p71"/>
          <p:cNvCxnSpPr>
            <a:stCxn id="6924" idx="0"/>
            <a:endCxn id="6928" idx="2"/>
          </p:cNvCxnSpPr>
          <p:nvPr/>
        </p:nvCxnSpPr>
        <p:spPr>
          <a:xfrm rot="-5400000">
            <a:off x="6547285" y="1573025"/>
            <a:ext cx="141300" cy="182700"/>
          </a:xfrm>
          <a:prstGeom prst="curvedConnector3">
            <a:avLst>
              <a:gd name="adj1" fmla="val 49965"/>
            </a:avLst>
          </a:prstGeom>
          <a:noFill/>
          <a:ln w="9525" cap="flat" cmpd="sng">
            <a:solidFill>
              <a:schemeClr val="dk2"/>
            </a:solidFill>
            <a:prstDash val="solid"/>
            <a:round/>
            <a:headEnd type="none" w="med" len="med"/>
            <a:tailEnd type="triangle" w="med" len="med"/>
          </a:ln>
        </p:spPr>
      </p:cxnSp>
      <p:cxnSp>
        <p:nvCxnSpPr>
          <p:cNvPr id="6947" name="Google Shape;6947;p71"/>
          <p:cNvCxnSpPr>
            <a:stCxn id="6926" idx="0"/>
            <a:endCxn id="6927" idx="2"/>
          </p:cNvCxnSpPr>
          <p:nvPr/>
        </p:nvCxnSpPr>
        <p:spPr>
          <a:xfrm rot="5400000" flipH="1">
            <a:off x="6017879" y="1547225"/>
            <a:ext cx="141300" cy="234300"/>
          </a:xfrm>
          <a:prstGeom prst="curvedConnector3">
            <a:avLst>
              <a:gd name="adj1" fmla="val 49965"/>
            </a:avLst>
          </a:prstGeom>
          <a:noFill/>
          <a:ln w="9525" cap="flat" cmpd="sng">
            <a:solidFill>
              <a:schemeClr val="dk2"/>
            </a:solidFill>
            <a:prstDash val="solid"/>
            <a:round/>
            <a:headEnd type="none" w="med" len="med"/>
            <a:tailEnd type="triangle" w="med" len="med"/>
          </a:ln>
        </p:spPr>
      </p:cxnSp>
      <p:cxnSp>
        <p:nvCxnSpPr>
          <p:cNvPr id="6948" name="Google Shape;6948;p71"/>
          <p:cNvCxnSpPr>
            <a:stCxn id="6925" idx="0"/>
            <a:endCxn id="6927" idx="2"/>
          </p:cNvCxnSpPr>
          <p:nvPr/>
        </p:nvCxnSpPr>
        <p:spPr>
          <a:xfrm rot="-5400000">
            <a:off x="5805803" y="1562699"/>
            <a:ext cx="134400" cy="196500"/>
          </a:xfrm>
          <a:prstGeom prst="curvedConnector3">
            <a:avLst>
              <a:gd name="adj1" fmla="val 49972"/>
            </a:avLst>
          </a:prstGeom>
          <a:noFill/>
          <a:ln w="9525" cap="flat" cmpd="sng">
            <a:solidFill>
              <a:schemeClr val="dk2"/>
            </a:solidFill>
            <a:prstDash val="solid"/>
            <a:round/>
            <a:headEnd type="none" w="med" len="med"/>
            <a:tailEnd type="triangle" w="med" len="med"/>
          </a:ln>
        </p:spPr>
      </p:cxnSp>
      <p:cxnSp>
        <p:nvCxnSpPr>
          <p:cNvPr id="6949" name="Google Shape;6949;p71"/>
          <p:cNvCxnSpPr>
            <a:stCxn id="6920" idx="0"/>
            <a:endCxn id="6924" idx="2"/>
          </p:cNvCxnSpPr>
          <p:nvPr/>
        </p:nvCxnSpPr>
        <p:spPr>
          <a:xfrm rot="-5400000">
            <a:off x="6366012" y="2030788"/>
            <a:ext cx="170100" cy="150900"/>
          </a:xfrm>
          <a:prstGeom prst="curvedConnector3">
            <a:avLst>
              <a:gd name="adj1" fmla="val 49989"/>
            </a:avLst>
          </a:prstGeom>
          <a:noFill/>
          <a:ln w="9525" cap="flat" cmpd="sng">
            <a:solidFill>
              <a:schemeClr val="dk2"/>
            </a:solidFill>
            <a:prstDash val="solid"/>
            <a:round/>
            <a:headEnd type="none" w="med" len="med"/>
            <a:tailEnd type="triangle" w="med" len="med"/>
          </a:ln>
        </p:spPr>
      </p:cxnSp>
      <p:cxnSp>
        <p:nvCxnSpPr>
          <p:cNvPr id="6950" name="Google Shape;6950;p71"/>
          <p:cNvCxnSpPr>
            <a:stCxn id="6920" idx="0"/>
            <a:endCxn id="6926" idx="2"/>
          </p:cNvCxnSpPr>
          <p:nvPr/>
        </p:nvCxnSpPr>
        <p:spPr>
          <a:xfrm rot="5400000" flipH="1">
            <a:off x="6205662" y="2021338"/>
            <a:ext cx="170100" cy="169800"/>
          </a:xfrm>
          <a:prstGeom prst="curvedConnector3">
            <a:avLst>
              <a:gd name="adj1" fmla="val 49989"/>
            </a:avLst>
          </a:prstGeom>
          <a:noFill/>
          <a:ln w="9525" cap="flat" cmpd="sng">
            <a:solidFill>
              <a:schemeClr val="dk2"/>
            </a:solidFill>
            <a:prstDash val="solid"/>
            <a:round/>
            <a:headEnd type="none" w="med" len="med"/>
            <a:tailEnd type="triangle" w="med" len="med"/>
          </a:ln>
        </p:spPr>
      </p:cxnSp>
      <p:cxnSp>
        <p:nvCxnSpPr>
          <p:cNvPr id="6951" name="Google Shape;6951;p71"/>
          <p:cNvCxnSpPr>
            <a:stCxn id="6927" idx="0"/>
            <a:endCxn id="6929" idx="2"/>
          </p:cNvCxnSpPr>
          <p:nvPr/>
        </p:nvCxnSpPr>
        <p:spPr>
          <a:xfrm rot="10800000" flipH="1">
            <a:off x="5971283" y="1199025"/>
            <a:ext cx="1365000" cy="173700"/>
          </a:xfrm>
          <a:prstGeom prst="straightConnector1">
            <a:avLst/>
          </a:prstGeom>
          <a:noFill/>
          <a:ln w="9525" cap="flat" cmpd="sng">
            <a:solidFill>
              <a:schemeClr val="dk2"/>
            </a:solidFill>
            <a:prstDash val="solid"/>
            <a:round/>
            <a:headEnd type="none" w="med" len="med"/>
            <a:tailEnd type="none" w="med" len="med"/>
          </a:ln>
        </p:spPr>
      </p:cxnSp>
      <p:cxnSp>
        <p:nvCxnSpPr>
          <p:cNvPr id="6952" name="Google Shape;6952;p71"/>
          <p:cNvCxnSpPr>
            <a:stCxn id="6928" idx="0"/>
            <a:endCxn id="6929" idx="2"/>
          </p:cNvCxnSpPr>
          <p:nvPr/>
        </p:nvCxnSpPr>
        <p:spPr>
          <a:xfrm rot="10800000" flipH="1">
            <a:off x="6709287" y="1199025"/>
            <a:ext cx="627000" cy="173700"/>
          </a:xfrm>
          <a:prstGeom prst="straightConnector1">
            <a:avLst/>
          </a:prstGeom>
          <a:noFill/>
          <a:ln w="9525" cap="flat" cmpd="sng">
            <a:solidFill>
              <a:schemeClr val="dk2"/>
            </a:solidFill>
            <a:prstDash val="solid"/>
            <a:round/>
            <a:headEnd type="none" w="med" len="med"/>
            <a:tailEnd type="none" w="med" len="med"/>
          </a:ln>
        </p:spPr>
      </p:cxnSp>
      <p:cxnSp>
        <p:nvCxnSpPr>
          <p:cNvPr id="6953" name="Google Shape;6953;p71"/>
          <p:cNvCxnSpPr>
            <a:stCxn id="6922" idx="0"/>
            <a:endCxn id="6929" idx="2"/>
          </p:cNvCxnSpPr>
          <p:nvPr/>
        </p:nvCxnSpPr>
        <p:spPr>
          <a:xfrm rot="10800000">
            <a:off x="7336454" y="1198947"/>
            <a:ext cx="354900" cy="984000"/>
          </a:xfrm>
          <a:prstGeom prst="straightConnector1">
            <a:avLst/>
          </a:prstGeom>
          <a:noFill/>
          <a:ln w="9525" cap="flat" cmpd="sng">
            <a:solidFill>
              <a:schemeClr val="dk2"/>
            </a:solidFill>
            <a:prstDash val="solid"/>
            <a:round/>
            <a:headEnd type="none" w="med" len="med"/>
            <a:tailEnd type="none" w="med" len="med"/>
          </a:ln>
        </p:spPr>
      </p:cxnSp>
      <p:sp>
        <p:nvSpPr>
          <p:cNvPr id="6954" name="Google Shape;6954;p71"/>
          <p:cNvSpPr txBox="1"/>
          <p:nvPr/>
        </p:nvSpPr>
        <p:spPr>
          <a:xfrm>
            <a:off x="6493053" y="3953964"/>
            <a:ext cx="766200" cy="41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a:t>
            </a: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b</a:t>
            </a:r>
            <a:r>
              <a:rPr lang="en-GB">
                <a:latin typeface="Times New Roman" panose="02020603050405020304"/>
                <a:ea typeface="Times New Roman" panose="02020603050405020304"/>
                <a:cs typeface="Times New Roman" panose="02020603050405020304"/>
                <a:sym typeface="Times New Roman" panose="02020603050405020304"/>
              </a:rPr>
              <a:t>)</a:t>
            </a:r>
            <a:endParaRPr>
              <a:latin typeface="Times New Roman" panose="02020603050405020304"/>
              <a:ea typeface="Times New Roman" panose="02020603050405020304"/>
              <a:cs typeface="Times New Roman" panose="02020603050405020304"/>
              <a:sym typeface="Times New Roman" panose="02020603050405020304"/>
            </a:endParaRPr>
          </a:p>
        </p:txBody>
      </p:sp>
      <p:cxnSp>
        <p:nvCxnSpPr>
          <p:cNvPr id="6955" name="Google Shape;6955;p71"/>
          <p:cNvCxnSpPr>
            <a:stCxn id="6908" idx="1"/>
            <a:endCxn id="6925" idx="2"/>
          </p:cNvCxnSpPr>
          <p:nvPr/>
        </p:nvCxnSpPr>
        <p:spPr>
          <a:xfrm rot="10800000">
            <a:off x="5774629" y="2014275"/>
            <a:ext cx="789300" cy="1122300"/>
          </a:xfrm>
          <a:prstGeom prst="curvedConnector2">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98" name="Shape 98"/>
        <p:cNvGrpSpPr/>
        <p:nvPr/>
      </p:nvGrpSpPr>
      <p:grpSpPr>
        <a:xfrm>
          <a:off x="0" y="0"/>
          <a:ext cx="0" cy="0"/>
          <a:chOff x="0" y="0"/>
          <a:chExt cx="0" cy="0"/>
        </a:xfrm>
      </p:grpSpPr>
      <p:sp>
        <p:nvSpPr>
          <p:cNvPr id="99" name="Google Shape;99;p18"/>
          <p:cNvSpPr/>
          <p:nvPr/>
        </p:nvSpPr>
        <p:spPr>
          <a:xfrm>
            <a:off x="393400" y="161200"/>
            <a:ext cx="811500" cy="7806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0" name="Google Shape;100;p18"/>
          <p:cNvSpPr/>
          <p:nvPr/>
        </p:nvSpPr>
        <p:spPr>
          <a:xfrm>
            <a:off x="1316700" y="161200"/>
            <a:ext cx="811500" cy="780600"/>
          </a:xfrm>
          <a:prstGeom prst="ellipse">
            <a:avLst/>
          </a:prstGeom>
          <a:gradFill>
            <a:gsLst>
              <a:gs pos="0">
                <a:srgbClr val="E9D4F7"/>
              </a:gs>
              <a:gs pos="100000">
                <a:srgbClr val="E8B7EA"/>
              </a:gs>
            </a:gsLst>
            <a:lin ang="0"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1" name="Google Shape;101;p18"/>
          <p:cNvSpPr/>
          <p:nvPr/>
        </p:nvSpPr>
        <p:spPr>
          <a:xfrm>
            <a:off x="2240000" y="161200"/>
            <a:ext cx="811500" cy="780600"/>
          </a:xfrm>
          <a:prstGeom prst="ellipse">
            <a:avLst/>
          </a:prstGeom>
          <a:gradFill>
            <a:gsLst>
              <a:gs pos="0">
                <a:srgbClr val="D8EDBA">
                  <a:alpha val="57647"/>
                </a:srgbClr>
              </a:gs>
              <a:gs pos="100000">
                <a:srgbClr val="FE9696">
                  <a:alpha val="73725"/>
                </a:srgbClr>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2" name="Google Shape;102;p18"/>
          <p:cNvSpPr/>
          <p:nvPr/>
        </p:nvSpPr>
        <p:spPr>
          <a:xfrm>
            <a:off x="3206900" y="161200"/>
            <a:ext cx="811500" cy="780600"/>
          </a:xfrm>
          <a:prstGeom prst="ellipse">
            <a:avLst/>
          </a:prstGeom>
          <a:gradFill>
            <a:gsLst>
              <a:gs pos="0">
                <a:srgbClr val="E0EDBA">
                  <a:alpha val="70980"/>
                </a:srgbClr>
              </a:gs>
              <a:gs pos="100000">
                <a:srgbClr val="B6D7A8"/>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3" name="Google Shape;103;p18"/>
          <p:cNvSpPr/>
          <p:nvPr/>
        </p:nvSpPr>
        <p:spPr>
          <a:xfrm>
            <a:off x="4173800" y="161200"/>
            <a:ext cx="811500" cy="780600"/>
          </a:xfrm>
          <a:prstGeom prst="ellipse">
            <a:avLst/>
          </a:prstGeom>
          <a:gradFill>
            <a:gsLst>
              <a:gs pos="0">
                <a:srgbClr val="00FFFF"/>
              </a:gs>
              <a:gs pos="100000">
                <a:srgbClr val="B0DAF1"/>
              </a:gs>
            </a:gsLst>
            <a:lin ang="0"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4" name="Google Shape;104;p18"/>
          <p:cNvSpPr/>
          <p:nvPr/>
        </p:nvSpPr>
        <p:spPr>
          <a:xfrm>
            <a:off x="5140700" y="161200"/>
            <a:ext cx="811500" cy="780600"/>
          </a:xfrm>
          <a:prstGeom prst="ellipse">
            <a:avLst/>
          </a:prstGeom>
          <a:gradFill>
            <a:gsLst>
              <a:gs pos="0">
                <a:srgbClr val="B6D7A8"/>
              </a:gs>
              <a:gs pos="64000">
                <a:srgbClr val="A4C2F4"/>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5" name="Google Shape;105;p18"/>
          <p:cNvSpPr/>
          <p:nvPr/>
        </p:nvSpPr>
        <p:spPr>
          <a:xfrm>
            <a:off x="6107600" y="161200"/>
            <a:ext cx="811500" cy="780600"/>
          </a:xfrm>
          <a:prstGeom prst="ellipse">
            <a:avLst/>
          </a:prstGeom>
          <a:gradFill>
            <a:gsLst>
              <a:gs pos="0">
                <a:srgbClr val="A8C0FF"/>
              </a:gs>
              <a:gs pos="100000">
                <a:srgbClr val="3F2B96"/>
              </a:gs>
            </a:gsLst>
            <a:lin ang="0"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6" name="Google Shape;106;p18"/>
          <p:cNvSpPr/>
          <p:nvPr/>
        </p:nvSpPr>
        <p:spPr>
          <a:xfrm>
            <a:off x="7074500" y="161200"/>
            <a:ext cx="811500" cy="780600"/>
          </a:xfrm>
          <a:prstGeom prst="ellipse">
            <a:avLst/>
          </a:prstGeom>
          <a:gradFill>
            <a:gsLst>
              <a:gs pos="0">
                <a:srgbClr val="DE87F1">
                  <a:alpha val="39607"/>
                </a:srgbClr>
              </a:gs>
              <a:gs pos="100000">
                <a:srgbClr val="F1DD87"/>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7" name="Google Shape;107;p18"/>
          <p:cNvSpPr/>
          <p:nvPr/>
        </p:nvSpPr>
        <p:spPr>
          <a:xfrm>
            <a:off x="8041400" y="161200"/>
            <a:ext cx="811500" cy="780600"/>
          </a:xfrm>
          <a:prstGeom prst="ellipse">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8" name="Google Shape;108;p18"/>
          <p:cNvSpPr/>
          <p:nvPr/>
        </p:nvSpPr>
        <p:spPr>
          <a:xfrm>
            <a:off x="393400" y="1082025"/>
            <a:ext cx="811500" cy="780600"/>
          </a:xfrm>
          <a:prstGeom prst="ellipse">
            <a:avLst/>
          </a:prstGeom>
          <a:gradFill>
            <a:gsLst>
              <a:gs pos="0">
                <a:srgbClr val="E0EDBA">
                  <a:alpha val="79215"/>
                </a:srgbClr>
              </a:gs>
              <a:gs pos="100000">
                <a:srgbClr val="DE87F1">
                  <a:alpha val="48235"/>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9" name="Google Shape;109;p18"/>
          <p:cNvSpPr/>
          <p:nvPr/>
        </p:nvSpPr>
        <p:spPr>
          <a:xfrm>
            <a:off x="393400" y="2002850"/>
            <a:ext cx="811500" cy="780600"/>
          </a:xfrm>
          <a:prstGeom prst="ellipse">
            <a:avLst/>
          </a:prstGeom>
          <a:gradFill>
            <a:gsLst>
              <a:gs pos="0">
                <a:srgbClr val="B6D7A8"/>
              </a:gs>
              <a:gs pos="64000">
                <a:srgbClr val="A4C2F4"/>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10" name="Google Shape;110;p18"/>
          <p:cNvSpPr/>
          <p:nvPr/>
        </p:nvSpPr>
        <p:spPr>
          <a:xfrm>
            <a:off x="393400" y="2977450"/>
            <a:ext cx="811500" cy="780600"/>
          </a:xfrm>
          <a:prstGeom prst="ellipse">
            <a:avLst/>
          </a:prstGeom>
          <a:gradFill>
            <a:gsLst>
              <a:gs pos="0">
                <a:srgbClr val="F7E9D4"/>
              </a:gs>
              <a:gs pos="100000">
                <a:srgbClr val="E6B94E"/>
              </a:gs>
            </a:gsLst>
            <a:lin ang="2698631"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11" name="Google Shape;111;p18"/>
          <p:cNvSpPr/>
          <p:nvPr/>
        </p:nvSpPr>
        <p:spPr>
          <a:xfrm>
            <a:off x="393400" y="3898300"/>
            <a:ext cx="811500" cy="780600"/>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6959" name="Shape 6959"/>
        <p:cNvGrpSpPr/>
        <p:nvPr/>
      </p:nvGrpSpPr>
      <p:grpSpPr>
        <a:xfrm>
          <a:off x="0" y="0"/>
          <a:ext cx="0" cy="0"/>
          <a:chOff x="0" y="0"/>
          <a:chExt cx="0" cy="0"/>
        </a:xfrm>
      </p:grpSpPr>
      <p:sp>
        <p:nvSpPr>
          <p:cNvPr id="6960" name="Google Shape;6960;p72"/>
          <p:cNvSpPr/>
          <p:nvPr/>
        </p:nvSpPr>
        <p:spPr>
          <a:xfrm>
            <a:off x="7008822" y="3239075"/>
            <a:ext cx="1096500" cy="1121100"/>
          </a:xfrm>
          <a:prstGeom prst="cube">
            <a:avLst>
              <a:gd name="adj" fmla="val 7788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1" name="Google Shape;6961;p72"/>
          <p:cNvSpPr/>
          <p:nvPr/>
        </p:nvSpPr>
        <p:spPr>
          <a:xfrm>
            <a:off x="3081550" y="2365050"/>
            <a:ext cx="460500" cy="413400"/>
          </a:xfrm>
          <a:prstGeom prst="cube">
            <a:avLst>
              <a:gd name="adj" fmla="val 53665"/>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2" name="Google Shape;6962;p72"/>
          <p:cNvSpPr/>
          <p:nvPr/>
        </p:nvSpPr>
        <p:spPr>
          <a:xfrm>
            <a:off x="3790101" y="3105686"/>
            <a:ext cx="658500" cy="1635300"/>
          </a:xfrm>
          <a:prstGeom prst="cube">
            <a:avLst>
              <a:gd name="adj" fmla="val 5678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3" name="Google Shape;6963;p72"/>
          <p:cNvSpPr/>
          <p:nvPr/>
        </p:nvSpPr>
        <p:spPr>
          <a:xfrm>
            <a:off x="3793085" y="3380103"/>
            <a:ext cx="380400" cy="413400"/>
          </a:xfrm>
          <a:prstGeom prst="cube">
            <a:avLst>
              <a:gd name="adj" fmla="val 2553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4" name="Google Shape;6964;p72"/>
          <p:cNvSpPr/>
          <p:nvPr/>
        </p:nvSpPr>
        <p:spPr>
          <a:xfrm>
            <a:off x="3885612" y="3479697"/>
            <a:ext cx="93300" cy="313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5" name="Google Shape;6965;p72"/>
          <p:cNvSpPr/>
          <p:nvPr/>
        </p:nvSpPr>
        <p:spPr>
          <a:xfrm>
            <a:off x="3978868" y="3479697"/>
            <a:ext cx="93300" cy="313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6" name="Google Shape;6966;p72"/>
          <p:cNvSpPr/>
          <p:nvPr/>
        </p:nvSpPr>
        <p:spPr>
          <a:xfrm>
            <a:off x="3792355" y="3479697"/>
            <a:ext cx="93300" cy="313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7" name="Google Shape;6967;p72"/>
          <p:cNvSpPr/>
          <p:nvPr/>
        </p:nvSpPr>
        <p:spPr>
          <a:xfrm>
            <a:off x="3794135" y="3380103"/>
            <a:ext cx="190500" cy="95400"/>
          </a:xfrm>
          <a:prstGeom prst="parallelogram">
            <a:avLst>
              <a:gd name="adj" fmla="val 9965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8" name="Google Shape;6968;p72"/>
          <p:cNvSpPr/>
          <p:nvPr/>
        </p:nvSpPr>
        <p:spPr>
          <a:xfrm>
            <a:off x="3888110" y="3380103"/>
            <a:ext cx="190500" cy="95400"/>
          </a:xfrm>
          <a:prstGeom prst="parallelogram">
            <a:avLst>
              <a:gd name="adj" fmla="val 9965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9" name="Google Shape;6969;p72"/>
          <p:cNvSpPr/>
          <p:nvPr/>
        </p:nvSpPr>
        <p:spPr>
          <a:xfrm>
            <a:off x="3983131" y="3380103"/>
            <a:ext cx="190500" cy="95400"/>
          </a:xfrm>
          <a:prstGeom prst="parallelogram">
            <a:avLst>
              <a:gd name="adj" fmla="val 9965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970" name="Google Shape;6970;p72"/>
          <p:cNvCxnSpPr/>
          <p:nvPr/>
        </p:nvCxnSpPr>
        <p:spPr>
          <a:xfrm>
            <a:off x="3829028" y="3441489"/>
            <a:ext cx="282300" cy="0"/>
          </a:xfrm>
          <a:prstGeom prst="straightConnector1">
            <a:avLst/>
          </a:prstGeom>
          <a:noFill/>
          <a:ln w="9525" cap="flat" cmpd="sng">
            <a:solidFill>
              <a:schemeClr val="dk2"/>
            </a:solidFill>
            <a:prstDash val="solid"/>
            <a:round/>
            <a:headEnd type="none" w="med" len="med"/>
            <a:tailEnd type="none" w="med" len="med"/>
          </a:ln>
        </p:spPr>
      </p:cxnSp>
      <p:cxnSp>
        <p:nvCxnSpPr>
          <p:cNvPr id="6971" name="Google Shape;6971;p72"/>
          <p:cNvCxnSpPr/>
          <p:nvPr/>
        </p:nvCxnSpPr>
        <p:spPr>
          <a:xfrm>
            <a:off x="3860862" y="3408119"/>
            <a:ext cx="285900" cy="1200"/>
          </a:xfrm>
          <a:prstGeom prst="straightConnector1">
            <a:avLst/>
          </a:prstGeom>
          <a:noFill/>
          <a:ln w="9525" cap="flat" cmpd="sng">
            <a:solidFill>
              <a:schemeClr val="dk2"/>
            </a:solidFill>
            <a:prstDash val="solid"/>
            <a:round/>
            <a:headEnd type="none" w="med" len="med"/>
            <a:tailEnd type="none" w="med" len="med"/>
          </a:ln>
        </p:spPr>
      </p:cxnSp>
      <p:cxnSp>
        <p:nvCxnSpPr>
          <p:cNvPr id="6972" name="Google Shape;6972;p72"/>
          <p:cNvCxnSpPr/>
          <p:nvPr/>
        </p:nvCxnSpPr>
        <p:spPr>
          <a:xfrm>
            <a:off x="3791244" y="3578212"/>
            <a:ext cx="282300" cy="0"/>
          </a:xfrm>
          <a:prstGeom prst="straightConnector1">
            <a:avLst/>
          </a:prstGeom>
          <a:noFill/>
          <a:ln w="9525" cap="flat" cmpd="sng">
            <a:solidFill>
              <a:schemeClr val="dk2"/>
            </a:solidFill>
            <a:prstDash val="solid"/>
            <a:round/>
            <a:headEnd type="none" w="med" len="med"/>
            <a:tailEnd type="none" w="med" len="med"/>
          </a:ln>
        </p:spPr>
      </p:cxnSp>
      <p:cxnSp>
        <p:nvCxnSpPr>
          <p:cNvPr id="6973" name="Google Shape;6973;p72"/>
          <p:cNvCxnSpPr/>
          <p:nvPr/>
        </p:nvCxnSpPr>
        <p:spPr>
          <a:xfrm>
            <a:off x="3791244" y="3695430"/>
            <a:ext cx="282300" cy="0"/>
          </a:xfrm>
          <a:prstGeom prst="straightConnector1">
            <a:avLst/>
          </a:prstGeom>
          <a:noFill/>
          <a:ln w="9525" cap="flat" cmpd="sng">
            <a:solidFill>
              <a:schemeClr val="dk2"/>
            </a:solidFill>
            <a:prstDash val="solid"/>
            <a:round/>
            <a:headEnd type="none" w="med" len="med"/>
            <a:tailEnd type="none" w="med" len="med"/>
          </a:ln>
        </p:spPr>
      </p:cxnSp>
      <p:sp>
        <p:nvSpPr>
          <p:cNvPr id="6974" name="Google Shape;6974;p72"/>
          <p:cNvSpPr/>
          <p:nvPr/>
        </p:nvSpPr>
        <p:spPr>
          <a:xfrm>
            <a:off x="4076731" y="3444059"/>
            <a:ext cx="34641" cy="347228"/>
          </a:xfrm>
          <a:custGeom>
            <a:avLst/>
            <a:gdLst/>
            <a:ahLst/>
            <a:cxnLst/>
            <a:rect l="l" t="t" r="r" b="b"/>
            <a:pathLst>
              <a:path w="3181" h="31885" extrusionOk="0">
                <a:moveTo>
                  <a:pt x="3181" y="0"/>
                </a:moveTo>
                <a:lnTo>
                  <a:pt x="3181" y="28703"/>
                </a:lnTo>
                <a:lnTo>
                  <a:pt x="0" y="31885"/>
                </a:lnTo>
                <a:lnTo>
                  <a:pt x="0" y="3158"/>
                </a:lnTo>
                <a:close/>
              </a:path>
            </a:pathLst>
          </a:custGeom>
          <a:solidFill>
            <a:srgbClr val="FFF2CC"/>
          </a:solidFill>
          <a:ln w="9525" cap="flat" cmpd="sng">
            <a:solidFill>
              <a:schemeClr val="dk2"/>
            </a:solidFill>
            <a:prstDash val="solid"/>
            <a:round/>
            <a:headEnd type="none" w="med" len="med"/>
            <a:tailEnd type="none" w="med" len="med"/>
          </a:ln>
        </p:spPr>
      </p:sp>
      <p:sp>
        <p:nvSpPr>
          <p:cNvPr id="6975" name="Google Shape;6975;p72"/>
          <p:cNvSpPr/>
          <p:nvPr/>
        </p:nvSpPr>
        <p:spPr>
          <a:xfrm>
            <a:off x="4113176" y="3409663"/>
            <a:ext cx="30536" cy="346716"/>
          </a:xfrm>
          <a:custGeom>
            <a:avLst/>
            <a:gdLst/>
            <a:ahLst/>
            <a:cxnLst/>
            <a:rect l="l" t="t" r="r" b="b"/>
            <a:pathLst>
              <a:path w="2804" h="31838" extrusionOk="0">
                <a:moveTo>
                  <a:pt x="2804" y="0"/>
                </a:moveTo>
                <a:lnTo>
                  <a:pt x="2804" y="29033"/>
                </a:lnTo>
                <a:lnTo>
                  <a:pt x="0" y="31838"/>
                </a:lnTo>
                <a:lnTo>
                  <a:pt x="0" y="2969"/>
                </a:lnTo>
                <a:close/>
              </a:path>
            </a:pathLst>
          </a:custGeom>
          <a:solidFill>
            <a:srgbClr val="FFF2CC"/>
          </a:solidFill>
          <a:ln w="9525" cap="flat" cmpd="sng">
            <a:solidFill>
              <a:schemeClr val="dk2"/>
            </a:solidFill>
            <a:prstDash val="solid"/>
            <a:round/>
            <a:headEnd type="none" w="med" len="med"/>
            <a:tailEnd type="none" w="med" len="med"/>
          </a:ln>
        </p:spPr>
      </p:sp>
      <p:sp>
        <p:nvSpPr>
          <p:cNvPr id="6976" name="Google Shape;6976;p72"/>
          <p:cNvSpPr/>
          <p:nvPr/>
        </p:nvSpPr>
        <p:spPr>
          <a:xfrm>
            <a:off x="4143204" y="3382968"/>
            <a:ext cx="29773" cy="340813"/>
          </a:xfrm>
          <a:custGeom>
            <a:avLst/>
            <a:gdLst/>
            <a:ahLst/>
            <a:cxnLst/>
            <a:rect l="l" t="t" r="r" b="b"/>
            <a:pathLst>
              <a:path w="2734" h="31296" extrusionOk="0">
                <a:moveTo>
                  <a:pt x="0" y="2545"/>
                </a:moveTo>
                <a:lnTo>
                  <a:pt x="2734" y="0"/>
                </a:lnTo>
                <a:lnTo>
                  <a:pt x="2734" y="28845"/>
                </a:lnTo>
                <a:lnTo>
                  <a:pt x="283" y="31296"/>
                </a:lnTo>
                <a:close/>
              </a:path>
            </a:pathLst>
          </a:custGeom>
          <a:solidFill>
            <a:srgbClr val="FFF2CC"/>
          </a:solidFill>
          <a:ln w="9525" cap="flat" cmpd="sng">
            <a:solidFill>
              <a:schemeClr val="dk2"/>
            </a:solidFill>
            <a:prstDash val="solid"/>
            <a:round/>
            <a:headEnd type="none" w="med" len="med"/>
            <a:tailEnd type="none" w="med" len="med"/>
          </a:ln>
        </p:spPr>
      </p:sp>
      <p:cxnSp>
        <p:nvCxnSpPr>
          <p:cNvPr id="6977" name="Google Shape;6977;p72"/>
          <p:cNvCxnSpPr/>
          <p:nvPr/>
        </p:nvCxnSpPr>
        <p:spPr>
          <a:xfrm rot="10800000" flipH="1">
            <a:off x="4074411" y="3477751"/>
            <a:ext cx="99900" cy="100800"/>
          </a:xfrm>
          <a:prstGeom prst="straightConnector1">
            <a:avLst/>
          </a:prstGeom>
          <a:noFill/>
          <a:ln w="9525" cap="flat" cmpd="sng">
            <a:solidFill>
              <a:schemeClr val="dk2"/>
            </a:solidFill>
            <a:prstDash val="solid"/>
            <a:round/>
            <a:headEnd type="none" w="med" len="med"/>
            <a:tailEnd type="none" w="med" len="med"/>
          </a:ln>
        </p:spPr>
      </p:cxnSp>
      <p:cxnSp>
        <p:nvCxnSpPr>
          <p:cNvPr id="6978" name="Google Shape;6978;p72"/>
          <p:cNvCxnSpPr/>
          <p:nvPr/>
        </p:nvCxnSpPr>
        <p:spPr>
          <a:xfrm rot="10800000" flipH="1">
            <a:off x="4074411" y="3591718"/>
            <a:ext cx="99900" cy="100800"/>
          </a:xfrm>
          <a:prstGeom prst="straightConnector1">
            <a:avLst/>
          </a:prstGeom>
          <a:noFill/>
          <a:ln w="9525" cap="flat" cmpd="sng">
            <a:solidFill>
              <a:schemeClr val="dk2"/>
            </a:solidFill>
            <a:prstDash val="solid"/>
            <a:round/>
            <a:headEnd type="none" w="med" len="med"/>
            <a:tailEnd type="none" w="med" len="med"/>
          </a:ln>
        </p:spPr>
      </p:cxnSp>
      <p:sp>
        <p:nvSpPr>
          <p:cNvPr id="6979" name="Google Shape;6979;p72"/>
          <p:cNvSpPr/>
          <p:nvPr/>
        </p:nvSpPr>
        <p:spPr>
          <a:xfrm>
            <a:off x="4517216" y="3109170"/>
            <a:ext cx="658500" cy="1635300"/>
          </a:xfrm>
          <a:prstGeom prst="cube">
            <a:avLst>
              <a:gd name="adj" fmla="val 5678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0" name="Google Shape;6980;p72"/>
          <p:cNvSpPr/>
          <p:nvPr/>
        </p:nvSpPr>
        <p:spPr>
          <a:xfrm>
            <a:off x="4593289" y="3483181"/>
            <a:ext cx="93300" cy="100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1" name="Google Shape;6981;p72"/>
          <p:cNvSpPr/>
          <p:nvPr/>
        </p:nvSpPr>
        <p:spPr>
          <a:xfrm>
            <a:off x="4686546" y="3483181"/>
            <a:ext cx="93300" cy="100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2" name="Google Shape;6982;p72"/>
          <p:cNvSpPr/>
          <p:nvPr/>
        </p:nvSpPr>
        <p:spPr>
          <a:xfrm>
            <a:off x="4503365" y="3445795"/>
            <a:ext cx="190500" cy="33600"/>
          </a:xfrm>
          <a:prstGeom prst="parallelogram">
            <a:avLst>
              <a:gd name="adj" fmla="val 94805"/>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3" name="Google Shape;6983;p72"/>
          <p:cNvSpPr/>
          <p:nvPr/>
        </p:nvSpPr>
        <p:spPr>
          <a:xfrm>
            <a:off x="4595784" y="3445492"/>
            <a:ext cx="129000" cy="33600"/>
          </a:xfrm>
          <a:prstGeom prst="parallelogram">
            <a:avLst>
              <a:gd name="adj" fmla="val 9965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4" name="Google Shape;6984;p72"/>
          <p:cNvSpPr/>
          <p:nvPr/>
        </p:nvSpPr>
        <p:spPr>
          <a:xfrm>
            <a:off x="4688593" y="3445452"/>
            <a:ext cx="129000" cy="33600"/>
          </a:xfrm>
          <a:prstGeom prst="parallelogram">
            <a:avLst>
              <a:gd name="adj" fmla="val 91890"/>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985" name="Google Shape;6985;p72"/>
          <p:cNvCxnSpPr/>
          <p:nvPr/>
        </p:nvCxnSpPr>
        <p:spPr>
          <a:xfrm>
            <a:off x="4536706" y="3444973"/>
            <a:ext cx="282300" cy="0"/>
          </a:xfrm>
          <a:prstGeom prst="straightConnector1">
            <a:avLst/>
          </a:prstGeom>
          <a:noFill/>
          <a:ln w="9525" cap="flat" cmpd="sng">
            <a:solidFill>
              <a:schemeClr val="dk2"/>
            </a:solidFill>
            <a:prstDash val="solid"/>
            <a:round/>
            <a:headEnd type="none" w="med" len="med"/>
            <a:tailEnd type="none" w="med" len="med"/>
          </a:ln>
        </p:spPr>
      </p:cxnSp>
      <p:cxnSp>
        <p:nvCxnSpPr>
          <p:cNvPr id="6986" name="Google Shape;6986;p72"/>
          <p:cNvCxnSpPr/>
          <p:nvPr/>
        </p:nvCxnSpPr>
        <p:spPr>
          <a:xfrm>
            <a:off x="4498922" y="3581696"/>
            <a:ext cx="282300" cy="0"/>
          </a:xfrm>
          <a:prstGeom prst="straightConnector1">
            <a:avLst/>
          </a:prstGeom>
          <a:noFill/>
          <a:ln w="9525" cap="flat" cmpd="sng">
            <a:solidFill>
              <a:schemeClr val="dk2"/>
            </a:solidFill>
            <a:prstDash val="solid"/>
            <a:round/>
            <a:headEnd type="none" w="med" len="med"/>
            <a:tailEnd type="none" w="med" len="med"/>
          </a:ln>
        </p:spPr>
      </p:cxnSp>
      <p:cxnSp>
        <p:nvCxnSpPr>
          <p:cNvPr id="6987" name="Google Shape;6987;p72"/>
          <p:cNvCxnSpPr/>
          <p:nvPr/>
        </p:nvCxnSpPr>
        <p:spPr>
          <a:xfrm rot="10800000" flipH="1">
            <a:off x="4781570" y="3544153"/>
            <a:ext cx="38400" cy="38400"/>
          </a:xfrm>
          <a:prstGeom prst="straightConnector1">
            <a:avLst/>
          </a:prstGeom>
          <a:noFill/>
          <a:ln w="9525" cap="flat" cmpd="sng">
            <a:solidFill>
              <a:schemeClr val="dk2"/>
            </a:solidFill>
            <a:prstDash val="solid"/>
            <a:round/>
            <a:headEnd type="none" w="med" len="med"/>
            <a:tailEnd type="none" w="med" len="med"/>
          </a:ln>
        </p:spPr>
      </p:cxnSp>
      <p:sp>
        <p:nvSpPr>
          <p:cNvPr id="6988" name="Google Shape;6988;p72"/>
          <p:cNvSpPr/>
          <p:nvPr/>
        </p:nvSpPr>
        <p:spPr>
          <a:xfrm>
            <a:off x="4781218" y="3446389"/>
            <a:ext cx="38126" cy="134840"/>
          </a:xfrm>
          <a:custGeom>
            <a:avLst/>
            <a:gdLst/>
            <a:ahLst/>
            <a:cxnLst/>
            <a:rect l="l" t="t" r="r" b="b"/>
            <a:pathLst>
              <a:path w="3501" h="12382" extrusionOk="0">
                <a:moveTo>
                  <a:pt x="0" y="3453"/>
                </a:moveTo>
                <a:lnTo>
                  <a:pt x="3501" y="0"/>
                </a:lnTo>
                <a:lnTo>
                  <a:pt x="3501" y="9001"/>
                </a:lnTo>
                <a:lnTo>
                  <a:pt x="167" y="12382"/>
                </a:lnTo>
                <a:close/>
              </a:path>
            </a:pathLst>
          </a:custGeom>
          <a:solidFill>
            <a:srgbClr val="FFF2CC"/>
          </a:solidFill>
          <a:ln w="9525" cap="flat" cmpd="sng">
            <a:solidFill>
              <a:schemeClr val="dk2"/>
            </a:solidFill>
            <a:prstDash val="solid"/>
            <a:round/>
            <a:headEnd type="none" w="med" len="med"/>
            <a:tailEnd type="none" w="med" len="med"/>
          </a:ln>
        </p:spPr>
      </p:sp>
      <p:cxnSp>
        <p:nvCxnSpPr>
          <p:cNvPr id="6989" name="Google Shape;6989;p72"/>
          <p:cNvCxnSpPr/>
          <p:nvPr/>
        </p:nvCxnSpPr>
        <p:spPr>
          <a:xfrm rot="10800000" flipH="1">
            <a:off x="4128130" y="3533527"/>
            <a:ext cx="384000" cy="60000"/>
          </a:xfrm>
          <a:prstGeom prst="curvedConnector3">
            <a:avLst>
              <a:gd name="adj1" fmla="val 50000"/>
            </a:avLst>
          </a:prstGeom>
          <a:noFill/>
          <a:ln w="19050" cap="flat" cmpd="sng">
            <a:solidFill>
              <a:srgbClr val="FF0000"/>
            </a:solidFill>
            <a:prstDash val="solid"/>
            <a:round/>
            <a:headEnd type="none" w="med" len="med"/>
            <a:tailEnd type="triangle" w="med" len="med"/>
          </a:ln>
        </p:spPr>
      </p:cxnSp>
      <p:sp>
        <p:nvSpPr>
          <p:cNvPr id="6990" name="Google Shape;6990;p72"/>
          <p:cNvSpPr/>
          <p:nvPr/>
        </p:nvSpPr>
        <p:spPr>
          <a:xfrm>
            <a:off x="4500033" y="3483181"/>
            <a:ext cx="93300" cy="100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1" name="Google Shape;6991;p72"/>
          <p:cNvSpPr/>
          <p:nvPr/>
        </p:nvSpPr>
        <p:spPr>
          <a:xfrm>
            <a:off x="5244350" y="3105675"/>
            <a:ext cx="460500" cy="16353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2" name="Google Shape;6992;p72"/>
          <p:cNvSpPr/>
          <p:nvPr/>
        </p:nvSpPr>
        <p:spPr>
          <a:xfrm>
            <a:off x="5244351" y="3427275"/>
            <a:ext cx="138000" cy="133800"/>
          </a:xfrm>
          <a:prstGeom prst="cube">
            <a:avLst>
              <a:gd name="adj" fmla="val 28246"/>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993" name="Google Shape;6993;p72"/>
          <p:cNvCxnSpPr/>
          <p:nvPr/>
        </p:nvCxnSpPr>
        <p:spPr>
          <a:xfrm rot="10800000" flipH="1">
            <a:off x="4813012" y="3513034"/>
            <a:ext cx="437400" cy="1500"/>
          </a:xfrm>
          <a:prstGeom prst="curvedConnector3">
            <a:avLst>
              <a:gd name="adj1" fmla="val 100935"/>
            </a:avLst>
          </a:prstGeom>
          <a:noFill/>
          <a:ln w="19050" cap="flat" cmpd="sng">
            <a:solidFill>
              <a:srgbClr val="FF0000"/>
            </a:solidFill>
            <a:prstDash val="solid"/>
            <a:round/>
            <a:headEnd type="none" w="med" len="med"/>
            <a:tailEnd type="triangle" w="med" len="med"/>
          </a:ln>
        </p:spPr>
      </p:cxnSp>
      <p:pic>
        <p:nvPicPr>
          <p:cNvPr id="6994" name="Google Shape;6994;p72"/>
          <p:cNvPicPr preferRelativeResize="0"/>
          <p:nvPr/>
        </p:nvPicPr>
        <p:blipFill>
          <a:blip r:embed="rId1"/>
          <a:stretch>
            <a:fillRect/>
          </a:stretch>
        </p:blipFill>
        <p:spPr>
          <a:xfrm flipH="1">
            <a:off x="1406327" y="1086938"/>
            <a:ext cx="1261248" cy="1353248"/>
          </a:xfrm>
          <a:prstGeom prst="rect">
            <a:avLst/>
          </a:prstGeom>
          <a:noFill/>
          <a:ln>
            <a:noFill/>
          </a:ln>
        </p:spPr>
      </p:pic>
      <p:pic>
        <p:nvPicPr>
          <p:cNvPr id="6995" name="Google Shape;6995;p72"/>
          <p:cNvPicPr preferRelativeResize="0"/>
          <p:nvPr/>
        </p:nvPicPr>
        <p:blipFill>
          <a:blip r:embed="rId1"/>
          <a:stretch>
            <a:fillRect/>
          </a:stretch>
        </p:blipFill>
        <p:spPr>
          <a:xfrm flipH="1">
            <a:off x="785800" y="1723014"/>
            <a:ext cx="1261248" cy="1353248"/>
          </a:xfrm>
          <a:prstGeom prst="rect">
            <a:avLst/>
          </a:prstGeom>
          <a:noFill/>
          <a:ln>
            <a:noFill/>
          </a:ln>
        </p:spPr>
      </p:pic>
      <p:grpSp>
        <p:nvGrpSpPr>
          <p:cNvPr id="6996" name="Google Shape;6996;p72"/>
          <p:cNvGrpSpPr/>
          <p:nvPr/>
        </p:nvGrpSpPr>
        <p:grpSpPr>
          <a:xfrm>
            <a:off x="840807" y="2192929"/>
            <a:ext cx="383067" cy="413400"/>
            <a:chOff x="2476982" y="2030254"/>
            <a:chExt cx="383067" cy="413400"/>
          </a:xfrm>
        </p:grpSpPr>
        <p:sp>
          <p:nvSpPr>
            <p:cNvPr id="6997" name="Google Shape;6997;p72"/>
            <p:cNvSpPr/>
            <p:nvPr/>
          </p:nvSpPr>
          <p:spPr>
            <a:xfrm>
              <a:off x="2478823" y="2030254"/>
              <a:ext cx="380400" cy="413400"/>
            </a:xfrm>
            <a:prstGeom prst="cube">
              <a:avLst>
                <a:gd name="adj" fmla="val 2553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8" name="Google Shape;6998;p72"/>
            <p:cNvSpPr/>
            <p:nvPr/>
          </p:nvSpPr>
          <p:spPr>
            <a:xfrm>
              <a:off x="2571349" y="2129848"/>
              <a:ext cx="93300" cy="313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9" name="Google Shape;6999;p72"/>
            <p:cNvSpPr/>
            <p:nvPr/>
          </p:nvSpPr>
          <p:spPr>
            <a:xfrm>
              <a:off x="2664605" y="2129848"/>
              <a:ext cx="93300" cy="313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0" name="Google Shape;7000;p72"/>
            <p:cNvSpPr/>
            <p:nvPr/>
          </p:nvSpPr>
          <p:spPr>
            <a:xfrm>
              <a:off x="2478093" y="2129848"/>
              <a:ext cx="93300" cy="313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1" name="Google Shape;7001;p72"/>
            <p:cNvSpPr/>
            <p:nvPr/>
          </p:nvSpPr>
          <p:spPr>
            <a:xfrm>
              <a:off x="2479873" y="2030254"/>
              <a:ext cx="190500" cy="95400"/>
            </a:xfrm>
            <a:prstGeom prst="parallelogram">
              <a:avLst>
                <a:gd name="adj" fmla="val 9965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2" name="Google Shape;7002;p72"/>
            <p:cNvSpPr/>
            <p:nvPr/>
          </p:nvSpPr>
          <p:spPr>
            <a:xfrm>
              <a:off x="2573848" y="2030254"/>
              <a:ext cx="190500" cy="95400"/>
            </a:xfrm>
            <a:prstGeom prst="parallelogram">
              <a:avLst>
                <a:gd name="adj" fmla="val 9965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3" name="Google Shape;7003;p72"/>
            <p:cNvSpPr/>
            <p:nvPr/>
          </p:nvSpPr>
          <p:spPr>
            <a:xfrm>
              <a:off x="2668868" y="2030254"/>
              <a:ext cx="190500" cy="95400"/>
            </a:xfrm>
            <a:prstGeom prst="parallelogram">
              <a:avLst>
                <a:gd name="adj" fmla="val 9965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004" name="Google Shape;7004;p72"/>
            <p:cNvCxnSpPr/>
            <p:nvPr/>
          </p:nvCxnSpPr>
          <p:spPr>
            <a:xfrm>
              <a:off x="2514766" y="2091640"/>
              <a:ext cx="282300" cy="0"/>
            </a:xfrm>
            <a:prstGeom prst="straightConnector1">
              <a:avLst/>
            </a:prstGeom>
            <a:noFill/>
            <a:ln w="9525" cap="flat" cmpd="sng">
              <a:solidFill>
                <a:schemeClr val="dk2"/>
              </a:solidFill>
              <a:prstDash val="solid"/>
              <a:round/>
              <a:headEnd type="none" w="med" len="med"/>
              <a:tailEnd type="none" w="med" len="med"/>
            </a:ln>
          </p:spPr>
        </p:cxnSp>
        <p:cxnSp>
          <p:nvCxnSpPr>
            <p:cNvPr id="7005" name="Google Shape;7005;p72"/>
            <p:cNvCxnSpPr/>
            <p:nvPr/>
          </p:nvCxnSpPr>
          <p:spPr>
            <a:xfrm>
              <a:off x="2546599" y="2058270"/>
              <a:ext cx="285900" cy="1200"/>
            </a:xfrm>
            <a:prstGeom prst="straightConnector1">
              <a:avLst/>
            </a:prstGeom>
            <a:noFill/>
            <a:ln w="9525" cap="flat" cmpd="sng">
              <a:solidFill>
                <a:schemeClr val="dk2"/>
              </a:solidFill>
              <a:prstDash val="solid"/>
              <a:round/>
              <a:headEnd type="none" w="med" len="med"/>
              <a:tailEnd type="none" w="med" len="med"/>
            </a:ln>
          </p:spPr>
        </p:cxnSp>
        <p:cxnSp>
          <p:nvCxnSpPr>
            <p:cNvPr id="7006" name="Google Shape;7006;p72"/>
            <p:cNvCxnSpPr/>
            <p:nvPr/>
          </p:nvCxnSpPr>
          <p:spPr>
            <a:xfrm>
              <a:off x="2476982" y="2228363"/>
              <a:ext cx="282300" cy="0"/>
            </a:xfrm>
            <a:prstGeom prst="straightConnector1">
              <a:avLst/>
            </a:prstGeom>
            <a:noFill/>
            <a:ln w="9525" cap="flat" cmpd="sng">
              <a:solidFill>
                <a:schemeClr val="dk2"/>
              </a:solidFill>
              <a:prstDash val="solid"/>
              <a:round/>
              <a:headEnd type="none" w="med" len="med"/>
              <a:tailEnd type="none" w="med" len="med"/>
            </a:ln>
          </p:spPr>
        </p:cxnSp>
        <p:cxnSp>
          <p:nvCxnSpPr>
            <p:cNvPr id="7007" name="Google Shape;7007;p72"/>
            <p:cNvCxnSpPr/>
            <p:nvPr/>
          </p:nvCxnSpPr>
          <p:spPr>
            <a:xfrm>
              <a:off x="2476982" y="2345581"/>
              <a:ext cx="282300" cy="0"/>
            </a:xfrm>
            <a:prstGeom prst="straightConnector1">
              <a:avLst/>
            </a:prstGeom>
            <a:noFill/>
            <a:ln w="9525" cap="flat" cmpd="sng">
              <a:solidFill>
                <a:schemeClr val="dk2"/>
              </a:solidFill>
              <a:prstDash val="solid"/>
              <a:round/>
              <a:headEnd type="none" w="med" len="med"/>
              <a:tailEnd type="none" w="med" len="med"/>
            </a:ln>
          </p:spPr>
        </p:cxnSp>
        <p:sp>
          <p:nvSpPr>
            <p:cNvPr id="7008" name="Google Shape;7008;p72"/>
            <p:cNvSpPr/>
            <p:nvPr/>
          </p:nvSpPr>
          <p:spPr>
            <a:xfrm>
              <a:off x="2762469" y="2094211"/>
              <a:ext cx="34641" cy="347228"/>
            </a:xfrm>
            <a:custGeom>
              <a:avLst/>
              <a:gdLst/>
              <a:ahLst/>
              <a:cxnLst/>
              <a:rect l="l" t="t" r="r" b="b"/>
              <a:pathLst>
                <a:path w="3181" h="31885" extrusionOk="0">
                  <a:moveTo>
                    <a:pt x="3181" y="0"/>
                  </a:moveTo>
                  <a:lnTo>
                    <a:pt x="3181" y="28703"/>
                  </a:lnTo>
                  <a:lnTo>
                    <a:pt x="0" y="31885"/>
                  </a:lnTo>
                  <a:lnTo>
                    <a:pt x="0" y="3158"/>
                  </a:lnTo>
                  <a:close/>
                </a:path>
              </a:pathLst>
            </a:custGeom>
            <a:solidFill>
              <a:srgbClr val="FFF2CC"/>
            </a:solidFill>
            <a:ln w="9525" cap="flat" cmpd="sng">
              <a:solidFill>
                <a:schemeClr val="dk2"/>
              </a:solidFill>
              <a:prstDash val="solid"/>
              <a:round/>
              <a:headEnd type="none" w="med" len="med"/>
              <a:tailEnd type="none" w="med" len="med"/>
            </a:ln>
          </p:spPr>
        </p:sp>
        <p:sp>
          <p:nvSpPr>
            <p:cNvPr id="7009" name="Google Shape;7009;p72"/>
            <p:cNvSpPr/>
            <p:nvPr/>
          </p:nvSpPr>
          <p:spPr>
            <a:xfrm>
              <a:off x="2798913" y="2059814"/>
              <a:ext cx="30536" cy="346716"/>
            </a:xfrm>
            <a:custGeom>
              <a:avLst/>
              <a:gdLst/>
              <a:ahLst/>
              <a:cxnLst/>
              <a:rect l="l" t="t" r="r" b="b"/>
              <a:pathLst>
                <a:path w="2804" h="31838" extrusionOk="0">
                  <a:moveTo>
                    <a:pt x="2804" y="0"/>
                  </a:moveTo>
                  <a:lnTo>
                    <a:pt x="2804" y="29033"/>
                  </a:lnTo>
                  <a:lnTo>
                    <a:pt x="0" y="31838"/>
                  </a:lnTo>
                  <a:lnTo>
                    <a:pt x="0" y="2969"/>
                  </a:lnTo>
                  <a:close/>
                </a:path>
              </a:pathLst>
            </a:custGeom>
            <a:solidFill>
              <a:srgbClr val="FFF2CC"/>
            </a:solidFill>
            <a:ln w="9525" cap="flat" cmpd="sng">
              <a:solidFill>
                <a:schemeClr val="dk2"/>
              </a:solidFill>
              <a:prstDash val="solid"/>
              <a:round/>
              <a:headEnd type="none" w="med" len="med"/>
              <a:tailEnd type="none" w="med" len="med"/>
            </a:ln>
          </p:spPr>
        </p:sp>
        <p:sp>
          <p:nvSpPr>
            <p:cNvPr id="7010" name="Google Shape;7010;p72"/>
            <p:cNvSpPr/>
            <p:nvPr/>
          </p:nvSpPr>
          <p:spPr>
            <a:xfrm>
              <a:off x="2828942" y="2033119"/>
              <a:ext cx="29773" cy="340813"/>
            </a:xfrm>
            <a:custGeom>
              <a:avLst/>
              <a:gdLst/>
              <a:ahLst/>
              <a:cxnLst/>
              <a:rect l="l" t="t" r="r" b="b"/>
              <a:pathLst>
                <a:path w="2734" h="31296" extrusionOk="0">
                  <a:moveTo>
                    <a:pt x="0" y="2545"/>
                  </a:moveTo>
                  <a:lnTo>
                    <a:pt x="2734" y="0"/>
                  </a:lnTo>
                  <a:lnTo>
                    <a:pt x="2734" y="28845"/>
                  </a:lnTo>
                  <a:lnTo>
                    <a:pt x="283" y="31296"/>
                  </a:lnTo>
                  <a:close/>
                </a:path>
              </a:pathLst>
            </a:custGeom>
            <a:solidFill>
              <a:srgbClr val="FFF2CC"/>
            </a:solidFill>
            <a:ln w="9525" cap="flat" cmpd="sng">
              <a:solidFill>
                <a:schemeClr val="dk2"/>
              </a:solidFill>
              <a:prstDash val="solid"/>
              <a:round/>
              <a:headEnd type="none" w="med" len="med"/>
              <a:tailEnd type="none" w="med" len="med"/>
            </a:ln>
          </p:spPr>
        </p:sp>
        <p:cxnSp>
          <p:nvCxnSpPr>
            <p:cNvPr id="7011" name="Google Shape;7011;p72"/>
            <p:cNvCxnSpPr/>
            <p:nvPr/>
          </p:nvCxnSpPr>
          <p:spPr>
            <a:xfrm rot="10800000" flipH="1">
              <a:off x="2760149" y="2127902"/>
              <a:ext cx="99900" cy="100800"/>
            </a:xfrm>
            <a:prstGeom prst="straightConnector1">
              <a:avLst/>
            </a:prstGeom>
            <a:noFill/>
            <a:ln w="9525" cap="flat" cmpd="sng">
              <a:solidFill>
                <a:schemeClr val="dk2"/>
              </a:solidFill>
              <a:prstDash val="solid"/>
              <a:round/>
              <a:headEnd type="none" w="med" len="med"/>
              <a:tailEnd type="none" w="med" len="med"/>
            </a:ln>
          </p:spPr>
        </p:cxnSp>
        <p:cxnSp>
          <p:nvCxnSpPr>
            <p:cNvPr id="7012" name="Google Shape;7012;p72"/>
            <p:cNvCxnSpPr/>
            <p:nvPr/>
          </p:nvCxnSpPr>
          <p:spPr>
            <a:xfrm rot="10800000" flipH="1">
              <a:off x="2760149" y="2241869"/>
              <a:ext cx="99900" cy="100800"/>
            </a:xfrm>
            <a:prstGeom prst="straightConnector1">
              <a:avLst/>
            </a:prstGeom>
            <a:noFill/>
            <a:ln w="9525" cap="flat" cmpd="sng">
              <a:solidFill>
                <a:schemeClr val="dk2"/>
              </a:solidFill>
              <a:prstDash val="solid"/>
              <a:round/>
              <a:headEnd type="none" w="med" len="med"/>
              <a:tailEnd type="none" w="med" len="med"/>
            </a:ln>
          </p:spPr>
        </p:cxnSp>
      </p:grpSp>
      <p:cxnSp>
        <p:nvCxnSpPr>
          <p:cNvPr id="7013" name="Google Shape;7013;p72"/>
          <p:cNvCxnSpPr/>
          <p:nvPr/>
        </p:nvCxnSpPr>
        <p:spPr>
          <a:xfrm>
            <a:off x="1253112" y="2398275"/>
            <a:ext cx="1356000" cy="15000"/>
          </a:xfrm>
          <a:prstGeom prst="curvedConnector3">
            <a:avLst>
              <a:gd name="adj1" fmla="val 50000"/>
            </a:avLst>
          </a:prstGeom>
          <a:noFill/>
          <a:ln w="19050" cap="flat" cmpd="sng">
            <a:solidFill>
              <a:srgbClr val="FF0000"/>
            </a:solidFill>
            <a:prstDash val="solid"/>
            <a:round/>
            <a:headEnd type="none" w="med" len="med"/>
            <a:tailEnd type="triangle" w="med" len="med"/>
          </a:ln>
        </p:spPr>
      </p:cxnSp>
      <p:sp>
        <p:nvSpPr>
          <p:cNvPr id="7014" name="Google Shape;7014;p72"/>
          <p:cNvSpPr/>
          <p:nvPr/>
        </p:nvSpPr>
        <p:spPr>
          <a:xfrm>
            <a:off x="3272279" y="1687075"/>
            <a:ext cx="380400" cy="3078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015" name="Google Shape;7015;p72"/>
          <p:cNvGrpSpPr/>
          <p:nvPr/>
        </p:nvGrpSpPr>
        <p:grpSpPr>
          <a:xfrm>
            <a:off x="4223438" y="763950"/>
            <a:ext cx="4067063" cy="1391151"/>
            <a:chOff x="4223438" y="763950"/>
            <a:chExt cx="4067063" cy="1391151"/>
          </a:xfrm>
        </p:grpSpPr>
        <p:grpSp>
          <p:nvGrpSpPr>
            <p:cNvPr id="7016" name="Google Shape;7016;p72"/>
            <p:cNvGrpSpPr/>
            <p:nvPr/>
          </p:nvGrpSpPr>
          <p:grpSpPr>
            <a:xfrm>
              <a:off x="5175725" y="763950"/>
              <a:ext cx="3114776" cy="1391151"/>
              <a:chOff x="3894100" y="1012700"/>
              <a:chExt cx="3114776" cy="1391151"/>
            </a:xfrm>
          </p:grpSpPr>
          <p:sp>
            <p:nvSpPr>
              <p:cNvPr id="7017" name="Google Shape;7017;p72"/>
              <p:cNvSpPr/>
              <p:nvPr/>
            </p:nvSpPr>
            <p:spPr>
              <a:xfrm>
                <a:off x="4568975" y="1374509"/>
                <a:ext cx="201900" cy="3597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8" name="Google Shape;7018;p72"/>
              <p:cNvSpPr/>
              <p:nvPr/>
            </p:nvSpPr>
            <p:spPr>
              <a:xfrm>
                <a:off x="5160362" y="1255361"/>
                <a:ext cx="201900" cy="5979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9" name="Google Shape;7019;p72"/>
              <p:cNvSpPr/>
              <p:nvPr/>
            </p:nvSpPr>
            <p:spPr>
              <a:xfrm>
                <a:off x="5753708" y="1145754"/>
                <a:ext cx="406500" cy="8172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0" name="Google Shape;7020;p72"/>
              <p:cNvSpPr/>
              <p:nvPr/>
            </p:nvSpPr>
            <p:spPr>
              <a:xfrm>
                <a:off x="6521676" y="1012700"/>
                <a:ext cx="487200" cy="10833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021" name="Google Shape;7021;p72"/>
              <p:cNvCxnSpPr/>
              <p:nvPr/>
            </p:nvCxnSpPr>
            <p:spPr>
              <a:xfrm>
                <a:off x="4831338" y="1551789"/>
                <a:ext cx="268500" cy="5100"/>
              </a:xfrm>
              <a:prstGeom prst="straightConnector1">
                <a:avLst/>
              </a:prstGeom>
              <a:noFill/>
              <a:ln w="9525" cap="flat" cmpd="sng">
                <a:solidFill>
                  <a:schemeClr val="dk2"/>
                </a:solidFill>
                <a:prstDash val="solid"/>
                <a:round/>
                <a:headEnd type="none" w="med" len="med"/>
                <a:tailEnd type="triangle" w="med" len="med"/>
              </a:ln>
            </p:spPr>
          </p:cxnSp>
          <p:cxnSp>
            <p:nvCxnSpPr>
              <p:cNvPr id="7022" name="Google Shape;7022;p72"/>
              <p:cNvCxnSpPr/>
              <p:nvPr/>
            </p:nvCxnSpPr>
            <p:spPr>
              <a:xfrm>
                <a:off x="5423705" y="1551789"/>
                <a:ext cx="268500" cy="5100"/>
              </a:xfrm>
              <a:prstGeom prst="straightConnector1">
                <a:avLst/>
              </a:prstGeom>
              <a:noFill/>
              <a:ln w="9525" cap="flat" cmpd="sng">
                <a:solidFill>
                  <a:schemeClr val="dk2"/>
                </a:solidFill>
                <a:prstDash val="solid"/>
                <a:round/>
                <a:headEnd type="none" w="med" len="med"/>
                <a:tailEnd type="triangle" w="med" len="med"/>
              </a:ln>
            </p:spPr>
          </p:cxnSp>
          <p:cxnSp>
            <p:nvCxnSpPr>
              <p:cNvPr id="7023" name="Google Shape;7023;p72"/>
              <p:cNvCxnSpPr/>
              <p:nvPr/>
            </p:nvCxnSpPr>
            <p:spPr>
              <a:xfrm>
                <a:off x="6206733" y="1551789"/>
                <a:ext cx="268500" cy="5100"/>
              </a:xfrm>
              <a:prstGeom prst="straightConnector1">
                <a:avLst/>
              </a:prstGeom>
              <a:noFill/>
              <a:ln w="9525" cap="flat" cmpd="sng">
                <a:solidFill>
                  <a:schemeClr val="dk2"/>
                </a:solidFill>
                <a:prstDash val="solid"/>
                <a:round/>
                <a:headEnd type="none" w="med" len="med"/>
                <a:tailEnd type="triangle" w="med" len="med"/>
              </a:ln>
            </p:spPr>
          </p:cxnSp>
          <p:sp>
            <p:nvSpPr>
              <p:cNvPr id="7024" name="Google Shape;7024;p72"/>
              <p:cNvSpPr txBox="1"/>
              <p:nvPr/>
            </p:nvSpPr>
            <p:spPr>
              <a:xfrm>
                <a:off x="3894100" y="1598991"/>
                <a:ext cx="48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t>14*14</a:t>
                </a:r>
                <a:endParaRPr sz="600"/>
              </a:p>
            </p:txBody>
          </p:sp>
          <p:sp>
            <p:nvSpPr>
              <p:cNvPr id="7025" name="Google Shape;7025;p72"/>
              <p:cNvSpPr txBox="1"/>
              <p:nvPr/>
            </p:nvSpPr>
            <p:spPr>
              <a:xfrm>
                <a:off x="4315301" y="1683755"/>
                <a:ext cx="48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t>28*28</a:t>
                </a:r>
                <a:endParaRPr sz="600"/>
              </a:p>
            </p:txBody>
          </p:sp>
          <p:sp>
            <p:nvSpPr>
              <p:cNvPr id="7026" name="Google Shape;7026;p72"/>
              <p:cNvSpPr txBox="1"/>
              <p:nvPr/>
            </p:nvSpPr>
            <p:spPr>
              <a:xfrm>
                <a:off x="4935087" y="1802903"/>
                <a:ext cx="48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t>56*56</a:t>
                </a:r>
                <a:endParaRPr sz="600"/>
              </a:p>
            </p:txBody>
          </p:sp>
          <p:sp>
            <p:nvSpPr>
              <p:cNvPr id="7027" name="Google Shape;7027;p72"/>
              <p:cNvSpPr txBox="1"/>
              <p:nvPr/>
            </p:nvSpPr>
            <p:spPr>
              <a:xfrm>
                <a:off x="5468860" y="1936327"/>
                <a:ext cx="69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t>112*112</a:t>
                </a:r>
                <a:endParaRPr sz="600"/>
              </a:p>
            </p:txBody>
          </p:sp>
          <p:sp>
            <p:nvSpPr>
              <p:cNvPr id="7028" name="Google Shape;7028;p72"/>
              <p:cNvSpPr/>
              <p:nvPr/>
            </p:nvSpPr>
            <p:spPr>
              <a:xfrm>
                <a:off x="4125632" y="1450429"/>
                <a:ext cx="98700" cy="2082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029" name="Google Shape;7029;p72"/>
              <p:cNvCxnSpPr/>
              <p:nvPr/>
            </p:nvCxnSpPr>
            <p:spPr>
              <a:xfrm>
                <a:off x="4262554" y="1551789"/>
                <a:ext cx="268500" cy="5100"/>
              </a:xfrm>
              <a:prstGeom prst="straightConnector1">
                <a:avLst/>
              </a:prstGeom>
              <a:noFill/>
              <a:ln w="9525" cap="flat" cmpd="sng">
                <a:solidFill>
                  <a:schemeClr val="dk2"/>
                </a:solidFill>
                <a:prstDash val="solid"/>
                <a:round/>
                <a:headEnd type="none" w="med" len="med"/>
                <a:tailEnd type="triangle" w="med" len="med"/>
              </a:ln>
            </p:spPr>
          </p:cxnSp>
          <p:sp>
            <p:nvSpPr>
              <p:cNvPr id="7030" name="Google Shape;7030;p72"/>
              <p:cNvSpPr txBox="1"/>
              <p:nvPr/>
            </p:nvSpPr>
            <p:spPr>
              <a:xfrm>
                <a:off x="6206746" y="2096051"/>
                <a:ext cx="69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t>224*224</a:t>
                </a:r>
                <a:endParaRPr sz="600"/>
              </a:p>
            </p:txBody>
          </p:sp>
        </p:grpSp>
        <p:pic>
          <p:nvPicPr>
            <p:cNvPr id="7031" name="Google Shape;7031;p72"/>
            <p:cNvPicPr preferRelativeResize="0"/>
            <p:nvPr/>
          </p:nvPicPr>
          <p:blipFill>
            <a:blip r:embed="rId2"/>
            <a:stretch>
              <a:fillRect/>
            </a:stretch>
          </p:blipFill>
          <p:spPr>
            <a:xfrm>
              <a:off x="4223438" y="950525"/>
              <a:ext cx="833025" cy="736550"/>
            </a:xfrm>
            <a:prstGeom prst="rect">
              <a:avLst/>
            </a:prstGeom>
            <a:noFill/>
            <a:ln>
              <a:noFill/>
            </a:ln>
          </p:spPr>
        </p:pic>
        <p:sp>
          <p:nvSpPr>
            <p:cNvPr id="7032" name="Google Shape;7032;p72"/>
            <p:cNvSpPr txBox="1"/>
            <p:nvPr/>
          </p:nvSpPr>
          <p:spPr>
            <a:xfrm>
              <a:off x="5056475" y="1118700"/>
              <a:ext cx="28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a:t>
              </a:r>
              <a:endParaRPr lang="en-GB"/>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7036" name="Shape 7036"/>
        <p:cNvGrpSpPr/>
        <p:nvPr/>
      </p:nvGrpSpPr>
      <p:grpSpPr>
        <a:xfrm>
          <a:off x="0" y="0"/>
          <a:ext cx="0" cy="0"/>
          <a:chOff x="0" y="0"/>
          <a:chExt cx="0" cy="0"/>
        </a:xfrm>
      </p:grpSpPr>
      <p:sp>
        <p:nvSpPr>
          <p:cNvPr id="7037" name="Google Shape;7037;p73"/>
          <p:cNvSpPr/>
          <p:nvPr/>
        </p:nvSpPr>
        <p:spPr>
          <a:xfrm>
            <a:off x="1873675" y="1228964"/>
            <a:ext cx="945000" cy="2691300"/>
          </a:xfrm>
          <a:prstGeom prst="cube">
            <a:avLst>
              <a:gd name="adj" fmla="val 5678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8" name="Google Shape;7038;p73"/>
          <p:cNvSpPr/>
          <p:nvPr/>
        </p:nvSpPr>
        <p:spPr>
          <a:xfrm>
            <a:off x="3002214" y="1229000"/>
            <a:ext cx="660600" cy="2691300"/>
          </a:xfrm>
          <a:prstGeom prst="cube">
            <a:avLst>
              <a:gd name="adj" fmla="val 7796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9" name="Google Shape;7039;p73"/>
          <p:cNvSpPr/>
          <p:nvPr/>
        </p:nvSpPr>
        <p:spPr>
          <a:xfrm>
            <a:off x="3002214" y="1685290"/>
            <a:ext cx="198000" cy="220200"/>
          </a:xfrm>
          <a:prstGeom prst="cube">
            <a:avLst>
              <a:gd name="adj" fmla="val 28246"/>
            </a:avLst>
          </a:prstGeom>
          <a:gradFill>
            <a:gsLst>
              <a:gs pos="0">
                <a:srgbClr val="00FFFF"/>
              </a:gs>
              <a:gs pos="100000">
                <a:srgbClr val="B0DAF1"/>
              </a:gs>
            </a:gsLst>
            <a:lin ang="0"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0" name="Google Shape;7040;p73"/>
          <p:cNvSpPr/>
          <p:nvPr/>
        </p:nvSpPr>
        <p:spPr>
          <a:xfrm>
            <a:off x="4414901" y="1223243"/>
            <a:ext cx="945000" cy="2691300"/>
          </a:xfrm>
          <a:prstGeom prst="cube">
            <a:avLst>
              <a:gd name="adj" fmla="val 5678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1" name="Google Shape;7041;p73"/>
          <p:cNvSpPr/>
          <p:nvPr/>
        </p:nvSpPr>
        <p:spPr>
          <a:xfrm>
            <a:off x="5438467" y="1228977"/>
            <a:ext cx="945000" cy="2691300"/>
          </a:xfrm>
          <a:prstGeom prst="cube">
            <a:avLst>
              <a:gd name="adj" fmla="val 5678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042" name="Google Shape;7042;p73"/>
          <p:cNvCxnSpPr/>
          <p:nvPr/>
        </p:nvCxnSpPr>
        <p:spPr>
          <a:xfrm>
            <a:off x="5492686" y="1712654"/>
            <a:ext cx="405300" cy="0"/>
          </a:xfrm>
          <a:prstGeom prst="straightConnector1">
            <a:avLst/>
          </a:prstGeom>
          <a:noFill/>
          <a:ln w="9525" cap="flat" cmpd="sng">
            <a:solidFill>
              <a:schemeClr val="dk2"/>
            </a:solidFill>
            <a:prstDash val="solid"/>
            <a:round/>
            <a:headEnd type="none" w="med" len="med"/>
            <a:tailEnd type="none" w="med" len="med"/>
          </a:ln>
        </p:spPr>
      </p:cxnSp>
      <p:grpSp>
        <p:nvGrpSpPr>
          <p:cNvPr id="7043" name="Google Shape;7043;p73"/>
          <p:cNvGrpSpPr/>
          <p:nvPr/>
        </p:nvGrpSpPr>
        <p:grpSpPr>
          <a:xfrm>
            <a:off x="5438484" y="1704704"/>
            <a:ext cx="458224" cy="227991"/>
            <a:chOff x="5668659" y="1713442"/>
            <a:chExt cx="458224" cy="227991"/>
          </a:xfrm>
        </p:grpSpPr>
        <p:grpSp>
          <p:nvGrpSpPr>
            <p:cNvPr id="7044" name="Google Shape;7044;p73"/>
            <p:cNvGrpSpPr/>
            <p:nvPr/>
          </p:nvGrpSpPr>
          <p:grpSpPr>
            <a:xfrm>
              <a:off x="5802485" y="1713507"/>
              <a:ext cx="188679" cy="227926"/>
              <a:chOff x="5802485" y="1713507"/>
              <a:chExt cx="188679" cy="227926"/>
            </a:xfrm>
          </p:grpSpPr>
          <p:sp>
            <p:nvSpPr>
              <p:cNvPr id="7045" name="Google Shape;7045;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6" name="Google Shape;7046;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47" name="Google Shape;7047;p73"/>
            <p:cNvGrpSpPr/>
            <p:nvPr/>
          </p:nvGrpSpPr>
          <p:grpSpPr>
            <a:xfrm>
              <a:off x="5936312" y="1713442"/>
              <a:ext cx="190570" cy="227991"/>
              <a:chOff x="5936312" y="1713442"/>
              <a:chExt cx="190570" cy="227991"/>
            </a:xfrm>
          </p:grpSpPr>
          <p:sp>
            <p:nvSpPr>
              <p:cNvPr id="7048" name="Google Shape;7048;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9" name="Google Shape;7049;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0" name="Google Shape;7050;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51" name="Google Shape;7051;p73"/>
            <p:cNvGrpSpPr/>
            <p:nvPr/>
          </p:nvGrpSpPr>
          <p:grpSpPr>
            <a:xfrm>
              <a:off x="5668659" y="1714000"/>
              <a:ext cx="193488" cy="227433"/>
              <a:chOff x="5668659" y="1714000"/>
              <a:chExt cx="193488" cy="227433"/>
            </a:xfrm>
          </p:grpSpPr>
          <p:sp>
            <p:nvSpPr>
              <p:cNvPr id="7052" name="Google Shape;7052;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3" name="Google Shape;7053;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7054" name="Google Shape;7054;p73"/>
          <p:cNvSpPr/>
          <p:nvPr/>
        </p:nvSpPr>
        <p:spPr>
          <a:xfrm>
            <a:off x="3633847" y="1099775"/>
            <a:ext cx="660600" cy="2691300"/>
          </a:xfrm>
          <a:prstGeom prst="cube">
            <a:avLst>
              <a:gd name="adj" fmla="val 7796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5" name="Google Shape;7055;p73"/>
          <p:cNvSpPr/>
          <p:nvPr/>
        </p:nvSpPr>
        <p:spPr>
          <a:xfrm>
            <a:off x="6501812" y="1685290"/>
            <a:ext cx="198000" cy="220200"/>
          </a:xfrm>
          <a:prstGeom prst="cube">
            <a:avLst>
              <a:gd name="adj" fmla="val 28246"/>
            </a:avLst>
          </a:prstGeom>
          <a:gradFill>
            <a:gsLst>
              <a:gs pos="0">
                <a:srgbClr val="00FFFF"/>
              </a:gs>
              <a:gs pos="100000">
                <a:srgbClr val="B0DAF1"/>
              </a:gs>
            </a:gsLst>
            <a:lin ang="0" scaled="0"/>
          </a:gra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056" name="Google Shape;7056;p73"/>
          <p:cNvCxnSpPr/>
          <p:nvPr/>
        </p:nvCxnSpPr>
        <p:spPr>
          <a:xfrm rot="10800000" flipH="1">
            <a:off x="5882822" y="1817493"/>
            <a:ext cx="627600" cy="2400"/>
          </a:xfrm>
          <a:prstGeom prst="curvedConnector3">
            <a:avLst>
              <a:gd name="adj1" fmla="val 50000"/>
            </a:avLst>
          </a:prstGeom>
          <a:noFill/>
          <a:ln w="19050" cap="flat" cmpd="sng">
            <a:solidFill>
              <a:srgbClr val="F4CCCC"/>
            </a:solidFill>
            <a:prstDash val="solid"/>
            <a:round/>
            <a:headEnd type="none" w="med" len="med"/>
            <a:tailEnd type="triangle" w="med" len="med"/>
          </a:ln>
        </p:spPr>
      </p:cxnSp>
      <p:grpSp>
        <p:nvGrpSpPr>
          <p:cNvPr id="7057" name="Google Shape;7057;p73"/>
          <p:cNvGrpSpPr/>
          <p:nvPr/>
        </p:nvGrpSpPr>
        <p:grpSpPr>
          <a:xfrm>
            <a:off x="1873680" y="1600871"/>
            <a:ext cx="570552" cy="583354"/>
            <a:chOff x="506259" y="2370079"/>
            <a:chExt cx="560574" cy="638941"/>
          </a:xfrm>
        </p:grpSpPr>
        <p:grpSp>
          <p:nvGrpSpPr>
            <p:cNvPr id="7058" name="Google Shape;7058;p73"/>
            <p:cNvGrpSpPr/>
            <p:nvPr/>
          </p:nvGrpSpPr>
          <p:grpSpPr>
            <a:xfrm>
              <a:off x="608609" y="2370079"/>
              <a:ext cx="458224" cy="523616"/>
              <a:chOff x="608609" y="2370079"/>
              <a:chExt cx="458224" cy="523616"/>
            </a:xfrm>
          </p:grpSpPr>
          <p:grpSp>
            <p:nvGrpSpPr>
              <p:cNvPr id="7059" name="Google Shape;7059;p73"/>
              <p:cNvGrpSpPr/>
              <p:nvPr/>
            </p:nvGrpSpPr>
            <p:grpSpPr>
              <a:xfrm>
                <a:off x="608609" y="2665704"/>
                <a:ext cx="458224" cy="227991"/>
                <a:chOff x="5668659" y="1713442"/>
                <a:chExt cx="458224" cy="227991"/>
              </a:xfrm>
            </p:grpSpPr>
            <p:grpSp>
              <p:nvGrpSpPr>
                <p:cNvPr id="7060" name="Google Shape;7060;p73"/>
                <p:cNvGrpSpPr/>
                <p:nvPr/>
              </p:nvGrpSpPr>
              <p:grpSpPr>
                <a:xfrm>
                  <a:off x="5802485" y="1713507"/>
                  <a:ext cx="188679" cy="227926"/>
                  <a:chOff x="5802485" y="1713507"/>
                  <a:chExt cx="188679" cy="227926"/>
                </a:xfrm>
              </p:grpSpPr>
              <p:sp>
                <p:nvSpPr>
                  <p:cNvPr id="7061" name="Google Shape;7061;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2" name="Google Shape;7062;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63" name="Google Shape;7063;p73"/>
                <p:cNvGrpSpPr/>
                <p:nvPr/>
              </p:nvGrpSpPr>
              <p:grpSpPr>
                <a:xfrm>
                  <a:off x="5936312" y="1713442"/>
                  <a:ext cx="190570" cy="227991"/>
                  <a:chOff x="5936312" y="1713442"/>
                  <a:chExt cx="190570" cy="227991"/>
                </a:xfrm>
              </p:grpSpPr>
              <p:sp>
                <p:nvSpPr>
                  <p:cNvPr id="7064" name="Google Shape;7064;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5" name="Google Shape;7065;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6" name="Google Shape;7066;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67" name="Google Shape;7067;p73"/>
                <p:cNvGrpSpPr/>
                <p:nvPr/>
              </p:nvGrpSpPr>
              <p:grpSpPr>
                <a:xfrm>
                  <a:off x="5668659" y="1714000"/>
                  <a:ext cx="193488" cy="227433"/>
                  <a:chOff x="5668659" y="1714000"/>
                  <a:chExt cx="193488" cy="227433"/>
                </a:xfrm>
              </p:grpSpPr>
              <p:sp>
                <p:nvSpPr>
                  <p:cNvPr id="7068" name="Google Shape;7068;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9" name="Google Shape;7069;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070" name="Google Shape;7070;p73"/>
              <p:cNvGrpSpPr/>
              <p:nvPr/>
            </p:nvGrpSpPr>
            <p:grpSpPr>
              <a:xfrm>
                <a:off x="608609" y="2511879"/>
                <a:ext cx="458224" cy="227991"/>
                <a:chOff x="5668659" y="1713442"/>
                <a:chExt cx="458224" cy="227991"/>
              </a:xfrm>
            </p:grpSpPr>
            <p:grpSp>
              <p:nvGrpSpPr>
                <p:cNvPr id="7071" name="Google Shape;7071;p73"/>
                <p:cNvGrpSpPr/>
                <p:nvPr/>
              </p:nvGrpSpPr>
              <p:grpSpPr>
                <a:xfrm>
                  <a:off x="5802485" y="1713507"/>
                  <a:ext cx="188679" cy="227926"/>
                  <a:chOff x="5802485" y="1713507"/>
                  <a:chExt cx="188679" cy="227926"/>
                </a:xfrm>
              </p:grpSpPr>
              <p:sp>
                <p:nvSpPr>
                  <p:cNvPr id="7072" name="Google Shape;7072;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3" name="Google Shape;7073;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74" name="Google Shape;7074;p73"/>
                <p:cNvGrpSpPr/>
                <p:nvPr/>
              </p:nvGrpSpPr>
              <p:grpSpPr>
                <a:xfrm>
                  <a:off x="5936312" y="1713442"/>
                  <a:ext cx="190570" cy="227991"/>
                  <a:chOff x="5936312" y="1713442"/>
                  <a:chExt cx="190570" cy="227991"/>
                </a:xfrm>
              </p:grpSpPr>
              <p:sp>
                <p:nvSpPr>
                  <p:cNvPr id="7075" name="Google Shape;7075;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6" name="Google Shape;7076;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7" name="Google Shape;7077;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78" name="Google Shape;7078;p73"/>
                <p:cNvGrpSpPr/>
                <p:nvPr/>
              </p:nvGrpSpPr>
              <p:grpSpPr>
                <a:xfrm>
                  <a:off x="5668659" y="1714000"/>
                  <a:ext cx="193488" cy="227433"/>
                  <a:chOff x="5668659" y="1714000"/>
                  <a:chExt cx="193488" cy="227433"/>
                </a:xfrm>
              </p:grpSpPr>
              <p:sp>
                <p:nvSpPr>
                  <p:cNvPr id="7079" name="Google Shape;7079;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0" name="Google Shape;7080;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081" name="Google Shape;7081;p73"/>
              <p:cNvGrpSpPr/>
              <p:nvPr/>
            </p:nvGrpSpPr>
            <p:grpSpPr>
              <a:xfrm>
                <a:off x="608609" y="2370079"/>
                <a:ext cx="458224" cy="227991"/>
                <a:chOff x="5668659" y="1713442"/>
                <a:chExt cx="458224" cy="227991"/>
              </a:xfrm>
            </p:grpSpPr>
            <p:grpSp>
              <p:nvGrpSpPr>
                <p:cNvPr id="7082" name="Google Shape;7082;p73"/>
                <p:cNvGrpSpPr/>
                <p:nvPr/>
              </p:nvGrpSpPr>
              <p:grpSpPr>
                <a:xfrm>
                  <a:off x="5802485" y="1713507"/>
                  <a:ext cx="188679" cy="227926"/>
                  <a:chOff x="5802485" y="1713507"/>
                  <a:chExt cx="188679" cy="227926"/>
                </a:xfrm>
              </p:grpSpPr>
              <p:sp>
                <p:nvSpPr>
                  <p:cNvPr id="7083" name="Google Shape;7083;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4" name="Google Shape;7084;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85" name="Google Shape;7085;p73"/>
                <p:cNvGrpSpPr/>
                <p:nvPr/>
              </p:nvGrpSpPr>
              <p:grpSpPr>
                <a:xfrm>
                  <a:off x="5936312" y="1713442"/>
                  <a:ext cx="190570" cy="227991"/>
                  <a:chOff x="5936312" y="1713442"/>
                  <a:chExt cx="190570" cy="227991"/>
                </a:xfrm>
              </p:grpSpPr>
              <p:sp>
                <p:nvSpPr>
                  <p:cNvPr id="7086" name="Google Shape;7086;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7" name="Google Shape;7087;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8" name="Google Shape;7088;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89" name="Google Shape;7089;p73"/>
                <p:cNvGrpSpPr/>
                <p:nvPr/>
              </p:nvGrpSpPr>
              <p:grpSpPr>
                <a:xfrm>
                  <a:off x="5668659" y="1714000"/>
                  <a:ext cx="193488" cy="227433"/>
                  <a:chOff x="5668659" y="1714000"/>
                  <a:chExt cx="193488" cy="227433"/>
                </a:xfrm>
              </p:grpSpPr>
              <p:sp>
                <p:nvSpPr>
                  <p:cNvPr id="7090" name="Google Shape;7090;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1" name="Google Shape;7091;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7092" name="Google Shape;7092;p73"/>
            <p:cNvGrpSpPr/>
            <p:nvPr/>
          </p:nvGrpSpPr>
          <p:grpSpPr>
            <a:xfrm>
              <a:off x="558859" y="2427004"/>
              <a:ext cx="458224" cy="523616"/>
              <a:chOff x="608609" y="2370079"/>
              <a:chExt cx="458224" cy="523616"/>
            </a:xfrm>
          </p:grpSpPr>
          <p:grpSp>
            <p:nvGrpSpPr>
              <p:cNvPr id="7093" name="Google Shape;7093;p73"/>
              <p:cNvGrpSpPr/>
              <p:nvPr/>
            </p:nvGrpSpPr>
            <p:grpSpPr>
              <a:xfrm>
                <a:off x="608609" y="2665704"/>
                <a:ext cx="458224" cy="227991"/>
                <a:chOff x="5668659" y="1713442"/>
                <a:chExt cx="458224" cy="227991"/>
              </a:xfrm>
            </p:grpSpPr>
            <p:grpSp>
              <p:nvGrpSpPr>
                <p:cNvPr id="7094" name="Google Shape;7094;p73"/>
                <p:cNvGrpSpPr/>
                <p:nvPr/>
              </p:nvGrpSpPr>
              <p:grpSpPr>
                <a:xfrm>
                  <a:off x="5802485" y="1713507"/>
                  <a:ext cx="188679" cy="227926"/>
                  <a:chOff x="5802485" y="1713507"/>
                  <a:chExt cx="188679" cy="227926"/>
                </a:xfrm>
              </p:grpSpPr>
              <p:sp>
                <p:nvSpPr>
                  <p:cNvPr id="7095" name="Google Shape;7095;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6" name="Google Shape;7096;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97" name="Google Shape;7097;p73"/>
                <p:cNvGrpSpPr/>
                <p:nvPr/>
              </p:nvGrpSpPr>
              <p:grpSpPr>
                <a:xfrm>
                  <a:off x="5936312" y="1713442"/>
                  <a:ext cx="190570" cy="227991"/>
                  <a:chOff x="5936312" y="1713442"/>
                  <a:chExt cx="190570" cy="227991"/>
                </a:xfrm>
              </p:grpSpPr>
              <p:sp>
                <p:nvSpPr>
                  <p:cNvPr id="7098" name="Google Shape;7098;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9" name="Google Shape;7099;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0" name="Google Shape;7100;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01" name="Google Shape;7101;p73"/>
                <p:cNvGrpSpPr/>
                <p:nvPr/>
              </p:nvGrpSpPr>
              <p:grpSpPr>
                <a:xfrm>
                  <a:off x="5668659" y="1714000"/>
                  <a:ext cx="193488" cy="227433"/>
                  <a:chOff x="5668659" y="1714000"/>
                  <a:chExt cx="193488" cy="227433"/>
                </a:xfrm>
              </p:grpSpPr>
              <p:sp>
                <p:nvSpPr>
                  <p:cNvPr id="7102" name="Google Shape;7102;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3" name="Google Shape;7103;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104" name="Google Shape;7104;p73"/>
              <p:cNvGrpSpPr/>
              <p:nvPr/>
            </p:nvGrpSpPr>
            <p:grpSpPr>
              <a:xfrm>
                <a:off x="608609" y="2511879"/>
                <a:ext cx="458224" cy="227991"/>
                <a:chOff x="5668659" y="1713442"/>
                <a:chExt cx="458224" cy="227991"/>
              </a:xfrm>
            </p:grpSpPr>
            <p:grpSp>
              <p:nvGrpSpPr>
                <p:cNvPr id="7105" name="Google Shape;7105;p73"/>
                <p:cNvGrpSpPr/>
                <p:nvPr/>
              </p:nvGrpSpPr>
              <p:grpSpPr>
                <a:xfrm>
                  <a:off x="5802485" y="1713507"/>
                  <a:ext cx="188679" cy="227926"/>
                  <a:chOff x="5802485" y="1713507"/>
                  <a:chExt cx="188679" cy="227926"/>
                </a:xfrm>
              </p:grpSpPr>
              <p:sp>
                <p:nvSpPr>
                  <p:cNvPr id="7106" name="Google Shape;7106;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7" name="Google Shape;7107;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08" name="Google Shape;7108;p73"/>
                <p:cNvGrpSpPr/>
                <p:nvPr/>
              </p:nvGrpSpPr>
              <p:grpSpPr>
                <a:xfrm>
                  <a:off x="5936312" y="1713442"/>
                  <a:ext cx="190570" cy="227991"/>
                  <a:chOff x="5936312" y="1713442"/>
                  <a:chExt cx="190570" cy="227991"/>
                </a:xfrm>
              </p:grpSpPr>
              <p:sp>
                <p:nvSpPr>
                  <p:cNvPr id="7109" name="Google Shape;7109;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0" name="Google Shape;7110;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1" name="Google Shape;7111;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12" name="Google Shape;7112;p73"/>
                <p:cNvGrpSpPr/>
                <p:nvPr/>
              </p:nvGrpSpPr>
              <p:grpSpPr>
                <a:xfrm>
                  <a:off x="5668659" y="1714000"/>
                  <a:ext cx="193488" cy="227433"/>
                  <a:chOff x="5668659" y="1714000"/>
                  <a:chExt cx="193488" cy="227433"/>
                </a:xfrm>
              </p:grpSpPr>
              <p:sp>
                <p:nvSpPr>
                  <p:cNvPr id="7113" name="Google Shape;7113;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4" name="Google Shape;7114;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115" name="Google Shape;7115;p73"/>
              <p:cNvGrpSpPr/>
              <p:nvPr/>
            </p:nvGrpSpPr>
            <p:grpSpPr>
              <a:xfrm>
                <a:off x="608609" y="2370079"/>
                <a:ext cx="458224" cy="227991"/>
                <a:chOff x="5668659" y="1713442"/>
                <a:chExt cx="458224" cy="227991"/>
              </a:xfrm>
            </p:grpSpPr>
            <p:grpSp>
              <p:nvGrpSpPr>
                <p:cNvPr id="7116" name="Google Shape;7116;p73"/>
                <p:cNvGrpSpPr/>
                <p:nvPr/>
              </p:nvGrpSpPr>
              <p:grpSpPr>
                <a:xfrm>
                  <a:off x="5802485" y="1713507"/>
                  <a:ext cx="188679" cy="227926"/>
                  <a:chOff x="5802485" y="1713507"/>
                  <a:chExt cx="188679" cy="227926"/>
                </a:xfrm>
              </p:grpSpPr>
              <p:sp>
                <p:nvSpPr>
                  <p:cNvPr id="7117" name="Google Shape;7117;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8" name="Google Shape;7118;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19" name="Google Shape;7119;p73"/>
                <p:cNvGrpSpPr/>
                <p:nvPr/>
              </p:nvGrpSpPr>
              <p:grpSpPr>
                <a:xfrm>
                  <a:off x="5936312" y="1713442"/>
                  <a:ext cx="190570" cy="227991"/>
                  <a:chOff x="5936312" y="1713442"/>
                  <a:chExt cx="190570" cy="227991"/>
                </a:xfrm>
              </p:grpSpPr>
              <p:sp>
                <p:nvSpPr>
                  <p:cNvPr id="7120" name="Google Shape;7120;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1" name="Google Shape;7121;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2" name="Google Shape;7122;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23" name="Google Shape;7123;p73"/>
                <p:cNvGrpSpPr/>
                <p:nvPr/>
              </p:nvGrpSpPr>
              <p:grpSpPr>
                <a:xfrm>
                  <a:off x="5668659" y="1714000"/>
                  <a:ext cx="193488" cy="227433"/>
                  <a:chOff x="5668659" y="1714000"/>
                  <a:chExt cx="193488" cy="227433"/>
                </a:xfrm>
              </p:grpSpPr>
              <p:sp>
                <p:nvSpPr>
                  <p:cNvPr id="7124" name="Google Shape;7124;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5" name="Google Shape;7125;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7126" name="Google Shape;7126;p73"/>
            <p:cNvGrpSpPr/>
            <p:nvPr/>
          </p:nvGrpSpPr>
          <p:grpSpPr>
            <a:xfrm>
              <a:off x="506259" y="2485404"/>
              <a:ext cx="458224" cy="523616"/>
              <a:chOff x="608609" y="2370079"/>
              <a:chExt cx="458224" cy="523616"/>
            </a:xfrm>
          </p:grpSpPr>
          <p:grpSp>
            <p:nvGrpSpPr>
              <p:cNvPr id="7127" name="Google Shape;7127;p73"/>
              <p:cNvGrpSpPr/>
              <p:nvPr/>
            </p:nvGrpSpPr>
            <p:grpSpPr>
              <a:xfrm>
                <a:off x="608609" y="2665704"/>
                <a:ext cx="458224" cy="227991"/>
                <a:chOff x="5668659" y="1713442"/>
                <a:chExt cx="458224" cy="227991"/>
              </a:xfrm>
            </p:grpSpPr>
            <p:grpSp>
              <p:nvGrpSpPr>
                <p:cNvPr id="7128" name="Google Shape;7128;p73"/>
                <p:cNvGrpSpPr/>
                <p:nvPr/>
              </p:nvGrpSpPr>
              <p:grpSpPr>
                <a:xfrm>
                  <a:off x="5802485" y="1713507"/>
                  <a:ext cx="188679" cy="227926"/>
                  <a:chOff x="5802485" y="1713507"/>
                  <a:chExt cx="188679" cy="227926"/>
                </a:xfrm>
              </p:grpSpPr>
              <p:sp>
                <p:nvSpPr>
                  <p:cNvPr id="7129" name="Google Shape;7129;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0" name="Google Shape;7130;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31" name="Google Shape;7131;p73"/>
                <p:cNvGrpSpPr/>
                <p:nvPr/>
              </p:nvGrpSpPr>
              <p:grpSpPr>
                <a:xfrm>
                  <a:off x="5936312" y="1713442"/>
                  <a:ext cx="190570" cy="227991"/>
                  <a:chOff x="5936312" y="1713442"/>
                  <a:chExt cx="190570" cy="227991"/>
                </a:xfrm>
              </p:grpSpPr>
              <p:sp>
                <p:nvSpPr>
                  <p:cNvPr id="7132" name="Google Shape;7132;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3" name="Google Shape;7133;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4" name="Google Shape;7134;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35" name="Google Shape;7135;p73"/>
                <p:cNvGrpSpPr/>
                <p:nvPr/>
              </p:nvGrpSpPr>
              <p:grpSpPr>
                <a:xfrm>
                  <a:off x="5668659" y="1714000"/>
                  <a:ext cx="193488" cy="227433"/>
                  <a:chOff x="5668659" y="1714000"/>
                  <a:chExt cx="193488" cy="227433"/>
                </a:xfrm>
              </p:grpSpPr>
              <p:sp>
                <p:nvSpPr>
                  <p:cNvPr id="7136" name="Google Shape;7136;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7" name="Google Shape;7137;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138" name="Google Shape;7138;p73"/>
              <p:cNvGrpSpPr/>
              <p:nvPr/>
            </p:nvGrpSpPr>
            <p:grpSpPr>
              <a:xfrm>
                <a:off x="608609" y="2511879"/>
                <a:ext cx="458224" cy="227991"/>
                <a:chOff x="5668659" y="1713442"/>
                <a:chExt cx="458224" cy="227991"/>
              </a:xfrm>
            </p:grpSpPr>
            <p:grpSp>
              <p:nvGrpSpPr>
                <p:cNvPr id="7139" name="Google Shape;7139;p73"/>
                <p:cNvGrpSpPr/>
                <p:nvPr/>
              </p:nvGrpSpPr>
              <p:grpSpPr>
                <a:xfrm>
                  <a:off x="5802485" y="1713507"/>
                  <a:ext cx="188679" cy="227926"/>
                  <a:chOff x="5802485" y="1713507"/>
                  <a:chExt cx="188679" cy="227926"/>
                </a:xfrm>
              </p:grpSpPr>
              <p:sp>
                <p:nvSpPr>
                  <p:cNvPr id="7140" name="Google Shape;7140;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1" name="Google Shape;7141;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42" name="Google Shape;7142;p73"/>
                <p:cNvGrpSpPr/>
                <p:nvPr/>
              </p:nvGrpSpPr>
              <p:grpSpPr>
                <a:xfrm>
                  <a:off x="5936312" y="1713442"/>
                  <a:ext cx="190570" cy="227991"/>
                  <a:chOff x="5936312" y="1713442"/>
                  <a:chExt cx="190570" cy="227991"/>
                </a:xfrm>
              </p:grpSpPr>
              <p:sp>
                <p:nvSpPr>
                  <p:cNvPr id="7143" name="Google Shape;7143;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4" name="Google Shape;7144;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5" name="Google Shape;7145;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46" name="Google Shape;7146;p73"/>
                <p:cNvGrpSpPr/>
                <p:nvPr/>
              </p:nvGrpSpPr>
              <p:grpSpPr>
                <a:xfrm>
                  <a:off x="5668659" y="1714000"/>
                  <a:ext cx="193488" cy="227433"/>
                  <a:chOff x="5668659" y="1714000"/>
                  <a:chExt cx="193488" cy="227433"/>
                </a:xfrm>
              </p:grpSpPr>
              <p:sp>
                <p:nvSpPr>
                  <p:cNvPr id="7147" name="Google Shape;7147;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8" name="Google Shape;7148;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149" name="Google Shape;7149;p73"/>
              <p:cNvGrpSpPr/>
              <p:nvPr/>
            </p:nvGrpSpPr>
            <p:grpSpPr>
              <a:xfrm>
                <a:off x="608609" y="2370079"/>
                <a:ext cx="458224" cy="227991"/>
                <a:chOff x="5668659" y="1713442"/>
                <a:chExt cx="458224" cy="227991"/>
              </a:xfrm>
            </p:grpSpPr>
            <p:grpSp>
              <p:nvGrpSpPr>
                <p:cNvPr id="7150" name="Google Shape;7150;p73"/>
                <p:cNvGrpSpPr/>
                <p:nvPr/>
              </p:nvGrpSpPr>
              <p:grpSpPr>
                <a:xfrm>
                  <a:off x="5802485" y="1713507"/>
                  <a:ext cx="188679" cy="227926"/>
                  <a:chOff x="5802485" y="1713507"/>
                  <a:chExt cx="188679" cy="227926"/>
                </a:xfrm>
              </p:grpSpPr>
              <p:sp>
                <p:nvSpPr>
                  <p:cNvPr id="7151" name="Google Shape;7151;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2" name="Google Shape;7152;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53" name="Google Shape;7153;p73"/>
                <p:cNvGrpSpPr/>
                <p:nvPr/>
              </p:nvGrpSpPr>
              <p:grpSpPr>
                <a:xfrm>
                  <a:off x="5936312" y="1713442"/>
                  <a:ext cx="190570" cy="227991"/>
                  <a:chOff x="5936312" y="1713442"/>
                  <a:chExt cx="190570" cy="227991"/>
                </a:xfrm>
              </p:grpSpPr>
              <p:sp>
                <p:nvSpPr>
                  <p:cNvPr id="7154" name="Google Shape;7154;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5" name="Google Shape;7155;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6" name="Google Shape;7156;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57" name="Google Shape;7157;p73"/>
                <p:cNvGrpSpPr/>
                <p:nvPr/>
              </p:nvGrpSpPr>
              <p:grpSpPr>
                <a:xfrm>
                  <a:off x="5668659" y="1714000"/>
                  <a:ext cx="193488" cy="227433"/>
                  <a:chOff x="5668659" y="1714000"/>
                  <a:chExt cx="193488" cy="227433"/>
                </a:xfrm>
              </p:grpSpPr>
              <p:sp>
                <p:nvSpPr>
                  <p:cNvPr id="7158" name="Google Shape;7158;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9" name="Google Shape;7159;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cxnSp>
        <p:nvCxnSpPr>
          <p:cNvPr id="7160" name="Google Shape;7160;p73"/>
          <p:cNvCxnSpPr>
            <a:endCxn id="7039" idx="2"/>
          </p:cNvCxnSpPr>
          <p:nvPr/>
        </p:nvCxnSpPr>
        <p:spPr>
          <a:xfrm rot="10800000" flipH="1">
            <a:off x="2393814" y="1823353"/>
            <a:ext cx="608400" cy="74700"/>
          </a:xfrm>
          <a:prstGeom prst="curvedConnector3">
            <a:avLst>
              <a:gd name="adj1" fmla="val 50000"/>
            </a:avLst>
          </a:prstGeom>
          <a:noFill/>
          <a:ln w="19050" cap="flat" cmpd="sng">
            <a:solidFill>
              <a:srgbClr val="F4CCCC"/>
            </a:solidFill>
            <a:prstDash val="solid"/>
            <a:round/>
            <a:headEnd type="none" w="med" len="med"/>
            <a:tailEnd type="triangle" w="med" len="med"/>
          </a:ln>
        </p:spPr>
      </p:cxnSp>
      <p:grpSp>
        <p:nvGrpSpPr>
          <p:cNvPr id="7161" name="Google Shape;7161;p73"/>
          <p:cNvGrpSpPr/>
          <p:nvPr/>
        </p:nvGrpSpPr>
        <p:grpSpPr>
          <a:xfrm>
            <a:off x="4414892" y="1600871"/>
            <a:ext cx="570552" cy="583354"/>
            <a:chOff x="506259" y="2370079"/>
            <a:chExt cx="560574" cy="638941"/>
          </a:xfrm>
        </p:grpSpPr>
        <p:grpSp>
          <p:nvGrpSpPr>
            <p:cNvPr id="7162" name="Google Shape;7162;p73"/>
            <p:cNvGrpSpPr/>
            <p:nvPr/>
          </p:nvGrpSpPr>
          <p:grpSpPr>
            <a:xfrm>
              <a:off x="608609" y="2370079"/>
              <a:ext cx="458224" cy="523616"/>
              <a:chOff x="608609" y="2370079"/>
              <a:chExt cx="458224" cy="523616"/>
            </a:xfrm>
          </p:grpSpPr>
          <p:grpSp>
            <p:nvGrpSpPr>
              <p:cNvPr id="7163" name="Google Shape;7163;p73"/>
              <p:cNvGrpSpPr/>
              <p:nvPr/>
            </p:nvGrpSpPr>
            <p:grpSpPr>
              <a:xfrm>
                <a:off x="608609" y="2665704"/>
                <a:ext cx="458224" cy="227991"/>
                <a:chOff x="5668659" y="1713442"/>
                <a:chExt cx="458224" cy="227991"/>
              </a:xfrm>
            </p:grpSpPr>
            <p:grpSp>
              <p:nvGrpSpPr>
                <p:cNvPr id="7164" name="Google Shape;7164;p73"/>
                <p:cNvGrpSpPr/>
                <p:nvPr/>
              </p:nvGrpSpPr>
              <p:grpSpPr>
                <a:xfrm>
                  <a:off x="5802485" y="1713507"/>
                  <a:ext cx="188679" cy="227926"/>
                  <a:chOff x="5802485" y="1713507"/>
                  <a:chExt cx="188679" cy="227926"/>
                </a:xfrm>
              </p:grpSpPr>
              <p:sp>
                <p:nvSpPr>
                  <p:cNvPr id="7165" name="Google Shape;7165;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6" name="Google Shape;7166;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67" name="Google Shape;7167;p73"/>
                <p:cNvGrpSpPr/>
                <p:nvPr/>
              </p:nvGrpSpPr>
              <p:grpSpPr>
                <a:xfrm>
                  <a:off x="5936312" y="1713442"/>
                  <a:ext cx="190570" cy="227991"/>
                  <a:chOff x="5936312" y="1713442"/>
                  <a:chExt cx="190570" cy="227991"/>
                </a:xfrm>
              </p:grpSpPr>
              <p:sp>
                <p:nvSpPr>
                  <p:cNvPr id="7168" name="Google Shape;7168;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9" name="Google Shape;7169;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0" name="Google Shape;7170;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71" name="Google Shape;7171;p73"/>
                <p:cNvGrpSpPr/>
                <p:nvPr/>
              </p:nvGrpSpPr>
              <p:grpSpPr>
                <a:xfrm>
                  <a:off x="5668659" y="1714000"/>
                  <a:ext cx="193488" cy="227433"/>
                  <a:chOff x="5668659" y="1714000"/>
                  <a:chExt cx="193488" cy="227433"/>
                </a:xfrm>
              </p:grpSpPr>
              <p:sp>
                <p:nvSpPr>
                  <p:cNvPr id="7172" name="Google Shape;7172;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3" name="Google Shape;7173;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174" name="Google Shape;7174;p73"/>
              <p:cNvGrpSpPr/>
              <p:nvPr/>
            </p:nvGrpSpPr>
            <p:grpSpPr>
              <a:xfrm>
                <a:off x="608609" y="2511879"/>
                <a:ext cx="458224" cy="227991"/>
                <a:chOff x="5668659" y="1713442"/>
                <a:chExt cx="458224" cy="227991"/>
              </a:xfrm>
            </p:grpSpPr>
            <p:grpSp>
              <p:nvGrpSpPr>
                <p:cNvPr id="7175" name="Google Shape;7175;p73"/>
                <p:cNvGrpSpPr/>
                <p:nvPr/>
              </p:nvGrpSpPr>
              <p:grpSpPr>
                <a:xfrm>
                  <a:off x="5802485" y="1713507"/>
                  <a:ext cx="188679" cy="227926"/>
                  <a:chOff x="5802485" y="1713507"/>
                  <a:chExt cx="188679" cy="227926"/>
                </a:xfrm>
              </p:grpSpPr>
              <p:sp>
                <p:nvSpPr>
                  <p:cNvPr id="7176" name="Google Shape;7176;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7" name="Google Shape;7177;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78" name="Google Shape;7178;p73"/>
                <p:cNvGrpSpPr/>
                <p:nvPr/>
              </p:nvGrpSpPr>
              <p:grpSpPr>
                <a:xfrm>
                  <a:off x="5936312" y="1713442"/>
                  <a:ext cx="190570" cy="227991"/>
                  <a:chOff x="5936312" y="1713442"/>
                  <a:chExt cx="190570" cy="227991"/>
                </a:xfrm>
              </p:grpSpPr>
              <p:sp>
                <p:nvSpPr>
                  <p:cNvPr id="7179" name="Google Shape;7179;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0" name="Google Shape;7180;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1" name="Google Shape;7181;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82" name="Google Shape;7182;p73"/>
                <p:cNvGrpSpPr/>
                <p:nvPr/>
              </p:nvGrpSpPr>
              <p:grpSpPr>
                <a:xfrm>
                  <a:off x="5668659" y="1714000"/>
                  <a:ext cx="193488" cy="227433"/>
                  <a:chOff x="5668659" y="1714000"/>
                  <a:chExt cx="193488" cy="227433"/>
                </a:xfrm>
              </p:grpSpPr>
              <p:sp>
                <p:nvSpPr>
                  <p:cNvPr id="7183" name="Google Shape;7183;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4" name="Google Shape;7184;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185" name="Google Shape;7185;p73"/>
              <p:cNvGrpSpPr/>
              <p:nvPr/>
            </p:nvGrpSpPr>
            <p:grpSpPr>
              <a:xfrm>
                <a:off x="608609" y="2370079"/>
                <a:ext cx="458224" cy="227991"/>
                <a:chOff x="5668659" y="1713442"/>
                <a:chExt cx="458224" cy="227991"/>
              </a:xfrm>
            </p:grpSpPr>
            <p:grpSp>
              <p:nvGrpSpPr>
                <p:cNvPr id="7186" name="Google Shape;7186;p73"/>
                <p:cNvGrpSpPr/>
                <p:nvPr/>
              </p:nvGrpSpPr>
              <p:grpSpPr>
                <a:xfrm>
                  <a:off x="5802485" y="1713507"/>
                  <a:ext cx="188679" cy="227926"/>
                  <a:chOff x="5802485" y="1713507"/>
                  <a:chExt cx="188679" cy="227926"/>
                </a:xfrm>
              </p:grpSpPr>
              <p:sp>
                <p:nvSpPr>
                  <p:cNvPr id="7187" name="Google Shape;7187;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8" name="Google Shape;7188;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89" name="Google Shape;7189;p73"/>
                <p:cNvGrpSpPr/>
                <p:nvPr/>
              </p:nvGrpSpPr>
              <p:grpSpPr>
                <a:xfrm>
                  <a:off x="5936312" y="1713442"/>
                  <a:ext cx="190570" cy="227991"/>
                  <a:chOff x="5936312" y="1713442"/>
                  <a:chExt cx="190570" cy="227991"/>
                </a:xfrm>
              </p:grpSpPr>
              <p:sp>
                <p:nvSpPr>
                  <p:cNvPr id="7190" name="Google Shape;7190;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1" name="Google Shape;7191;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2" name="Google Shape;7192;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93" name="Google Shape;7193;p73"/>
                <p:cNvGrpSpPr/>
                <p:nvPr/>
              </p:nvGrpSpPr>
              <p:grpSpPr>
                <a:xfrm>
                  <a:off x="5668659" y="1714000"/>
                  <a:ext cx="193488" cy="227433"/>
                  <a:chOff x="5668659" y="1714000"/>
                  <a:chExt cx="193488" cy="227433"/>
                </a:xfrm>
              </p:grpSpPr>
              <p:sp>
                <p:nvSpPr>
                  <p:cNvPr id="7194" name="Google Shape;7194;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5" name="Google Shape;7195;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7196" name="Google Shape;7196;p73"/>
            <p:cNvGrpSpPr/>
            <p:nvPr/>
          </p:nvGrpSpPr>
          <p:grpSpPr>
            <a:xfrm>
              <a:off x="558859" y="2427004"/>
              <a:ext cx="458224" cy="523616"/>
              <a:chOff x="608609" y="2370079"/>
              <a:chExt cx="458224" cy="523616"/>
            </a:xfrm>
          </p:grpSpPr>
          <p:grpSp>
            <p:nvGrpSpPr>
              <p:cNvPr id="7197" name="Google Shape;7197;p73"/>
              <p:cNvGrpSpPr/>
              <p:nvPr/>
            </p:nvGrpSpPr>
            <p:grpSpPr>
              <a:xfrm>
                <a:off x="608609" y="2665704"/>
                <a:ext cx="458224" cy="227991"/>
                <a:chOff x="5668659" y="1713442"/>
                <a:chExt cx="458224" cy="227991"/>
              </a:xfrm>
            </p:grpSpPr>
            <p:grpSp>
              <p:nvGrpSpPr>
                <p:cNvPr id="7198" name="Google Shape;7198;p73"/>
                <p:cNvGrpSpPr/>
                <p:nvPr/>
              </p:nvGrpSpPr>
              <p:grpSpPr>
                <a:xfrm>
                  <a:off x="5802485" y="1713507"/>
                  <a:ext cx="188679" cy="227926"/>
                  <a:chOff x="5802485" y="1713507"/>
                  <a:chExt cx="188679" cy="227926"/>
                </a:xfrm>
              </p:grpSpPr>
              <p:sp>
                <p:nvSpPr>
                  <p:cNvPr id="7199" name="Google Shape;7199;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0" name="Google Shape;7200;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01" name="Google Shape;7201;p73"/>
                <p:cNvGrpSpPr/>
                <p:nvPr/>
              </p:nvGrpSpPr>
              <p:grpSpPr>
                <a:xfrm>
                  <a:off x="5936312" y="1713442"/>
                  <a:ext cx="190570" cy="227991"/>
                  <a:chOff x="5936312" y="1713442"/>
                  <a:chExt cx="190570" cy="227991"/>
                </a:xfrm>
              </p:grpSpPr>
              <p:sp>
                <p:nvSpPr>
                  <p:cNvPr id="7202" name="Google Shape;7202;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3" name="Google Shape;7203;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4" name="Google Shape;7204;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05" name="Google Shape;7205;p73"/>
                <p:cNvGrpSpPr/>
                <p:nvPr/>
              </p:nvGrpSpPr>
              <p:grpSpPr>
                <a:xfrm>
                  <a:off x="5668659" y="1714000"/>
                  <a:ext cx="193488" cy="227433"/>
                  <a:chOff x="5668659" y="1714000"/>
                  <a:chExt cx="193488" cy="227433"/>
                </a:xfrm>
              </p:grpSpPr>
              <p:sp>
                <p:nvSpPr>
                  <p:cNvPr id="7206" name="Google Shape;7206;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7" name="Google Shape;7207;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208" name="Google Shape;7208;p73"/>
              <p:cNvGrpSpPr/>
              <p:nvPr/>
            </p:nvGrpSpPr>
            <p:grpSpPr>
              <a:xfrm>
                <a:off x="608609" y="2511879"/>
                <a:ext cx="458224" cy="227991"/>
                <a:chOff x="5668659" y="1713442"/>
                <a:chExt cx="458224" cy="227991"/>
              </a:xfrm>
            </p:grpSpPr>
            <p:grpSp>
              <p:nvGrpSpPr>
                <p:cNvPr id="7209" name="Google Shape;7209;p73"/>
                <p:cNvGrpSpPr/>
                <p:nvPr/>
              </p:nvGrpSpPr>
              <p:grpSpPr>
                <a:xfrm>
                  <a:off x="5802485" y="1713507"/>
                  <a:ext cx="188679" cy="227926"/>
                  <a:chOff x="5802485" y="1713507"/>
                  <a:chExt cx="188679" cy="227926"/>
                </a:xfrm>
              </p:grpSpPr>
              <p:sp>
                <p:nvSpPr>
                  <p:cNvPr id="7210" name="Google Shape;7210;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1" name="Google Shape;7211;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12" name="Google Shape;7212;p73"/>
                <p:cNvGrpSpPr/>
                <p:nvPr/>
              </p:nvGrpSpPr>
              <p:grpSpPr>
                <a:xfrm>
                  <a:off x="5936312" y="1713442"/>
                  <a:ext cx="190570" cy="227991"/>
                  <a:chOff x="5936312" y="1713442"/>
                  <a:chExt cx="190570" cy="227991"/>
                </a:xfrm>
              </p:grpSpPr>
              <p:sp>
                <p:nvSpPr>
                  <p:cNvPr id="7213" name="Google Shape;7213;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4" name="Google Shape;7214;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5" name="Google Shape;7215;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16" name="Google Shape;7216;p73"/>
                <p:cNvGrpSpPr/>
                <p:nvPr/>
              </p:nvGrpSpPr>
              <p:grpSpPr>
                <a:xfrm>
                  <a:off x="5668659" y="1714000"/>
                  <a:ext cx="193488" cy="227433"/>
                  <a:chOff x="5668659" y="1714000"/>
                  <a:chExt cx="193488" cy="227433"/>
                </a:xfrm>
              </p:grpSpPr>
              <p:sp>
                <p:nvSpPr>
                  <p:cNvPr id="7217" name="Google Shape;7217;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8" name="Google Shape;7218;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219" name="Google Shape;7219;p73"/>
              <p:cNvGrpSpPr/>
              <p:nvPr/>
            </p:nvGrpSpPr>
            <p:grpSpPr>
              <a:xfrm>
                <a:off x="608609" y="2370079"/>
                <a:ext cx="458224" cy="227991"/>
                <a:chOff x="5668659" y="1713442"/>
                <a:chExt cx="458224" cy="227991"/>
              </a:xfrm>
            </p:grpSpPr>
            <p:grpSp>
              <p:nvGrpSpPr>
                <p:cNvPr id="7220" name="Google Shape;7220;p73"/>
                <p:cNvGrpSpPr/>
                <p:nvPr/>
              </p:nvGrpSpPr>
              <p:grpSpPr>
                <a:xfrm>
                  <a:off x="5802485" y="1713507"/>
                  <a:ext cx="188679" cy="227926"/>
                  <a:chOff x="5802485" y="1713507"/>
                  <a:chExt cx="188679" cy="227926"/>
                </a:xfrm>
              </p:grpSpPr>
              <p:sp>
                <p:nvSpPr>
                  <p:cNvPr id="7221" name="Google Shape;7221;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2" name="Google Shape;7222;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23" name="Google Shape;7223;p73"/>
                <p:cNvGrpSpPr/>
                <p:nvPr/>
              </p:nvGrpSpPr>
              <p:grpSpPr>
                <a:xfrm>
                  <a:off x="5936312" y="1713442"/>
                  <a:ext cx="190570" cy="227991"/>
                  <a:chOff x="5936312" y="1713442"/>
                  <a:chExt cx="190570" cy="227991"/>
                </a:xfrm>
              </p:grpSpPr>
              <p:sp>
                <p:nvSpPr>
                  <p:cNvPr id="7224" name="Google Shape;7224;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5" name="Google Shape;7225;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6" name="Google Shape;7226;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27" name="Google Shape;7227;p73"/>
                <p:cNvGrpSpPr/>
                <p:nvPr/>
              </p:nvGrpSpPr>
              <p:grpSpPr>
                <a:xfrm>
                  <a:off x="5668659" y="1714000"/>
                  <a:ext cx="193488" cy="227433"/>
                  <a:chOff x="5668659" y="1714000"/>
                  <a:chExt cx="193488" cy="227433"/>
                </a:xfrm>
              </p:grpSpPr>
              <p:sp>
                <p:nvSpPr>
                  <p:cNvPr id="7228" name="Google Shape;7228;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9" name="Google Shape;7229;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7230" name="Google Shape;7230;p73"/>
            <p:cNvGrpSpPr/>
            <p:nvPr/>
          </p:nvGrpSpPr>
          <p:grpSpPr>
            <a:xfrm>
              <a:off x="506259" y="2485404"/>
              <a:ext cx="458224" cy="523616"/>
              <a:chOff x="608609" y="2370079"/>
              <a:chExt cx="458224" cy="523616"/>
            </a:xfrm>
          </p:grpSpPr>
          <p:grpSp>
            <p:nvGrpSpPr>
              <p:cNvPr id="7231" name="Google Shape;7231;p73"/>
              <p:cNvGrpSpPr/>
              <p:nvPr/>
            </p:nvGrpSpPr>
            <p:grpSpPr>
              <a:xfrm>
                <a:off x="608609" y="2665704"/>
                <a:ext cx="458224" cy="227991"/>
                <a:chOff x="5668659" y="1713442"/>
                <a:chExt cx="458224" cy="227991"/>
              </a:xfrm>
            </p:grpSpPr>
            <p:grpSp>
              <p:nvGrpSpPr>
                <p:cNvPr id="7232" name="Google Shape;7232;p73"/>
                <p:cNvGrpSpPr/>
                <p:nvPr/>
              </p:nvGrpSpPr>
              <p:grpSpPr>
                <a:xfrm>
                  <a:off x="5802485" y="1713507"/>
                  <a:ext cx="188679" cy="227926"/>
                  <a:chOff x="5802485" y="1713507"/>
                  <a:chExt cx="188679" cy="227926"/>
                </a:xfrm>
              </p:grpSpPr>
              <p:sp>
                <p:nvSpPr>
                  <p:cNvPr id="7233" name="Google Shape;7233;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4" name="Google Shape;7234;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35" name="Google Shape;7235;p73"/>
                <p:cNvGrpSpPr/>
                <p:nvPr/>
              </p:nvGrpSpPr>
              <p:grpSpPr>
                <a:xfrm>
                  <a:off x="5936312" y="1713442"/>
                  <a:ext cx="190570" cy="227991"/>
                  <a:chOff x="5936312" y="1713442"/>
                  <a:chExt cx="190570" cy="227991"/>
                </a:xfrm>
              </p:grpSpPr>
              <p:sp>
                <p:nvSpPr>
                  <p:cNvPr id="7236" name="Google Shape;7236;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7" name="Google Shape;7237;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8" name="Google Shape;7238;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39" name="Google Shape;7239;p73"/>
                <p:cNvGrpSpPr/>
                <p:nvPr/>
              </p:nvGrpSpPr>
              <p:grpSpPr>
                <a:xfrm>
                  <a:off x="5668659" y="1714000"/>
                  <a:ext cx="193488" cy="227433"/>
                  <a:chOff x="5668659" y="1714000"/>
                  <a:chExt cx="193488" cy="227433"/>
                </a:xfrm>
              </p:grpSpPr>
              <p:sp>
                <p:nvSpPr>
                  <p:cNvPr id="7240" name="Google Shape;7240;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1" name="Google Shape;7241;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242" name="Google Shape;7242;p73"/>
              <p:cNvGrpSpPr/>
              <p:nvPr/>
            </p:nvGrpSpPr>
            <p:grpSpPr>
              <a:xfrm>
                <a:off x="608609" y="2511879"/>
                <a:ext cx="458224" cy="227991"/>
                <a:chOff x="5668659" y="1713442"/>
                <a:chExt cx="458224" cy="227991"/>
              </a:xfrm>
            </p:grpSpPr>
            <p:grpSp>
              <p:nvGrpSpPr>
                <p:cNvPr id="7243" name="Google Shape;7243;p73"/>
                <p:cNvGrpSpPr/>
                <p:nvPr/>
              </p:nvGrpSpPr>
              <p:grpSpPr>
                <a:xfrm>
                  <a:off x="5802485" y="1713507"/>
                  <a:ext cx="188679" cy="227926"/>
                  <a:chOff x="5802485" y="1713507"/>
                  <a:chExt cx="188679" cy="227926"/>
                </a:xfrm>
              </p:grpSpPr>
              <p:sp>
                <p:nvSpPr>
                  <p:cNvPr id="7244" name="Google Shape;7244;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5" name="Google Shape;7245;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46" name="Google Shape;7246;p73"/>
                <p:cNvGrpSpPr/>
                <p:nvPr/>
              </p:nvGrpSpPr>
              <p:grpSpPr>
                <a:xfrm>
                  <a:off x="5936312" y="1713442"/>
                  <a:ext cx="190570" cy="227991"/>
                  <a:chOff x="5936312" y="1713442"/>
                  <a:chExt cx="190570" cy="227991"/>
                </a:xfrm>
              </p:grpSpPr>
              <p:sp>
                <p:nvSpPr>
                  <p:cNvPr id="7247" name="Google Shape;7247;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8" name="Google Shape;7248;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9" name="Google Shape;7249;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50" name="Google Shape;7250;p73"/>
                <p:cNvGrpSpPr/>
                <p:nvPr/>
              </p:nvGrpSpPr>
              <p:grpSpPr>
                <a:xfrm>
                  <a:off x="5668659" y="1714000"/>
                  <a:ext cx="193488" cy="227433"/>
                  <a:chOff x="5668659" y="1714000"/>
                  <a:chExt cx="193488" cy="227433"/>
                </a:xfrm>
              </p:grpSpPr>
              <p:sp>
                <p:nvSpPr>
                  <p:cNvPr id="7251" name="Google Shape;7251;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2" name="Google Shape;7252;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253" name="Google Shape;7253;p73"/>
              <p:cNvGrpSpPr/>
              <p:nvPr/>
            </p:nvGrpSpPr>
            <p:grpSpPr>
              <a:xfrm>
                <a:off x="608609" y="2370079"/>
                <a:ext cx="458224" cy="227991"/>
                <a:chOff x="5668659" y="1713442"/>
                <a:chExt cx="458224" cy="227991"/>
              </a:xfrm>
            </p:grpSpPr>
            <p:grpSp>
              <p:nvGrpSpPr>
                <p:cNvPr id="7254" name="Google Shape;7254;p73"/>
                <p:cNvGrpSpPr/>
                <p:nvPr/>
              </p:nvGrpSpPr>
              <p:grpSpPr>
                <a:xfrm>
                  <a:off x="5802485" y="1713507"/>
                  <a:ext cx="188679" cy="227926"/>
                  <a:chOff x="5802485" y="1713507"/>
                  <a:chExt cx="188679" cy="227926"/>
                </a:xfrm>
              </p:grpSpPr>
              <p:sp>
                <p:nvSpPr>
                  <p:cNvPr id="7255" name="Google Shape;7255;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6" name="Google Shape;7256;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57" name="Google Shape;7257;p73"/>
                <p:cNvGrpSpPr/>
                <p:nvPr/>
              </p:nvGrpSpPr>
              <p:grpSpPr>
                <a:xfrm>
                  <a:off x="5936312" y="1713442"/>
                  <a:ext cx="190570" cy="227991"/>
                  <a:chOff x="5936312" y="1713442"/>
                  <a:chExt cx="190570" cy="227991"/>
                </a:xfrm>
              </p:grpSpPr>
              <p:sp>
                <p:nvSpPr>
                  <p:cNvPr id="7258" name="Google Shape;7258;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9" name="Google Shape;7259;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0" name="Google Shape;7260;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61" name="Google Shape;7261;p73"/>
                <p:cNvGrpSpPr/>
                <p:nvPr/>
              </p:nvGrpSpPr>
              <p:grpSpPr>
                <a:xfrm>
                  <a:off x="5668659" y="1714000"/>
                  <a:ext cx="193488" cy="227433"/>
                  <a:chOff x="5668659" y="1714000"/>
                  <a:chExt cx="193488" cy="227433"/>
                </a:xfrm>
              </p:grpSpPr>
              <p:sp>
                <p:nvSpPr>
                  <p:cNvPr id="7262" name="Google Shape;7262;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3" name="Google Shape;7263;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cxnSp>
        <p:nvCxnSpPr>
          <p:cNvPr id="7264" name="Google Shape;7264;p73"/>
          <p:cNvCxnSpPr>
            <a:endCxn id="7053" idx="1"/>
          </p:cNvCxnSpPr>
          <p:nvPr/>
        </p:nvCxnSpPr>
        <p:spPr>
          <a:xfrm rot="10800000" flipH="1">
            <a:off x="4926084" y="1849746"/>
            <a:ext cx="512400" cy="39900"/>
          </a:xfrm>
          <a:prstGeom prst="curvedConnector3">
            <a:avLst>
              <a:gd name="adj1" fmla="val 50000"/>
            </a:avLst>
          </a:prstGeom>
          <a:noFill/>
          <a:ln w="19050" cap="flat" cmpd="sng">
            <a:solidFill>
              <a:srgbClr val="F4CCCC"/>
            </a:solidFill>
            <a:prstDash val="solid"/>
            <a:round/>
            <a:headEnd type="none" w="med" len="med"/>
            <a:tailEnd type="triangle" w="med" len="med"/>
          </a:ln>
        </p:spPr>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7268" name="Shape 7268"/>
        <p:cNvGrpSpPr/>
        <p:nvPr/>
      </p:nvGrpSpPr>
      <p:grpSpPr>
        <a:xfrm>
          <a:off x="0" y="0"/>
          <a:ext cx="0" cy="0"/>
          <a:chOff x="0" y="0"/>
          <a:chExt cx="0" cy="0"/>
        </a:xfrm>
      </p:grpSpPr>
      <p:sp>
        <p:nvSpPr>
          <p:cNvPr id="7269" name="Google Shape;7269;p74"/>
          <p:cNvSpPr/>
          <p:nvPr/>
        </p:nvSpPr>
        <p:spPr>
          <a:xfrm>
            <a:off x="1201250" y="1076975"/>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1</a:t>
            </a:r>
            <a:endParaRPr lang="en-GB"/>
          </a:p>
        </p:txBody>
      </p:sp>
      <p:sp>
        <p:nvSpPr>
          <p:cNvPr id="7270" name="Google Shape;7270;p74"/>
          <p:cNvSpPr/>
          <p:nvPr/>
        </p:nvSpPr>
        <p:spPr>
          <a:xfrm>
            <a:off x="1648094" y="1076975"/>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1</a:t>
            </a:r>
            <a:endParaRPr lang="en-GB"/>
          </a:p>
        </p:txBody>
      </p:sp>
      <p:sp>
        <p:nvSpPr>
          <p:cNvPr id="7271" name="Google Shape;7271;p74"/>
          <p:cNvSpPr/>
          <p:nvPr/>
        </p:nvSpPr>
        <p:spPr>
          <a:xfrm>
            <a:off x="2093300" y="1076975"/>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2</a:t>
            </a:r>
            <a:endParaRPr lang="en-GB"/>
          </a:p>
        </p:txBody>
      </p:sp>
      <p:sp>
        <p:nvSpPr>
          <p:cNvPr id="7272" name="Google Shape;7272;p74"/>
          <p:cNvSpPr/>
          <p:nvPr/>
        </p:nvSpPr>
        <p:spPr>
          <a:xfrm>
            <a:off x="2540144" y="1076975"/>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4</a:t>
            </a:r>
            <a:endParaRPr lang="en-GB"/>
          </a:p>
        </p:txBody>
      </p:sp>
      <p:sp>
        <p:nvSpPr>
          <p:cNvPr id="7273" name="Google Shape;7273;p74"/>
          <p:cNvSpPr/>
          <p:nvPr/>
        </p:nvSpPr>
        <p:spPr>
          <a:xfrm>
            <a:off x="1201250" y="1523819"/>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5</a:t>
            </a:r>
            <a:endParaRPr lang="en-GB"/>
          </a:p>
        </p:txBody>
      </p:sp>
      <p:sp>
        <p:nvSpPr>
          <p:cNvPr id="7274" name="Google Shape;7274;p74"/>
          <p:cNvSpPr/>
          <p:nvPr/>
        </p:nvSpPr>
        <p:spPr>
          <a:xfrm>
            <a:off x="1648107" y="1523844"/>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6</a:t>
            </a:r>
            <a:endParaRPr lang="en-GB"/>
          </a:p>
        </p:txBody>
      </p:sp>
      <p:sp>
        <p:nvSpPr>
          <p:cNvPr id="7275" name="Google Shape;7275;p74"/>
          <p:cNvSpPr/>
          <p:nvPr/>
        </p:nvSpPr>
        <p:spPr>
          <a:xfrm>
            <a:off x="2093300" y="1523819"/>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7</a:t>
            </a:r>
            <a:endParaRPr lang="en-GB"/>
          </a:p>
        </p:txBody>
      </p:sp>
      <p:sp>
        <p:nvSpPr>
          <p:cNvPr id="7276" name="Google Shape;7276;p74"/>
          <p:cNvSpPr/>
          <p:nvPr/>
        </p:nvSpPr>
        <p:spPr>
          <a:xfrm>
            <a:off x="2540144" y="1523819"/>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8</a:t>
            </a:r>
            <a:endParaRPr lang="en-GB"/>
          </a:p>
        </p:txBody>
      </p:sp>
      <p:sp>
        <p:nvSpPr>
          <p:cNvPr id="7277" name="Google Shape;7277;p74"/>
          <p:cNvSpPr/>
          <p:nvPr/>
        </p:nvSpPr>
        <p:spPr>
          <a:xfrm>
            <a:off x="1201250" y="1970664"/>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3</a:t>
            </a:r>
            <a:endParaRPr lang="en-GB"/>
          </a:p>
        </p:txBody>
      </p:sp>
      <p:sp>
        <p:nvSpPr>
          <p:cNvPr id="7278" name="Google Shape;7278;p74"/>
          <p:cNvSpPr/>
          <p:nvPr/>
        </p:nvSpPr>
        <p:spPr>
          <a:xfrm>
            <a:off x="1648094" y="1970664"/>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2</a:t>
            </a:r>
            <a:endParaRPr lang="en-GB"/>
          </a:p>
        </p:txBody>
      </p:sp>
      <p:sp>
        <p:nvSpPr>
          <p:cNvPr id="7279" name="Google Shape;7279;p74"/>
          <p:cNvSpPr/>
          <p:nvPr/>
        </p:nvSpPr>
        <p:spPr>
          <a:xfrm>
            <a:off x="2093300" y="1970664"/>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1</a:t>
            </a:r>
            <a:endParaRPr lang="en-GB"/>
          </a:p>
        </p:txBody>
      </p:sp>
      <p:sp>
        <p:nvSpPr>
          <p:cNvPr id="7280" name="Google Shape;7280;p74"/>
          <p:cNvSpPr/>
          <p:nvPr/>
        </p:nvSpPr>
        <p:spPr>
          <a:xfrm>
            <a:off x="2540144" y="1970664"/>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endParaRPr lang="en-GB"/>
          </a:p>
        </p:txBody>
      </p:sp>
      <p:sp>
        <p:nvSpPr>
          <p:cNvPr id="7281" name="Google Shape;7281;p74"/>
          <p:cNvSpPr/>
          <p:nvPr/>
        </p:nvSpPr>
        <p:spPr>
          <a:xfrm>
            <a:off x="1201250" y="2417508"/>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1</a:t>
            </a:r>
            <a:endParaRPr lang="en-GB"/>
          </a:p>
        </p:txBody>
      </p:sp>
      <p:sp>
        <p:nvSpPr>
          <p:cNvPr id="7282" name="Google Shape;7282;p74"/>
          <p:cNvSpPr/>
          <p:nvPr/>
        </p:nvSpPr>
        <p:spPr>
          <a:xfrm>
            <a:off x="1648094" y="2417508"/>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2</a:t>
            </a:r>
            <a:endParaRPr lang="en-GB"/>
          </a:p>
        </p:txBody>
      </p:sp>
      <p:sp>
        <p:nvSpPr>
          <p:cNvPr id="7283" name="Google Shape;7283;p74"/>
          <p:cNvSpPr/>
          <p:nvPr/>
        </p:nvSpPr>
        <p:spPr>
          <a:xfrm>
            <a:off x="2093300" y="2417508"/>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3</a:t>
            </a:r>
            <a:endParaRPr lang="en-GB"/>
          </a:p>
        </p:txBody>
      </p:sp>
      <p:sp>
        <p:nvSpPr>
          <p:cNvPr id="7284" name="Google Shape;7284;p74"/>
          <p:cNvSpPr/>
          <p:nvPr/>
        </p:nvSpPr>
        <p:spPr>
          <a:xfrm>
            <a:off x="2540144" y="2417508"/>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4</a:t>
            </a:r>
            <a:endParaRPr lang="en-GB"/>
          </a:p>
        </p:txBody>
      </p:sp>
      <p:sp>
        <p:nvSpPr>
          <p:cNvPr id="7285" name="Google Shape;7285;p74"/>
          <p:cNvSpPr/>
          <p:nvPr/>
        </p:nvSpPr>
        <p:spPr>
          <a:xfrm>
            <a:off x="4800600" y="1522175"/>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6</a:t>
            </a:r>
            <a:endParaRPr lang="en-GB"/>
          </a:p>
        </p:txBody>
      </p:sp>
      <p:sp>
        <p:nvSpPr>
          <p:cNvPr id="7286" name="Google Shape;7286;p74"/>
          <p:cNvSpPr/>
          <p:nvPr/>
        </p:nvSpPr>
        <p:spPr>
          <a:xfrm>
            <a:off x="5247444" y="1522175"/>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8</a:t>
            </a:r>
            <a:endParaRPr lang="en-GB"/>
          </a:p>
        </p:txBody>
      </p:sp>
      <p:sp>
        <p:nvSpPr>
          <p:cNvPr id="7287" name="Google Shape;7287;p74"/>
          <p:cNvSpPr/>
          <p:nvPr/>
        </p:nvSpPr>
        <p:spPr>
          <a:xfrm>
            <a:off x="4800600" y="1969019"/>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3</a:t>
            </a:r>
            <a:endParaRPr lang="en-GB"/>
          </a:p>
        </p:txBody>
      </p:sp>
      <p:sp>
        <p:nvSpPr>
          <p:cNvPr id="7288" name="Google Shape;7288;p74"/>
          <p:cNvSpPr/>
          <p:nvPr/>
        </p:nvSpPr>
        <p:spPr>
          <a:xfrm>
            <a:off x="5247444" y="1969019"/>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4</a:t>
            </a:r>
            <a:endParaRPr lang="en-GB"/>
          </a:p>
        </p:txBody>
      </p:sp>
      <p:cxnSp>
        <p:nvCxnSpPr>
          <p:cNvPr id="7289" name="Google Shape;7289;p74"/>
          <p:cNvCxnSpPr/>
          <p:nvPr/>
        </p:nvCxnSpPr>
        <p:spPr>
          <a:xfrm>
            <a:off x="1221950" y="3003125"/>
            <a:ext cx="1781100" cy="0"/>
          </a:xfrm>
          <a:prstGeom prst="straightConnector1">
            <a:avLst/>
          </a:prstGeom>
          <a:noFill/>
          <a:ln w="19050" cap="flat" cmpd="sng">
            <a:solidFill>
              <a:schemeClr val="dk2"/>
            </a:solidFill>
            <a:prstDash val="solid"/>
            <a:round/>
            <a:headEnd type="none" w="med" len="med"/>
            <a:tailEnd type="triangle" w="med" len="med"/>
          </a:ln>
        </p:spPr>
      </p:cxnSp>
      <p:cxnSp>
        <p:nvCxnSpPr>
          <p:cNvPr id="7290" name="Google Shape;7290;p74"/>
          <p:cNvCxnSpPr/>
          <p:nvPr/>
        </p:nvCxnSpPr>
        <p:spPr>
          <a:xfrm rot="10800000">
            <a:off x="1055484" y="1110119"/>
            <a:ext cx="0" cy="1664400"/>
          </a:xfrm>
          <a:prstGeom prst="straightConnector1">
            <a:avLst/>
          </a:prstGeom>
          <a:noFill/>
          <a:ln w="19050" cap="flat" cmpd="sng">
            <a:solidFill>
              <a:schemeClr val="dk2"/>
            </a:solidFill>
            <a:prstDash val="solid"/>
            <a:round/>
            <a:headEnd type="none" w="med" len="med"/>
            <a:tailEnd type="triangle" w="med" len="med"/>
          </a:ln>
        </p:spPr>
      </p:cxnSp>
      <p:sp>
        <p:nvSpPr>
          <p:cNvPr id="7291" name="Google Shape;7291;p74"/>
          <p:cNvSpPr/>
          <p:nvPr/>
        </p:nvSpPr>
        <p:spPr>
          <a:xfrm>
            <a:off x="1490337" y="1110118"/>
            <a:ext cx="1045800" cy="1045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292" name="Google Shape;7292;p74"/>
          <p:cNvCxnSpPr>
            <a:stCxn id="7291" idx="0"/>
            <a:endCxn id="7285" idx="0"/>
          </p:cNvCxnSpPr>
          <p:nvPr/>
        </p:nvCxnSpPr>
        <p:spPr>
          <a:xfrm rot="-5400000" flipH="1">
            <a:off x="3312087" y="-188732"/>
            <a:ext cx="412200" cy="3009900"/>
          </a:xfrm>
          <a:prstGeom prst="curvedConnector3">
            <a:avLst>
              <a:gd name="adj1" fmla="val -57769"/>
            </a:avLst>
          </a:prstGeom>
          <a:noFill/>
          <a:ln w="19050" cap="flat" cmpd="sng">
            <a:solidFill>
              <a:schemeClr val="dk2"/>
            </a:solidFill>
            <a:prstDash val="solid"/>
            <a:round/>
            <a:headEnd type="none" w="med" len="med"/>
            <a:tailEnd type="triangle" w="med" len="med"/>
          </a:ln>
        </p:spPr>
      </p:cxnSp>
      <p:sp>
        <p:nvSpPr>
          <p:cNvPr id="7293" name="Google Shape;7293;p74"/>
          <p:cNvSpPr txBox="1"/>
          <p:nvPr/>
        </p:nvSpPr>
        <p:spPr>
          <a:xfrm>
            <a:off x="3230756" y="388875"/>
            <a:ext cx="1719000" cy="6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Max(1,1,5,6) = 6</a:t>
            </a:r>
            <a:endParaRPr lang="en-GB"/>
          </a:p>
        </p:txBody>
      </p:sp>
      <p:sp>
        <p:nvSpPr>
          <p:cNvPr id="7294" name="Google Shape;7294;p74"/>
          <p:cNvSpPr txBox="1"/>
          <p:nvPr/>
        </p:nvSpPr>
        <p:spPr>
          <a:xfrm>
            <a:off x="1201256" y="2920300"/>
            <a:ext cx="1719000" cy="69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Image Representation</a:t>
            </a:r>
            <a:endParaRPr lang="en-GB"/>
          </a:p>
        </p:txBody>
      </p:sp>
      <p:sp>
        <p:nvSpPr>
          <p:cNvPr id="7295" name="Google Shape;7295;p74"/>
          <p:cNvSpPr txBox="1"/>
          <p:nvPr/>
        </p:nvSpPr>
        <p:spPr>
          <a:xfrm>
            <a:off x="900936" y="770250"/>
            <a:ext cx="445200" cy="6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Y</a:t>
            </a:r>
            <a:endParaRPr lang="en-GB"/>
          </a:p>
        </p:txBody>
      </p:sp>
      <p:sp>
        <p:nvSpPr>
          <p:cNvPr id="7296" name="Google Shape;7296;p74"/>
          <p:cNvSpPr txBox="1"/>
          <p:nvPr/>
        </p:nvSpPr>
        <p:spPr>
          <a:xfrm>
            <a:off x="2912156" y="2808836"/>
            <a:ext cx="445200" cy="6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X</a:t>
            </a:r>
            <a:endParaRPr lang="en-GB"/>
          </a:p>
        </p:txBody>
      </p:sp>
      <p:cxnSp>
        <p:nvCxnSpPr>
          <p:cNvPr id="7297" name="Google Shape;7297;p74"/>
          <p:cNvCxnSpPr/>
          <p:nvPr/>
        </p:nvCxnSpPr>
        <p:spPr>
          <a:xfrm>
            <a:off x="3158450" y="1946850"/>
            <a:ext cx="1491300" cy="0"/>
          </a:xfrm>
          <a:prstGeom prst="straightConnector1">
            <a:avLst/>
          </a:prstGeom>
          <a:noFill/>
          <a:ln w="9525" cap="flat" cmpd="sng">
            <a:solidFill>
              <a:schemeClr val="dk2"/>
            </a:solidFill>
            <a:prstDash val="solid"/>
            <a:round/>
            <a:headEnd type="none" w="med" len="med"/>
            <a:tailEnd type="triangle" w="med" len="med"/>
          </a:ln>
        </p:spPr>
      </p:cxnSp>
      <p:sp>
        <p:nvSpPr>
          <p:cNvPr id="7298" name="Google Shape;7298;p74"/>
          <p:cNvSpPr txBox="1"/>
          <p:nvPr/>
        </p:nvSpPr>
        <p:spPr>
          <a:xfrm>
            <a:off x="2970983" y="1894178"/>
            <a:ext cx="1847700" cy="88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t>Pooling performed with a 2x2 kernel and a stride of 2</a:t>
            </a: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sp>
        <p:nvSpPr>
          <p:cNvPr id="116" name="Google Shape;116;p19"/>
          <p:cNvSpPr/>
          <p:nvPr/>
        </p:nvSpPr>
        <p:spPr>
          <a:xfrm>
            <a:off x="521850" y="2442725"/>
            <a:ext cx="1279500" cy="819600"/>
          </a:xfrm>
          <a:prstGeom prst="cube">
            <a:avLst>
              <a:gd name="adj" fmla="val 68741"/>
            </a:avLst>
          </a:prstGeom>
          <a:gradFill>
            <a:gsLst>
              <a:gs pos="0">
                <a:srgbClr val="E0EDBA">
                  <a:alpha val="79215"/>
                </a:srgbClr>
              </a:gs>
              <a:gs pos="100000">
                <a:srgbClr val="DE87F1">
                  <a:alpha val="48235"/>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9"/>
          <p:cNvSpPr/>
          <p:nvPr/>
        </p:nvSpPr>
        <p:spPr>
          <a:xfrm flipH="1">
            <a:off x="3315350" y="419400"/>
            <a:ext cx="1688700" cy="14829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9"/>
          <p:cNvSpPr/>
          <p:nvPr/>
        </p:nvSpPr>
        <p:spPr>
          <a:xfrm flipH="1">
            <a:off x="3033797" y="604825"/>
            <a:ext cx="1688700" cy="14829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9"/>
          <p:cNvSpPr/>
          <p:nvPr/>
        </p:nvSpPr>
        <p:spPr>
          <a:xfrm flipH="1">
            <a:off x="1626644" y="1709400"/>
            <a:ext cx="1688700" cy="14829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0" name="Google Shape;120;p19"/>
          <p:cNvGrpSpPr/>
          <p:nvPr/>
        </p:nvGrpSpPr>
        <p:grpSpPr>
          <a:xfrm>
            <a:off x="6631549" y="846696"/>
            <a:ext cx="1765922" cy="1596032"/>
            <a:chOff x="6240000" y="821025"/>
            <a:chExt cx="2904000" cy="2668950"/>
          </a:xfrm>
        </p:grpSpPr>
        <p:sp>
          <p:nvSpPr>
            <p:cNvPr id="121" name="Google Shape;121;p19"/>
            <p:cNvSpPr/>
            <p:nvPr/>
          </p:nvSpPr>
          <p:spPr>
            <a:xfrm flipH="1">
              <a:off x="6240000" y="821025"/>
              <a:ext cx="2904000" cy="26673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2" name="Google Shape;122;p19"/>
            <p:cNvSpPr/>
            <p:nvPr/>
          </p:nvSpPr>
          <p:spPr>
            <a:xfrm flipH="1">
              <a:off x="62400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3" name="Google Shape;123;p19"/>
            <p:cNvSpPr/>
            <p:nvPr/>
          </p:nvSpPr>
          <p:spPr>
            <a:xfrm flipH="1">
              <a:off x="68208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4" name="Google Shape;124;p19"/>
            <p:cNvSpPr/>
            <p:nvPr/>
          </p:nvSpPr>
          <p:spPr>
            <a:xfrm flipH="1">
              <a:off x="74016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5" name="Google Shape;125;p19"/>
            <p:cNvSpPr/>
            <p:nvPr/>
          </p:nvSpPr>
          <p:spPr>
            <a:xfrm flipH="1">
              <a:off x="79824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6" name="Google Shape;126;p19"/>
            <p:cNvSpPr/>
            <p:nvPr/>
          </p:nvSpPr>
          <p:spPr>
            <a:xfrm flipH="1">
              <a:off x="85632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7" name="Google Shape;127;p19"/>
            <p:cNvSpPr/>
            <p:nvPr/>
          </p:nvSpPr>
          <p:spPr>
            <a:xfrm flipH="1">
              <a:off x="62400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8" name="Google Shape;128;p19"/>
            <p:cNvSpPr/>
            <p:nvPr/>
          </p:nvSpPr>
          <p:spPr>
            <a:xfrm flipH="1">
              <a:off x="68208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9" name="Google Shape;129;p19"/>
            <p:cNvSpPr/>
            <p:nvPr/>
          </p:nvSpPr>
          <p:spPr>
            <a:xfrm flipH="1">
              <a:off x="74016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0" name="Google Shape;130;p19"/>
            <p:cNvSpPr/>
            <p:nvPr/>
          </p:nvSpPr>
          <p:spPr>
            <a:xfrm flipH="1">
              <a:off x="79824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1" name="Google Shape;131;p19"/>
            <p:cNvSpPr/>
            <p:nvPr/>
          </p:nvSpPr>
          <p:spPr>
            <a:xfrm flipH="1">
              <a:off x="85632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2" name="Google Shape;132;p19"/>
            <p:cNvSpPr/>
            <p:nvPr/>
          </p:nvSpPr>
          <p:spPr>
            <a:xfrm flipH="1">
              <a:off x="62400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3" name="Google Shape;133;p19"/>
            <p:cNvSpPr/>
            <p:nvPr/>
          </p:nvSpPr>
          <p:spPr>
            <a:xfrm flipH="1">
              <a:off x="68208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4" name="Google Shape;134;p19"/>
            <p:cNvSpPr/>
            <p:nvPr/>
          </p:nvSpPr>
          <p:spPr>
            <a:xfrm flipH="1">
              <a:off x="74016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5" name="Google Shape;135;p19"/>
            <p:cNvSpPr/>
            <p:nvPr/>
          </p:nvSpPr>
          <p:spPr>
            <a:xfrm flipH="1">
              <a:off x="79824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6" name="Google Shape;136;p19"/>
            <p:cNvSpPr/>
            <p:nvPr/>
          </p:nvSpPr>
          <p:spPr>
            <a:xfrm flipH="1">
              <a:off x="85632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7" name="Google Shape;137;p19"/>
            <p:cNvSpPr/>
            <p:nvPr/>
          </p:nvSpPr>
          <p:spPr>
            <a:xfrm flipH="1">
              <a:off x="62400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8" name="Google Shape;138;p19"/>
            <p:cNvSpPr/>
            <p:nvPr/>
          </p:nvSpPr>
          <p:spPr>
            <a:xfrm flipH="1">
              <a:off x="68208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9" name="Google Shape;139;p19"/>
            <p:cNvSpPr/>
            <p:nvPr/>
          </p:nvSpPr>
          <p:spPr>
            <a:xfrm flipH="1">
              <a:off x="74016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0" name="Google Shape;140;p19"/>
            <p:cNvSpPr/>
            <p:nvPr/>
          </p:nvSpPr>
          <p:spPr>
            <a:xfrm flipH="1">
              <a:off x="79824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1" name="Google Shape;141;p19"/>
            <p:cNvSpPr/>
            <p:nvPr/>
          </p:nvSpPr>
          <p:spPr>
            <a:xfrm flipH="1">
              <a:off x="85632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2" name="Google Shape;142;p19"/>
            <p:cNvSpPr/>
            <p:nvPr/>
          </p:nvSpPr>
          <p:spPr>
            <a:xfrm flipH="1">
              <a:off x="62400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3" name="Google Shape;143;p19"/>
            <p:cNvSpPr/>
            <p:nvPr/>
          </p:nvSpPr>
          <p:spPr>
            <a:xfrm flipH="1">
              <a:off x="68208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4" name="Google Shape;144;p19"/>
            <p:cNvSpPr/>
            <p:nvPr/>
          </p:nvSpPr>
          <p:spPr>
            <a:xfrm flipH="1">
              <a:off x="74016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5" name="Google Shape;145;p19"/>
            <p:cNvSpPr/>
            <p:nvPr/>
          </p:nvSpPr>
          <p:spPr>
            <a:xfrm flipH="1">
              <a:off x="79824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6" name="Google Shape;146;p19"/>
            <p:cNvSpPr/>
            <p:nvPr/>
          </p:nvSpPr>
          <p:spPr>
            <a:xfrm flipH="1">
              <a:off x="85632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47" name="Google Shape;147;p19"/>
          <p:cNvGrpSpPr/>
          <p:nvPr/>
        </p:nvGrpSpPr>
        <p:grpSpPr>
          <a:xfrm>
            <a:off x="6631551" y="2251938"/>
            <a:ext cx="1765922" cy="1596032"/>
            <a:chOff x="5950075" y="854725"/>
            <a:chExt cx="2904000" cy="2668950"/>
          </a:xfrm>
        </p:grpSpPr>
        <p:sp>
          <p:nvSpPr>
            <p:cNvPr id="148" name="Google Shape;148;p19"/>
            <p:cNvSpPr/>
            <p:nvPr/>
          </p:nvSpPr>
          <p:spPr>
            <a:xfrm flipH="1">
              <a:off x="5950075" y="854725"/>
              <a:ext cx="2904000" cy="26673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19"/>
            <p:cNvSpPr/>
            <p:nvPr/>
          </p:nvSpPr>
          <p:spPr>
            <a:xfrm flipH="1">
              <a:off x="59500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19"/>
            <p:cNvSpPr/>
            <p:nvPr/>
          </p:nvSpPr>
          <p:spPr>
            <a:xfrm flipH="1">
              <a:off x="65308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9"/>
            <p:cNvSpPr/>
            <p:nvPr/>
          </p:nvSpPr>
          <p:spPr>
            <a:xfrm flipH="1">
              <a:off x="71116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19"/>
            <p:cNvSpPr/>
            <p:nvPr/>
          </p:nvSpPr>
          <p:spPr>
            <a:xfrm flipH="1">
              <a:off x="76924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19"/>
            <p:cNvSpPr/>
            <p:nvPr/>
          </p:nvSpPr>
          <p:spPr>
            <a:xfrm flipH="1">
              <a:off x="82732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19"/>
            <p:cNvSpPr/>
            <p:nvPr/>
          </p:nvSpPr>
          <p:spPr>
            <a:xfrm flipH="1">
              <a:off x="59500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19"/>
            <p:cNvSpPr/>
            <p:nvPr/>
          </p:nvSpPr>
          <p:spPr>
            <a:xfrm flipH="1">
              <a:off x="65308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19"/>
            <p:cNvSpPr/>
            <p:nvPr/>
          </p:nvSpPr>
          <p:spPr>
            <a:xfrm flipH="1">
              <a:off x="71116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19"/>
            <p:cNvSpPr/>
            <p:nvPr/>
          </p:nvSpPr>
          <p:spPr>
            <a:xfrm flipH="1">
              <a:off x="76924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19"/>
            <p:cNvSpPr/>
            <p:nvPr/>
          </p:nvSpPr>
          <p:spPr>
            <a:xfrm flipH="1">
              <a:off x="82732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19"/>
            <p:cNvSpPr/>
            <p:nvPr/>
          </p:nvSpPr>
          <p:spPr>
            <a:xfrm flipH="1">
              <a:off x="59500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19"/>
            <p:cNvSpPr/>
            <p:nvPr/>
          </p:nvSpPr>
          <p:spPr>
            <a:xfrm flipH="1">
              <a:off x="65308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19"/>
            <p:cNvSpPr/>
            <p:nvPr/>
          </p:nvSpPr>
          <p:spPr>
            <a:xfrm flipH="1">
              <a:off x="71116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19"/>
            <p:cNvSpPr/>
            <p:nvPr/>
          </p:nvSpPr>
          <p:spPr>
            <a:xfrm flipH="1">
              <a:off x="76924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19"/>
            <p:cNvSpPr/>
            <p:nvPr/>
          </p:nvSpPr>
          <p:spPr>
            <a:xfrm flipH="1">
              <a:off x="82732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19"/>
            <p:cNvSpPr/>
            <p:nvPr/>
          </p:nvSpPr>
          <p:spPr>
            <a:xfrm flipH="1">
              <a:off x="59500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19"/>
            <p:cNvSpPr/>
            <p:nvPr/>
          </p:nvSpPr>
          <p:spPr>
            <a:xfrm flipH="1">
              <a:off x="65308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19"/>
            <p:cNvSpPr/>
            <p:nvPr/>
          </p:nvSpPr>
          <p:spPr>
            <a:xfrm flipH="1">
              <a:off x="71116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19"/>
            <p:cNvSpPr/>
            <p:nvPr/>
          </p:nvSpPr>
          <p:spPr>
            <a:xfrm flipH="1">
              <a:off x="76924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19"/>
            <p:cNvSpPr/>
            <p:nvPr/>
          </p:nvSpPr>
          <p:spPr>
            <a:xfrm flipH="1">
              <a:off x="82732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19"/>
            <p:cNvSpPr/>
            <p:nvPr/>
          </p:nvSpPr>
          <p:spPr>
            <a:xfrm flipH="1">
              <a:off x="59500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19"/>
            <p:cNvSpPr/>
            <p:nvPr/>
          </p:nvSpPr>
          <p:spPr>
            <a:xfrm flipH="1">
              <a:off x="65308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19"/>
            <p:cNvSpPr/>
            <p:nvPr/>
          </p:nvSpPr>
          <p:spPr>
            <a:xfrm flipH="1">
              <a:off x="71116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19"/>
            <p:cNvSpPr/>
            <p:nvPr/>
          </p:nvSpPr>
          <p:spPr>
            <a:xfrm flipH="1">
              <a:off x="76924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19"/>
            <p:cNvSpPr/>
            <p:nvPr/>
          </p:nvSpPr>
          <p:spPr>
            <a:xfrm flipH="1">
              <a:off x="82732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4" name="Google Shape;174;p19"/>
          <p:cNvGrpSpPr/>
          <p:nvPr/>
        </p:nvGrpSpPr>
        <p:grpSpPr>
          <a:xfrm>
            <a:off x="5501616" y="2251948"/>
            <a:ext cx="1765922" cy="1596032"/>
            <a:chOff x="2854300" y="1168125"/>
            <a:chExt cx="2904000" cy="2668950"/>
          </a:xfrm>
        </p:grpSpPr>
        <p:sp>
          <p:nvSpPr>
            <p:cNvPr id="175" name="Google Shape;175;p19"/>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19"/>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19"/>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19"/>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19"/>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19"/>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19"/>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19"/>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19"/>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19"/>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19"/>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19"/>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19"/>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19"/>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19"/>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19"/>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19"/>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19"/>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9"/>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19"/>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19"/>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9"/>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9"/>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19"/>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19"/>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9"/>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1" name="Google Shape;201;p19"/>
          <p:cNvGrpSpPr/>
          <p:nvPr/>
        </p:nvGrpSpPr>
        <p:grpSpPr>
          <a:xfrm rot="237484">
            <a:off x="4969673" y="433198"/>
            <a:ext cx="1605826" cy="1679213"/>
            <a:chOff x="608609" y="2370079"/>
            <a:chExt cx="458224" cy="523616"/>
          </a:xfrm>
        </p:grpSpPr>
        <p:grpSp>
          <p:nvGrpSpPr>
            <p:cNvPr id="202" name="Google Shape;202;p19"/>
            <p:cNvGrpSpPr/>
            <p:nvPr/>
          </p:nvGrpSpPr>
          <p:grpSpPr>
            <a:xfrm>
              <a:off x="608609" y="2665704"/>
              <a:ext cx="458224" cy="227991"/>
              <a:chOff x="5668659" y="1713442"/>
              <a:chExt cx="458224" cy="227991"/>
            </a:xfrm>
          </p:grpSpPr>
          <p:grpSp>
            <p:nvGrpSpPr>
              <p:cNvPr id="203" name="Google Shape;203;p19"/>
              <p:cNvGrpSpPr/>
              <p:nvPr/>
            </p:nvGrpSpPr>
            <p:grpSpPr>
              <a:xfrm>
                <a:off x="5802485" y="1713507"/>
                <a:ext cx="188679" cy="227926"/>
                <a:chOff x="5802485" y="1713507"/>
                <a:chExt cx="188679" cy="227926"/>
              </a:xfrm>
            </p:grpSpPr>
            <p:sp>
              <p:nvSpPr>
                <p:cNvPr id="204" name="Google Shape;204;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6" name="Google Shape;206;p19"/>
              <p:cNvGrpSpPr/>
              <p:nvPr/>
            </p:nvGrpSpPr>
            <p:grpSpPr>
              <a:xfrm>
                <a:off x="5936312" y="1713442"/>
                <a:ext cx="190570" cy="227991"/>
                <a:chOff x="5936312" y="1713442"/>
                <a:chExt cx="190570" cy="227991"/>
              </a:xfrm>
            </p:grpSpPr>
            <p:sp>
              <p:nvSpPr>
                <p:cNvPr id="207" name="Google Shape;207;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10" name="Google Shape;210;p19"/>
              <p:cNvGrpSpPr/>
              <p:nvPr/>
            </p:nvGrpSpPr>
            <p:grpSpPr>
              <a:xfrm>
                <a:off x="5668659" y="1714000"/>
                <a:ext cx="193488" cy="227433"/>
                <a:chOff x="5668659" y="1714000"/>
                <a:chExt cx="193488" cy="227433"/>
              </a:xfrm>
            </p:grpSpPr>
            <p:sp>
              <p:nvSpPr>
                <p:cNvPr id="211" name="Google Shape;211;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13" name="Google Shape;213;p19"/>
            <p:cNvGrpSpPr/>
            <p:nvPr/>
          </p:nvGrpSpPr>
          <p:grpSpPr>
            <a:xfrm>
              <a:off x="608609" y="2511879"/>
              <a:ext cx="458224" cy="227991"/>
              <a:chOff x="5668659" y="1713442"/>
              <a:chExt cx="458224" cy="227991"/>
            </a:xfrm>
          </p:grpSpPr>
          <p:grpSp>
            <p:nvGrpSpPr>
              <p:cNvPr id="214" name="Google Shape;214;p19"/>
              <p:cNvGrpSpPr/>
              <p:nvPr/>
            </p:nvGrpSpPr>
            <p:grpSpPr>
              <a:xfrm>
                <a:off x="5802485" y="1713507"/>
                <a:ext cx="188679" cy="227926"/>
                <a:chOff x="5802485" y="1713507"/>
                <a:chExt cx="188679" cy="227926"/>
              </a:xfrm>
            </p:grpSpPr>
            <p:sp>
              <p:nvSpPr>
                <p:cNvPr id="215" name="Google Shape;215;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7" name="Google Shape;217;p19"/>
              <p:cNvGrpSpPr/>
              <p:nvPr/>
            </p:nvGrpSpPr>
            <p:grpSpPr>
              <a:xfrm>
                <a:off x="5936312" y="1713442"/>
                <a:ext cx="190570" cy="227991"/>
                <a:chOff x="5936312" y="1713442"/>
                <a:chExt cx="190570" cy="227991"/>
              </a:xfrm>
            </p:grpSpPr>
            <p:sp>
              <p:nvSpPr>
                <p:cNvPr id="218" name="Google Shape;218;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21" name="Google Shape;221;p19"/>
              <p:cNvGrpSpPr/>
              <p:nvPr/>
            </p:nvGrpSpPr>
            <p:grpSpPr>
              <a:xfrm>
                <a:off x="5668659" y="1714000"/>
                <a:ext cx="193488" cy="227433"/>
                <a:chOff x="5668659" y="1714000"/>
                <a:chExt cx="193488" cy="227433"/>
              </a:xfrm>
            </p:grpSpPr>
            <p:sp>
              <p:nvSpPr>
                <p:cNvPr id="222" name="Google Shape;222;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24" name="Google Shape;224;p19"/>
            <p:cNvGrpSpPr/>
            <p:nvPr/>
          </p:nvGrpSpPr>
          <p:grpSpPr>
            <a:xfrm>
              <a:off x="608609" y="2370079"/>
              <a:ext cx="458224" cy="227991"/>
              <a:chOff x="5668659" y="1713442"/>
              <a:chExt cx="458224" cy="227991"/>
            </a:xfrm>
          </p:grpSpPr>
          <p:grpSp>
            <p:nvGrpSpPr>
              <p:cNvPr id="225" name="Google Shape;225;p19"/>
              <p:cNvGrpSpPr/>
              <p:nvPr/>
            </p:nvGrpSpPr>
            <p:grpSpPr>
              <a:xfrm>
                <a:off x="5802485" y="1713507"/>
                <a:ext cx="188679" cy="227926"/>
                <a:chOff x="5802485" y="1713507"/>
                <a:chExt cx="188679" cy="227926"/>
              </a:xfrm>
            </p:grpSpPr>
            <p:sp>
              <p:nvSpPr>
                <p:cNvPr id="226" name="Google Shape;226;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8" name="Google Shape;228;p19"/>
              <p:cNvGrpSpPr/>
              <p:nvPr/>
            </p:nvGrpSpPr>
            <p:grpSpPr>
              <a:xfrm>
                <a:off x="5936312" y="1713442"/>
                <a:ext cx="190570" cy="227991"/>
                <a:chOff x="5936312" y="1713442"/>
                <a:chExt cx="190570" cy="227991"/>
              </a:xfrm>
            </p:grpSpPr>
            <p:sp>
              <p:nvSpPr>
                <p:cNvPr id="229" name="Google Shape;229;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32" name="Google Shape;232;p19"/>
              <p:cNvGrpSpPr/>
              <p:nvPr/>
            </p:nvGrpSpPr>
            <p:grpSpPr>
              <a:xfrm>
                <a:off x="5668659" y="1714000"/>
                <a:ext cx="193488" cy="227433"/>
                <a:chOff x="5668659" y="1714000"/>
                <a:chExt cx="193488" cy="227433"/>
              </a:xfrm>
            </p:grpSpPr>
            <p:sp>
              <p:nvSpPr>
                <p:cNvPr id="233" name="Google Shape;233;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235" name="Google Shape;235;p19"/>
          <p:cNvGrpSpPr/>
          <p:nvPr/>
        </p:nvGrpSpPr>
        <p:grpSpPr>
          <a:xfrm>
            <a:off x="3718744" y="2731504"/>
            <a:ext cx="1605799" cy="1679186"/>
            <a:chOff x="608609" y="2370079"/>
            <a:chExt cx="458224" cy="523616"/>
          </a:xfrm>
        </p:grpSpPr>
        <p:grpSp>
          <p:nvGrpSpPr>
            <p:cNvPr id="236" name="Google Shape;236;p19"/>
            <p:cNvGrpSpPr/>
            <p:nvPr/>
          </p:nvGrpSpPr>
          <p:grpSpPr>
            <a:xfrm>
              <a:off x="608609" y="2665704"/>
              <a:ext cx="458224" cy="227991"/>
              <a:chOff x="5668659" y="1713442"/>
              <a:chExt cx="458224" cy="227991"/>
            </a:xfrm>
          </p:grpSpPr>
          <p:grpSp>
            <p:nvGrpSpPr>
              <p:cNvPr id="237" name="Google Shape;237;p19"/>
              <p:cNvGrpSpPr/>
              <p:nvPr/>
            </p:nvGrpSpPr>
            <p:grpSpPr>
              <a:xfrm>
                <a:off x="5802485" y="1713507"/>
                <a:ext cx="188679" cy="227926"/>
                <a:chOff x="5802485" y="1713507"/>
                <a:chExt cx="188679" cy="227926"/>
              </a:xfrm>
            </p:grpSpPr>
            <p:sp>
              <p:nvSpPr>
                <p:cNvPr id="238" name="Google Shape;238;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0" name="Google Shape;240;p19"/>
              <p:cNvGrpSpPr/>
              <p:nvPr/>
            </p:nvGrpSpPr>
            <p:grpSpPr>
              <a:xfrm>
                <a:off x="5936312" y="1713442"/>
                <a:ext cx="190570" cy="227991"/>
                <a:chOff x="5936312" y="1713442"/>
                <a:chExt cx="190570" cy="227991"/>
              </a:xfrm>
            </p:grpSpPr>
            <p:sp>
              <p:nvSpPr>
                <p:cNvPr id="241" name="Google Shape;241;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44" name="Google Shape;244;p19"/>
              <p:cNvGrpSpPr/>
              <p:nvPr/>
            </p:nvGrpSpPr>
            <p:grpSpPr>
              <a:xfrm>
                <a:off x="5668659" y="1714000"/>
                <a:ext cx="193488" cy="227433"/>
                <a:chOff x="5668659" y="1714000"/>
                <a:chExt cx="193488" cy="227433"/>
              </a:xfrm>
            </p:grpSpPr>
            <p:sp>
              <p:nvSpPr>
                <p:cNvPr id="245" name="Google Shape;245;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47" name="Google Shape;247;p19"/>
            <p:cNvGrpSpPr/>
            <p:nvPr/>
          </p:nvGrpSpPr>
          <p:grpSpPr>
            <a:xfrm>
              <a:off x="608609" y="2511879"/>
              <a:ext cx="458224" cy="227991"/>
              <a:chOff x="5668659" y="1713442"/>
              <a:chExt cx="458224" cy="227991"/>
            </a:xfrm>
          </p:grpSpPr>
          <p:grpSp>
            <p:nvGrpSpPr>
              <p:cNvPr id="248" name="Google Shape;248;p19"/>
              <p:cNvGrpSpPr/>
              <p:nvPr/>
            </p:nvGrpSpPr>
            <p:grpSpPr>
              <a:xfrm>
                <a:off x="5802485" y="1713507"/>
                <a:ext cx="188679" cy="227926"/>
                <a:chOff x="5802485" y="1713507"/>
                <a:chExt cx="188679" cy="227926"/>
              </a:xfrm>
            </p:grpSpPr>
            <p:sp>
              <p:nvSpPr>
                <p:cNvPr id="249" name="Google Shape;249;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1" name="Google Shape;251;p19"/>
              <p:cNvGrpSpPr/>
              <p:nvPr/>
            </p:nvGrpSpPr>
            <p:grpSpPr>
              <a:xfrm>
                <a:off x="5936312" y="1713442"/>
                <a:ext cx="190570" cy="227991"/>
                <a:chOff x="5936312" y="1713442"/>
                <a:chExt cx="190570" cy="227991"/>
              </a:xfrm>
            </p:grpSpPr>
            <p:sp>
              <p:nvSpPr>
                <p:cNvPr id="252" name="Google Shape;252;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55" name="Google Shape;255;p19"/>
              <p:cNvGrpSpPr/>
              <p:nvPr/>
            </p:nvGrpSpPr>
            <p:grpSpPr>
              <a:xfrm>
                <a:off x="5668659" y="1714000"/>
                <a:ext cx="193488" cy="227433"/>
                <a:chOff x="5668659" y="1714000"/>
                <a:chExt cx="193488" cy="227433"/>
              </a:xfrm>
            </p:grpSpPr>
            <p:sp>
              <p:nvSpPr>
                <p:cNvPr id="256" name="Google Shape;256;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58" name="Google Shape;258;p19"/>
            <p:cNvGrpSpPr/>
            <p:nvPr/>
          </p:nvGrpSpPr>
          <p:grpSpPr>
            <a:xfrm>
              <a:off x="608609" y="2370079"/>
              <a:ext cx="458224" cy="227991"/>
              <a:chOff x="5668659" y="1713442"/>
              <a:chExt cx="458224" cy="227991"/>
            </a:xfrm>
          </p:grpSpPr>
          <p:grpSp>
            <p:nvGrpSpPr>
              <p:cNvPr id="259" name="Google Shape;259;p19"/>
              <p:cNvGrpSpPr/>
              <p:nvPr/>
            </p:nvGrpSpPr>
            <p:grpSpPr>
              <a:xfrm>
                <a:off x="5802485" y="1713507"/>
                <a:ext cx="188679" cy="227926"/>
                <a:chOff x="5802485" y="1713507"/>
                <a:chExt cx="188679" cy="227926"/>
              </a:xfrm>
            </p:grpSpPr>
            <p:sp>
              <p:nvSpPr>
                <p:cNvPr id="260" name="Google Shape;260;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2" name="Google Shape;262;p19"/>
              <p:cNvGrpSpPr/>
              <p:nvPr/>
            </p:nvGrpSpPr>
            <p:grpSpPr>
              <a:xfrm>
                <a:off x="5936312" y="1713442"/>
                <a:ext cx="190570" cy="227991"/>
                <a:chOff x="5936312" y="1713442"/>
                <a:chExt cx="190570" cy="227991"/>
              </a:xfrm>
            </p:grpSpPr>
            <p:sp>
              <p:nvSpPr>
                <p:cNvPr id="263" name="Google Shape;263;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66" name="Google Shape;266;p19"/>
              <p:cNvGrpSpPr/>
              <p:nvPr/>
            </p:nvGrpSpPr>
            <p:grpSpPr>
              <a:xfrm>
                <a:off x="5668659" y="1714000"/>
                <a:ext cx="193488" cy="227433"/>
                <a:chOff x="5668659" y="1714000"/>
                <a:chExt cx="193488" cy="227433"/>
              </a:xfrm>
            </p:grpSpPr>
            <p:sp>
              <p:nvSpPr>
                <p:cNvPr id="267" name="Google Shape;267;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269" name="Google Shape;269;p19"/>
          <p:cNvGrpSpPr/>
          <p:nvPr/>
        </p:nvGrpSpPr>
        <p:grpSpPr>
          <a:xfrm>
            <a:off x="1462200" y="3213687"/>
            <a:ext cx="1605799" cy="1679186"/>
            <a:chOff x="608609" y="2370079"/>
            <a:chExt cx="458224" cy="523616"/>
          </a:xfrm>
        </p:grpSpPr>
        <p:grpSp>
          <p:nvGrpSpPr>
            <p:cNvPr id="270" name="Google Shape;270;p19"/>
            <p:cNvGrpSpPr/>
            <p:nvPr/>
          </p:nvGrpSpPr>
          <p:grpSpPr>
            <a:xfrm>
              <a:off x="608609" y="2665704"/>
              <a:ext cx="458224" cy="227991"/>
              <a:chOff x="5668659" y="1713442"/>
              <a:chExt cx="458224" cy="227991"/>
            </a:xfrm>
          </p:grpSpPr>
          <p:grpSp>
            <p:nvGrpSpPr>
              <p:cNvPr id="271" name="Google Shape;271;p19"/>
              <p:cNvGrpSpPr/>
              <p:nvPr/>
            </p:nvGrpSpPr>
            <p:grpSpPr>
              <a:xfrm>
                <a:off x="5802485" y="1713507"/>
                <a:ext cx="188679" cy="227926"/>
                <a:chOff x="5802485" y="1713507"/>
                <a:chExt cx="188679" cy="227926"/>
              </a:xfrm>
            </p:grpSpPr>
            <p:sp>
              <p:nvSpPr>
                <p:cNvPr id="272" name="Google Shape;272;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4" name="Google Shape;274;p19"/>
              <p:cNvGrpSpPr/>
              <p:nvPr/>
            </p:nvGrpSpPr>
            <p:grpSpPr>
              <a:xfrm>
                <a:off x="5936312" y="1713442"/>
                <a:ext cx="190570" cy="227991"/>
                <a:chOff x="5936312" y="1713442"/>
                <a:chExt cx="190570" cy="227991"/>
              </a:xfrm>
            </p:grpSpPr>
            <p:sp>
              <p:nvSpPr>
                <p:cNvPr id="275" name="Google Shape;275;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78" name="Google Shape;278;p19"/>
              <p:cNvGrpSpPr/>
              <p:nvPr/>
            </p:nvGrpSpPr>
            <p:grpSpPr>
              <a:xfrm>
                <a:off x="5668659" y="1714000"/>
                <a:ext cx="193488" cy="227433"/>
                <a:chOff x="5668659" y="1714000"/>
                <a:chExt cx="193488" cy="227433"/>
              </a:xfrm>
            </p:grpSpPr>
            <p:sp>
              <p:nvSpPr>
                <p:cNvPr id="279" name="Google Shape;279;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81" name="Google Shape;281;p19"/>
            <p:cNvGrpSpPr/>
            <p:nvPr/>
          </p:nvGrpSpPr>
          <p:grpSpPr>
            <a:xfrm>
              <a:off x="608609" y="2511879"/>
              <a:ext cx="458224" cy="227991"/>
              <a:chOff x="5668659" y="1713442"/>
              <a:chExt cx="458224" cy="227991"/>
            </a:xfrm>
          </p:grpSpPr>
          <p:grpSp>
            <p:nvGrpSpPr>
              <p:cNvPr id="282" name="Google Shape;282;p19"/>
              <p:cNvGrpSpPr/>
              <p:nvPr/>
            </p:nvGrpSpPr>
            <p:grpSpPr>
              <a:xfrm>
                <a:off x="5802485" y="1713507"/>
                <a:ext cx="188679" cy="227926"/>
                <a:chOff x="5802485" y="1713507"/>
                <a:chExt cx="188679" cy="227926"/>
              </a:xfrm>
            </p:grpSpPr>
            <p:sp>
              <p:nvSpPr>
                <p:cNvPr id="283" name="Google Shape;283;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5" name="Google Shape;285;p19"/>
              <p:cNvGrpSpPr/>
              <p:nvPr/>
            </p:nvGrpSpPr>
            <p:grpSpPr>
              <a:xfrm>
                <a:off x="5936312" y="1713442"/>
                <a:ext cx="190570" cy="227991"/>
                <a:chOff x="5936312" y="1713442"/>
                <a:chExt cx="190570" cy="227991"/>
              </a:xfrm>
            </p:grpSpPr>
            <p:sp>
              <p:nvSpPr>
                <p:cNvPr id="286" name="Google Shape;286;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89" name="Google Shape;289;p19"/>
              <p:cNvGrpSpPr/>
              <p:nvPr/>
            </p:nvGrpSpPr>
            <p:grpSpPr>
              <a:xfrm>
                <a:off x="5668659" y="1714000"/>
                <a:ext cx="193488" cy="227433"/>
                <a:chOff x="5668659" y="1714000"/>
                <a:chExt cx="193488" cy="227433"/>
              </a:xfrm>
            </p:grpSpPr>
            <p:sp>
              <p:nvSpPr>
                <p:cNvPr id="290" name="Google Shape;290;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92" name="Google Shape;292;p19"/>
            <p:cNvGrpSpPr/>
            <p:nvPr/>
          </p:nvGrpSpPr>
          <p:grpSpPr>
            <a:xfrm>
              <a:off x="608609" y="2370079"/>
              <a:ext cx="458224" cy="227991"/>
              <a:chOff x="5668659" y="1713442"/>
              <a:chExt cx="458224" cy="227991"/>
            </a:xfrm>
          </p:grpSpPr>
          <p:grpSp>
            <p:nvGrpSpPr>
              <p:cNvPr id="293" name="Google Shape;293;p19"/>
              <p:cNvGrpSpPr/>
              <p:nvPr/>
            </p:nvGrpSpPr>
            <p:grpSpPr>
              <a:xfrm>
                <a:off x="5802485" y="1713507"/>
                <a:ext cx="188679" cy="227926"/>
                <a:chOff x="5802485" y="1713507"/>
                <a:chExt cx="188679" cy="227926"/>
              </a:xfrm>
            </p:grpSpPr>
            <p:sp>
              <p:nvSpPr>
                <p:cNvPr id="294" name="Google Shape;294;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6" name="Google Shape;296;p19"/>
              <p:cNvGrpSpPr/>
              <p:nvPr/>
            </p:nvGrpSpPr>
            <p:grpSpPr>
              <a:xfrm>
                <a:off x="5936312" y="1713442"/>
                <a:ext cx="190570" cy="227991"/>
                <a:chOff x="5936312" y="1713442"/>
                <a:chExt cx="190570" cy="227991"/>
              </a:xfrm>
            </p:grpSpPr>
            <p:sp>
              <p:nvSpPr>
                <p:cNvPr id="297" name="Google Shape;297;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300" name="Google Shape;300;p19"/>
              <p:cNvGrpSpPr/>
              <p:nvPr/>
            </p:nvGrpSpPr>
            <p:grpSpPr>
              <a:xfrm>
                <a:off x="5668659" y="1714000"/>
                <a:ext cx="193488" cy="227433"/>
                <a:chOff x="5668659" y="1714000"/>
                <a:chExt cx="193488" cy="227433"/>
              </a:xfrm>
            </p:grpSpPr>
            <p:sp>
              <p:nvSpPr>
                <p:cNvPr id="301" name="Google Shape;301;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
        <p:nvSpPr>
          <p:cNvPr id="303" name="Google Shape;303;p19"/>
          <p:cNvSpPr/>
          <p:nvPr/>
        </p:nvSpPr>
        <p:spPr>
          <a:xfrm>
            <a:off x="521850" y="718825"/>
            <a:ext cx="1546200" cy="1254900"/>
          </a:xfrm>
          <a:prstGeom prst="cube">
            <a:avLst>
              <a:gd name="adj" fmla="val 25000"/>
            </a:avLst>
          </a:prstGeom>
          <a:gradFill>
            <a:gsLst>
              <a:gs pos="0">
                <a:srgbClr val="E0EDBA">
                  <a:alpha val="79215"/>
                </a:srgbClr>
              </a:gs>
              <a:gs pos="100000">
                <a:srgbClr val="DE87F1">
                  <a:alpha val="48235"/>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9"/>
                                        </p:tgtEl>
                                        <p:attrNameLst>
                                          <p:attrName>style.visibility</p:attrName>
                                        </p:attrNameLst>
                                      </p:cBhvr>
                                      <p:to>
                                        <p:strVal val="visible"/>
                                      </p:to>
                                    </p:set>
                                    <p:animEffect transition="in" filter="fade">
                                      <p:cBhvr>
                                        <p:cTn id="7" dur="1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07" name="Shape 307"/>
        <p:cNvGrpSpPr/>
        <p:nvPr/>
      </p:nvGrpSpPr>
      <p:grpSpPr>
        <a:xfrm>
          <a:off x="0" y="0"/>
          <a:ext cx="0" cy="0"/>
          <a:chOff x="0" y="0"/>
          <a:chExt cx="0" cy="0"/>
        </a:xfrm>
      </p:grpSpPr>
      <p:sp>
        <p:nvSpPr>
          <p:cNvPr id="308" name="Google Shape;308;p20"/>
          <p:cNvSpPr/>
          <p:nvPr/>
        </p:nvSpPr>
        <p:spPr>
          <a:xfrm>
            <a:off x="287200" y="129360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900">
                <a:solidFill>
                  <a:srgbClr val="666666"/>
                </a:solidFill>
              </a:rPr>
              <a:t>Softmax</a:t>
            </a:r>
            <a:endParaRPr sz="1900">
              <a:solidFill>
                <a:srgbClr val="666666"/>
              </a:solidFill>
            </a:endParaRPr>
          </a:p>
        </p:txBody>
      </p:sp>
      <p:sp>
        <p:nvSpPr>
          <p:cNvPr id="309" name="Google Shape;309;p20"/>
          <p:cNvSpPr/>
          <p:nvPr/>
        </p:nvSpPr>
        <p:spPr>
          <a:xfrm>
            <a:off x="287200" y="222415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900">
                <a:solidFill>
                  <a:srgbClr val="666666"/>
                </a:solidFill>
              </a:rPr>
              <a:t>Convolve</a:t>
            </a:r>
            <a:endParaRPr sz="1900">
              <a:solidFill>
                <a:srgbClr val="666666"/>
              </a:solidFill>
            </a:endParaRPr>
          </a:p>
        </p:txBody>
      </p:sp>
      <p:sp>
        <p:nvSpPr>
          <p:cNvPr id="310" name="Google Shape;310;p20"/>
          <p:cNvSpPr/>
          <p:nvPr/>
        </p:nvSpPr>
        <p:spPr>
          <a:xfrm>
            <a:off x="330600" y="315470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900">
                <a:solidFill>
                  <a:srgbClr val="666666"/>
                </a:solidFill>
              </a:rPr>
              <a:t>Sharpen</a:t>
            </a:r>
            <a:endParaRPr sz="1900">
              <a:solidFill>
                <a:srgbClr val="666666"/>
              </a:solidFill>
            </a:endParaRPr>
          </a:p>
        </p:txBody>
      </p:sp>
      <p:grpSp>
        <p:nvGrpSpPr>
          <p:cNvPr id="311" name="Google Shape;311;p20"/>
          <p:cNvGrpSpPr/>
          <p:nvPr/>
        </p:nvGrpSpPr>
        <p:grpSpPr>
          <a:xfrm>
            <a:off x="7503475" y="912875"/>
            <a:ext cx="535200" cy="535200"/>
            <a:chOff x="7503475" y="912875"/>
            <a:chExt cx="535200" cy="535200"/>
          </a:xfrm>
        </p:grpSpPr>
        <p:sp>
          <p:nvSpPr>
            <p:cNvPr id="312" name="Google Shape;312;p20"/>
            <p:cNvSpPr/>
            <p:nvPr/>
          </p:nvSpPr>
          <p:spPr>
            <a:xfrm>
              <a:off x="7503475" y="91287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13" name="Google Shape;313;p20" descr="\sum" title="MathEquation,#565656"/>
            <p:cNvPicPr preferRelativeResize="0"/>
            <p:nvPr/>
          </p:nvPicPr>
          <p:blipFill>
            <a:blip r:embed="rId1"/>
            <a:stretch>
              <a:fillRect/>
            </a:stretch>
          </p:blipFill>
          <p:spPr>
            <a:xfrm>
              <a:off x="7626450" y="1015775"/>
              <a:ext cx="289262" cy="329399"/>
            </a:xfrm>
            <a:prstGeom prst="rect">
              <a:avLst/>
            </a:prstGeom>
            <a:noFill/>
            <a:ln>
              <a:noFill/>
            </a:ln>
          </p:spPr>
        </p:pic>
      </p:grpSp>
      <p:grpSp>
        <p:nvGrpSpPr>
          <p:cNvPr id="314" name="Google Shape;314;p20"/>
          <p:cNvGrpSpPr/>
          <p:nvPr/>
        </p:nvGrpSpPr>
        <p:grpSpPr>
          <a:xfrm>
            <a:off x="7503475" y="2801025"/>
            <a:ext cx="535200" cy="535200"/>
            <a:chOff x="7503475" y="2981725"/>
            <a:chExt cx="535200" cy="535200"/>
          </a:xfrm>
        </p:grpSpPr>
        <p:sp>
          <p:nvSpPr>
            <p:cNvPr id="315" name="Google Shape;315;p20"/>
            <p:cNvSpPr/>
            <p:nvPr/>
          </p:nvSpPr>
          <p:spPr>
            <a:xfrm>
              <a:off x="7503475" y="298172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16" name="Google Shape;316;p20" descr="\times" title="MathEquation,#565656"/>
            <p:cNvPicPr preferRelativeResize="0"/>
            <p:nvPr/>
          </p:nvPicPr>
          <p:blipFill>
            <a:blip r:embed="rId2"/>
            <a:stretch>
              <a:fillRect/>
            </a:stretch>
          </p:blipFill>
          <p:spPr>
            <a:xfrm>
              <a:off x="7626450" y="3124269"/>
              <a:ext cx="289250" cy="246581"/>
            </a:xfrm>
            <a:prstGeom prst="rect">
              <a:avLst/>
            </a:prstGeom>
            <a:noFill/>
            <a:ln>
              <a:noFill/>
            </a:ln>
          </p:spPr>
        </p:pic>
      </p:grpSp>
      <p:grpSp>
        <p:nvGrpSpPr>
          <p:cNvPr id="317" name="Google Shape;317;p20"/>
          <p:cNvGrpSpPr/>
          <p:nvPr/>
        </p:nvGrpSpPr>
        <p:grpSpPr>
          <a:xfrm>
            <a:off x="7503475" y="1856950"/>
            <a:ext cx="535200" cy="535200"/>
            <a:chOff x="7503475" y="1967125"/>
            <a:chExt cx="535200" cy="535200"/>
          </a:xfrm>
        </p:grpSpPr>
        <p:sp>
          <p:nvSpPr>
            <p:cNvPr id="318" name="Google Shape;318;p20"/>
            <p:cNvSpPr/>
            <p:nvPr/>
          </p:nvSpPr>
          <p:spPr>
            <a:xfrm>
              <a:off x="7503475" y="196712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19" name="Google Shape;319;p20" descr="\cdot" title="MathEquation,#565656"/>
            <p:cNvPicPr preferRelativeResize="0"/>
            <p:nvPr/>
          </p:nvPicPr>
          <p:blipFill>
            <a:blip r:embed="rId3"/>
            <a:stretch>
              <a:fillRect/>
            </a:stretch>
          </p:blipFill>
          <p:spPr>
            <a:xfrm>
              <a:off x="7676213" y="2126400"/>
              <a:ext cx="189716" cy="329401"/>
            </a:xfrm>
            <a:prstGeom prst="rect">
              <a:avLst/>
            </a:prstGeom>
            <a:noFill/>
            <a:ln>
              <a:noFill/>
            </a:ln>
          </p:spPr>
        </p:pic>
      </p:grpSp>
      <p:grpSp>
        <p:nvGrpSpPr>
          <p:cNvPr id="320" name="Google Shape;320;p20"/>
          <p:cNvGrpSpPr/>
          <p:nvPr/>
        </p:nvGrpSpPr>
        <p:grpSpPr>
          <a:xfrm>
            <a:off x="7503475" y="3745100"/>
            <a:ext cx="535200" cy="535200"/>
            <a:chOff x="7503475" y="3745100"/>
            <a:chExt cx="535200" cy="535200"/>
          </a:xfrm>
        </p:grpSpPr>
        <p:pic>
          <p:nvPicPr>
            <p:cNvPr id="321" name="Google Shape;321;p20" descr="+" title="MathEquation,#585858"/>
            <p:cNvPicPr preferRelativeResize="0"/>
            <p:nvPr/>
          </p:nvPicPr>
          <p:blipFill>
            <a:blip r:embed="rId4"/>
            <a:stretch>
              <a:fillRect/>
            </a:stretch>
          </p:blipFill>
          <p:spPr>
            <a:xfrm>
              <a:off x="7577600" y="3803262"/>
              <a:ext cx="386950" cy="418876"/>
            </a:xfrm>
            <a:prstGeom prst="rect">
              <a:avLst/>
            </a:prstGeom>
            <a:noFill/>
            <a:ln>
              <a:noFill/>
            </a:ln>
          </p:spPr>
        </p:pic>
        <p:sp>
          <p:nvSpPr>
            <p:cNvPr id="322" name="Google Shape;322;p20"/>
            <p:cNvSpPr/>
            <p:nvPr/>
          </p:nvSpPr>
          <p:spPr>
            <a:xfrm>
              <a:off x="7503475" y="3745100"/>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326" name="Shape 326"/>
        <p:cNvGrpSpPr/>
        <p:nvPr/>
      </p:nvGrpSpPr>
      <p:grpSpPr>
        <a:xfrm>
          <a:off x="0" y="0"/>
          <a:ext cx="0" cy="0"/>
          <a:chOff x="0" y="0"/>
          <a:chExt cx="0" cy="0"/>
        </a:xfrm>
      </p:grpSpPr>
      <p:sp>
        <p:nvSpPr>
          <p:cNvPr id="327" name="Google Shape;327;p21"/>
          <p:cNvSpPr/>
          <p:nvPr/>
        </p:nvSpPr>
        <p:spPr>
          <a:xfrm>
            <a:off x="7503475" y="3745100"/>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328" name="Google Shape;328;p21"/>
          <p:cNvSpPr/>
          <p:nvPr/>
        </p:nvSpPr>
        <p:spPr>
          <a:xfrm>
            <a:off x="287200" y="129360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900">
                <a:solidFill>
                  <a:srgbClr val="FFFFFF"/>
                </a:solidFill>
              </a:rPr>
              <a:t>Softmax</a:t>
            </a:r>
            <a:endParaRPr sz="1900">
              <a:solidFill>
                <a:srgbClr val="FFFFFF"/>
              </a:solidFill>
            </a:endParaRPr>
          </a:p>
        </p:txBody>
      </p:sp>
      <p:sp>
        <p:nvSpPr>
          <p:cNvPr id="329" name="Google Shape;329;p21"/>
          <p:cNvSpPr/>
          <p:nvPr/>
        </p:nvSpPr>
        <p:spPr>
          <a:xfrm>
            <a:off x="287200" y="222415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900">
                <a:solidFill>
                  <a:srgbClr val="FFFFFF"/>
                </a:solidFill>
              </a:rPr>
              <a:t>Convolve</a:t>
            </a:r>
            <a:endParaRPr sz="1900">
              <a:solidFill>
                <a:srgbClr val="FFFFFF"/>
              </a:solidFill>
            </a:endParaRPr>
          </a:p>
        </p:txBody>
      </p:sp>
      <p:sp>
        <p:nvSpPr>
          <p:cNvPr id="330" name="Google Shape;330;p21"/>
          <p:cNvSpPr/>
          <p:nvPr/>
        </p:nvSpPr>
        <p:spPr>
          <a:xfrm>
            <a:off x="330600" y="315470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900">
                <a:solidFill>
                  <a:srgbClr val="FFFFFF"/>
                </a:solidFill>
              </a:rPr>
              <a:t>Sharpen</a:t>
            </a:r>
            <a:endParaRPr sz="1900">
              <a:solidFill>
                <a:srgbClr val="FFFFFF"/>
              </a:solidFill>
            </a:endParaRPr>
          </a:p>
        </p:txBody>
      </p:sp>
      <p:grpSp>
        <p:nvGrpSpPr>
          <p:cNvPr id="331" name="Google Shape;331;p21"/>
          <p:cNvGrpSpPr/>
          <p:nvPr/>
        </p:nvGrpSpPr>
        <p:grpSpPr>
          <a:xfrm>
            <a:off x="7503475" y="2801025"/>
            <a:ext cx="535200" cy="535200"/>
            <a:chOff x="7503475" y="2801025"/>
            <a:chExt cx="535200" cy="535200"/>
          </a:xfrm>
        </p:grpSpPr>
        <p:sp>
          <p:nvSpPr>
            <p:cNvPr id="332" name="Google Shape;332;p21"/>
            <p:cNvSpPr/>
            <p:nvPr/>
          </p:nvSpPr>
          <p:spPr>
            <a:xfrm>
              <a:off x="7503475" y="280102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33" name="Google Shape;333;p21" descr="\times" title="MathEquation,#fefcff"/>
            <p:cNvPicPr preferRelativeResize="0"/>
            <p:nvPr/>
          </p:nvPicPr>
          <p:blipFill>
            <a:blip r:embed="rId1"/>
            <a:stretch>
              <a:fillRect/>
            </a:stretch>
          </p:blipFill>
          <p:spPr>
            <a:xfrm>
              <a:off x="7626453" y="2943569"/>
              <a:ext cx="283050" cy="241300"/>
            </a:xfrm>
            <a:prstGeom prst="rect">
              <a:avLst/>
            </a:prstGeom>
            <a:noFill/>
            <a:ln>
              <a:noFill/>
            </a:ln>
          </p:spPr>
        </p:pic>
      </p:grpSp>
      <p:grpSp>
        <p:nvGrpSpPr>
          <p:cNvPr id="334" name="Google Shape;334;p21"/>
          <p:cNvGrpSpPr/>
          <p:nvPr/>
        </p:nvGrpSpPr>
        <p:grpSpPr>
          <a:xfrm>
            <a:off x="7503475" y="1856950"/>
            <a:ext cx="535200" cy="535200"/>
            <a:chOff x="7503475" y="1856950"/>
            <a:chExt cx="535200" cy="535200"/>
          </a:xfrm>
        </p:grpSpPr>
        <p:sp>
          <p:nvSpPr>
            <p:cNvPr id="335" name="Google Shape;335;p21"/>
            <p:cNvSpPr/>
            <p:nvPr/>
          </p:nvSpPr>
          <p:spPr>
            <a:xfrm>
              <a:off x="7503475" y="1856950"/>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36" name="Google Shape;336;p21" descr="\cdot" title="MathEquation,#fefcff"/>
            <p:cNvPicPr preferRelativeResize="0"/>
            <p:nvPr/>
          </p:nvPicPr>
          <p:blipFill>
            <a:blip r:embed="rId2"/>
            <a:stretch>
              <a:fillRect/>
            </a:stretch>
          </p:blipFill>
          <p:spPr>
            <a:xfrm>
              <a:off x="7676213" y="2016229"/>
              <a:ext cx="190180" cy="330200"/>
            </a:xfrm>
            <a:prstGeom prst="rect">
              <a:avLst/>
            </a:prstGeom>
            <a:noFill/>
            <a:ln>
              <a:noFill/>
            </a:ln>
          </p:spPr>
        </p:pic>
      </p:grpSp>
      <p:pic>
        <p:nvPicPr>
          <p:cNvPr id="337" name="Google Shape;337;p21" descr="+" title="MathEquation,#fefcff"/>
          <p:cNvPicPr preferRelativeResize="0"/>
          <p:nvPr/>
        </p:nvPicPr>
        <p:blipFill>
          <a:blip r:embed="rId3"/>
          <a:stretch>
            <a:fillRect/>
          </a:stretch>
        </p:blipFill>
        <p:spPr>
          <a:xfrm>
            <a:off x="7577600" y="3803263"/>
            <a:ext cx="387160" cy="419101"/>
          </a:xfrm>
          <a:prstGeom prst="rect">
            <a:avLst/>
          </a:prstGeom>
          <a:noFill/>
          <a:ln>
            <a:noFill/>
          </a:ln>
        </p:spPr>
      </p:pic>
      <p:grpSp>
        <p:nvGrpSpPr>
          <p:cNvPr id="338" name="Google Shape;338;p21"/>
          <p:cNvGrpSpPr/>
          <p:nvPr/>
        </p:nvGrpSpPr>
        <p:grpSpPr>
          <a:xfrm>
            <a:off x="7503475" y="912875"/>
            <a:ext cx="535200" cy="535200"/>
            <a:chOff x="7503475" y="912875"/>
            <a:chExt cx="535200" cy="535200"/>
          </a:xfrm>
        </p:grpSpPr>
        <p:sp>
          <p:nvSpPr>
            <p:cNvPr id="339" name="Google Shape;339;p21"/>
            <p:cNvSpPr/>
            <p:nvPr/>
          </p:nvSpPr>
          <p:spPr>
            <a:xfrm>
              <a:off x="7503475" y="91287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40" name="Google Shape;340;p21" descr="\sum" title="MathEquation,#f8f9fc"/>
            <p:cNvPicPr preferRelativeResize="0"/>
            <p:nvPr/>
          </p:nvPicPr>
          <p:blipFill>
            <a:blip r:embed="rId4"/>
            <a:stretch>
              <a:fillRect/>
            </a:stretch>
          </p:blipFill>
          <p:spPr>
            <a:xfrm>
              <a:off x="7626450" y="1015776"/>
              <a:ext cx="289968" cy="330201"/>
            </a:xfrm>
            <a:prstGeom prst="rect">
              <a:avLst/>
            </a:prstGeom>
            <a:noFill/>
            <a:ln>
              <a:noFill/>
            </a:ln>
          </p:spPr>
        </p:pic>
      </p:gr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PP_MARK_KEY" val="8d693d91-038a-499f-8e9a-8a270a0d05d9"/>
  <p:tag name="COMMONDATA" val="eyJoZGlkIjoiYzVlY2Y0YzZkYWYzNzA2YzFkODE0ZTMyNGM0MmJjMmMifQ=="/>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4483</Words>
  <Application>WPS 演示</Application>
  <PresentationFormat/>
  <Paragraphs>1250</Paragraphs>
  <Slides>62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62</vt:i4>
      </vt:variant>
    </vt:vector>
  </HeadingPairs>
  <TitlesOfParts>
    <vt:vector size="73" baseType="lpstr">
      <vt:lpstr>Arial</vt:lpstr>
      <vt:lpstr>宋体</vt:lpstr>
      <vt:lpstr>Wingdings</vt:lpstr>
      <vt:lpstr>Arial</vt:lpstr>
      <vt:lpstr>微软雅黑</vt:lpstr>
      <vt:lpstr>Arial Unicode MS</vt:lpstr>
      <vt:lpstr>Consolas</vt:lpstr>
      <vt:lpstr>Times New Roman</vt:lpstr>
      <vt:lpstr>Nanum Gothic</vt:lpstr>
      <vt:lpstr>Roboto</vt:lpstr>
      <vt:lpstr>Simple Light</vt:lpstr>
      <vt:lpstr>https://github.com/dair-ai/ml-visuals</vt:lpstr>
      <vt:lpstr>Basic ML Visuals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Abstract backgrounds</vt:lpstr>
      <vt:lpstr>PowerPoint 演示文稿</vt:lpstr>
      <vt:lpstr>PowerPoint 演示文稿</vt:lpstr>
      <vt:lpstr>PowerPoint 演示文稿</vt:lpstr>
      <vt:lpstr>PowerPoint 演示文稿</vt:lpstr>
      <vt:lpstr>Gradient Backgrounds</vt:lpstr>
      <vt:lpstr>PowerPoint 演示文稿</vt:lpstr>
      <vt:lpstr>PowerPoint 演示文稿</vt:lpstr>
      <vt:lpstr>PowerPoint 演示文稿</vt:lpstr>
      <vt:lpstr>Community Contributions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Miscellaneous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VisualsBy dair.aihttps://github.com/dair-ai/ml-visuals</dc:title>
  <dc:creator/>
  <cp:lastModifiedBy>王荣胜</cp:lastModifiedBy>
  <cp:revision>14</cp:revision>
  <dcterms:created xsi:type="dcterms:W3CDTF">2023-02-26T03:32:00Z</dcterms:created>
  <dcterms:modified xsi:type="dcterms:W3CDTF">2023-03-02T10:23:30Z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02A0AFD3D97E4DB8B1ADA1FC8465BB12</vt:lpwstr>
  </property>
  <property fmtid="{D5CDD505-2E9C-101B-9397-08002B2CF9AE}" pid="3" name="KSOProductBuildVer">
    <vt:lpwstr>2052-11.1.0.13703</vt:lpwstr>
  </property>
</Properties>
</file>