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3" r:id="rId3"/>
    <p:sldId id="264" r:id="rId4"/>
    <p:sldId id="265" r:id="rId5"/>
  </p:sldIdLst>
  <p:sldSz cx="17999710" cy="11483975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8" userDrawn="1">
          <p15:clr>
            <a:srgbClr val="A4A3A4"/>
          </p15:clr>
        </p15:guide>
        <p15:guide id="2" pos="5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AFE"/>
    <a:srgbClr val="7CDBFF"/>
    <a:srgbClr val="78D2F7"/>
    <a:srgbClr val="54C6EF"/>
    <a:srgbClr val="FF9800"/>
    <a:srgbClr val="FFC000"/>
    <a:srgbClr val="6AA84F"/>
    <a:srgbClr val="DE1A37"/>
    <a:srgbClr val="F5F7F9"/>
    <a:srgbClr val="DF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538"/>
        <p:guide pos="56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3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0426" y="1143000"/>
            <a:ext cx="483714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70114" y="1531399"/>
            <a:ext cx="14469211" cy="43047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70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70114" y="5962808"/>
            <a:ext cx="14469211" cy="2465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085" spc="200">
                <a:uFillTx/>
              </a:defRPr>
            </a:lvl1pPr>
            <a:lvl2pPr marL="586740" indent="0" algn="ctr">
              <a:buNone/>
              <a:defRPr sz="2570"/>
            </a:lvl2pPr>
            <a:lvl3pPr marL="1173480" indent="0" algn="ctr">
              <a:buNone/>
              <a:defRPr sz="2315"/>
            </a:lvl3pPr>
            <a:lvl4pPr marL="1760220" indent="0" algn="ctr">
              <a:buNone/>
              <a:defRPr sz="2050"/>
            </a:lvl4pPr>
            <a:lvl5pPr marL="2346325" indent="0" algn="ctr">
              <a:buNone/>
              <a:defRPr sz="2050"/>
            </a:lvl5pPr>
            <a:lvl6pPr marL="2933065" indent="0" algn="ctr">
              <a:buNone/>
              <a:defRPr sz="2050"/>
            </a:lvl6pPr>
            <a:lvl7pPr marL="3519805" indent="0" algn="ctr">
              <a:buNone/>
              <a:defRPr sz="2050"/>
            </a:lvl7pPr>
            <a:lvl8pPr marL="4108450" indent="0" algn="ctr">
              <a:buNone/>
              <a:defRPr sz="2050"/>
            </a:lvl8pPr>
            <a:lvl9pPr marL="4693920" indent="0" algn="ctr">
              <a:buNone/>
              <a:defRPr sz="205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98345" y="1296262"/>
            <a:ext cx="16202115" cy="918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770114" y="4160099"/>
            <a:ext cx="14469211" cy="170624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77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770114" y="5962808"/>
            <a:ext cx="14469211" cy="78981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08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345" y="1018923"/>
            <a:ext cx="16196799" cy="118171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98345" y="2496060"/>
            <a:ext cx="16196799" cy="797050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939556" y="6445139"/>
            <a:ext cx="11471182" cy="128420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64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939556" y="7729342"/>
            <a:ext cx="11471182" cy="145301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31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86740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2pPr>
            <a:lvl3pPr marL="1173480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3pPr>
            <a:lvl4pPr marL="1760220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4pPr>
            <a:lvl5pPr marL="2346325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5pPr>
            <a:lvl6pPr marL="2933065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6pPr>
            <a:lvl7pPr marL="3519805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7pPr>
            <a:lvl8pPr marL="4108450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8pPr>
            <a:lvl9pPr marL="4693920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345" y="1018923"/>
            <a:ext cx="16196799" cy="118171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8345" y="2514146"/>
            <a:ext cx="7643910" cy="795242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9467180" y="2514146"/>
            <a:ext cx="7643910" cy="795242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345" y="1018923"/>
            <a:ext cx="16196799" cy="118171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98345" y="2393565"/>
            <a:ext cx="7888430" cy="63908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5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86740" indent="0">
              <a:buNone/>
              <a:defRPr sz="2570" b="1"/>
            </a:lvl2pPr>
            <a:lvl3pPr marL="1173480" indent="0">
              <a:buNone/>
              <a:defRPr sz="2315" b="1"/>
            </a:lvl3pPr>
            <a:lvl4pPr marL="1760220" indent="0">
              <a:buNone/>
              <a:defRPr sz="2050" b="1"/>
            </a:lvl4pPr>
            <a:lvl5pPr marL="2346325" indent="0">
              <a:buNone/>
              <a:defRPr sz="2050" b="1"/>
            </a:lvl5pPr>
            <a:lvl6pPr marL="2933065" indent="0">
              <a:buNone/>
              <a:defRPr sz="2050" b="1"/>
            </a:lvl6pPr>
            <a:lvl7pPr marL="3519805" indent="0">
              <a:buNone/>
              <a:defRPr sz="2050" b="1"/>
            </a:lvl7pPr>
            <a:lvl8pPr marL="4108450" indent="0">
              <a:buNone/>
              <a:defRPr sz="2050" b="1"/>
            </a:lvl8pPr>
            <a:lvl9pPr marL="4693920" indent="0">
              <a:buNone/>
              <a:defRPr sz="205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98345" y="3105001"/>
            <a:ext cx="7888430" cy="736156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9207524" y="2381052"/>
            <a:ext cx="7888430" cy="63908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5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86740" indent="0">
              <a:buNone/>
              <a:defRPr sz="2570" b="1"/>
            </a:lvl2pPr>
            <a:lvl3pPr marL="1173480" indent="0">
              <a:buNone/>
              <a:defRPr sz="2315" b="1"/>
            </a:lvl3pPr>
            <a:lvl4pPr marL="1760220" indent="0">
              <a:buNone/>
              <a:defRPr sz="2050" b="1"/>
            </a:lvl4pPr>
            <a:lvl5pPr marL="2346325" indent="0">
              <a:buNone/>
              <a:defRPr sz="2050" b="1"/>
            </a:lvl5pPr>
            <a:lvl6pPr marL="2933065" indent="0">
              <a:buNone/>
              <a:defRPr sz="2050" b="1"/>
            </a:lvl6pPr>
            <a:lvl7pPr marL="3519805" indent="0">
              <a:buNone/>
              <a:defRPr sz="2050" b="1"/>
            </a:lvl7pPr>
            <a:lvl8pPr marL="4108450" indent="0">
              <a:buNone/>
              <a:defRPr sz="2050" b="1"/>
            </a:lvl8pPr>
            <a:lvl9pPr marL="4693920" indent="0">
              <a:buNone/>
              <a:defRPr sz="205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9207524" y="3105001"/>
            <a:ext cx="7888430" cy="736156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345" y="1018923"/>
            <a:ext cx="16196799" cy="118171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98241" y="2604441"/>
            <a:ext cx="7726946" cy="771761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05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376814" y="2604584"/>
            <a:ext cx="7718330" cy="771728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05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5112405" y="1531399"/>
            <a:ext cx="1541540" cy="842269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5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350176" y="1531399"/>
            <a:ext cx="13538972" cy="8422692"/>
          </a:xfrm>
        </p:spPr>
        <p:txBody>
          <a:bodyPr vert="eaVert" lIns="46800" tIns="46800" rIns="46800" bIns="46800"/>
          <a:lstStyle>
            <a:lvl1pPr marL="294005" indent="-294005">
              <a:spcAft>
                <a:spcPts val="1000"/>
              </a:spcAft>
              <a:defRPr spc="300"/>
            </a:lvl1pPr>
            <a:lvl2pPr marL="880745" indent="-294005">
              <a:defRPr spc="300"/>
            </a:lvl2pPr>
            <a:lvl3pPr marL="1468120" indent="-294005">
              <a:defRPr spc="300"/>
            </a:lvl3pPr>
            <a:lvl4pPr marL="2054225" indent="-294005">
              <a:defRPr spc="300"/>
            </a:lvl4pPr>
            <a:lvl5pPr marL="2640330" indent="-29400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98345" y="1018923"/>
            <a:ext cx="16196799" cy="118171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98345" y="2496060"/>
            <a:ext cx="16196799" cy="79705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03662" y="10575091"/>
            <a:ext cx="3986741" cy="53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077565" y="10575091"/>
            <a:ext cx="5847219" cy="53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108404" y="10575091"/>
            <a:ext cx="3986741" cy="53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73480" rtl="0" eaLnBrk="1" fontAlgn="auto" latinLnBrk="0" hangingPunct="1">
        <a:lnSpc>
          <a:spcPct val="100000"/>
        </a:lnSpc>
        <a:spcBef>
          <a:spcPct val="0"/>
        </a:spcBef>
        <a:buNone/>
        <a:defRPr sz="462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94005" indent="-294005" algn="l" defTabSz="117348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23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880745" indent="-294005" algn="l" defTabSz="11734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2066290" algn="l"/>
          <a:tab pos="2066290" algn="l"/>
          <a:tab pos="2066290" algn="l"/>
          <a:tab pos="2066290" algn="l"/>
        </a:tabLst>
        <a:defRPr sz="2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468120" indent="-294005" algn="l" defTabSz="11734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2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054225" indent="-294005" algn="l" defTabSz="11734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640330" indent="-294005" algn="l" defTabSz="11734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228340" indent="-294005" algn="l" defTabSz="1173480" rtl="0" eaLnBrk="1" latinLnBrk="0" hangingPunct="1">
        <a:lnSpc>
          <a:spcPct val="90000"/>
        </a:lnSpc>
        <a:spcBef>
          <a:spcPct val="129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6pPr>
      <a:lvl7pPr marL="3813810" indent="-294005" algn="l" defTabSz="1173480" rtl="0" eaLnBrk="1" latinLnBrk="0" hangingPunct="1">
        <a:lnSpc>
          <a:spcPct val="90000"/>
        </a:lnSpc>
        <a:spcBef>
          <a:spcPct val="129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7pPr>
      <a:lvl8pPr marL="4400550" indent="-294005" algn="l" defTabSz="1173480" rtl="0" eaLnBrk="1" latinLnBrk="0" hangingPunct="1">
        <a:lnSpc>
          <a:spcPct val="90000"/>
        </a:lnSpc>
        <a:spcBef>
          <a:spcPct val="129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8pPr>
      <a:lvl9pPr marL="4987290" indent="-294005" algn="l" defTabSz="1173480" rtl="0" eaLnBrk="1" latinLnBrk="0" hangingPunct="1">
        <a:lnSpc>
          <a:spcPct val="90000"/>
        </a:lnSpc>
        <a:spcBef>
          <a:spcPct val="129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8674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7348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4pPr>
      <a:lvl5pPr marL="2346325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5pPr>
      <a:lvl6pPr marL="2933065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6pPr>
      <a:lvl7pPr marL="3519805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7pPr>
      <a:lvl8pPr marL="410845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8pPr>
      <a:lvl9pPr marL="4693920" algn="l" defTabSz="1173480" rtl="0" eaLnBrk="1" latinLnBrk="0" hangingPunct="1">
        <a:defRPr sz="2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4" Type="http://schemas.openxmlformats.org/officeDocument/2006/relationships/slideLayout" Target="../slideLayouts/slideLayout1.xml"/><Relationship Id="rId63" Type="http://schemas.openxmlformats.org/officeDocument/2006/relationships/tags" Target="../tags/tag117.xml"/><Relationship Id="rId62" Type="http://schemas.openxmlformats.org/officeDocument/2006/relationships/image" Target="../media/image8.png"/><Relationship Id="rId61" Type="http://schemas.openxmlformats.org/officeDocument/2006/relationships/image" Target="../media/image7.png"/><Relationship Id="rId60" Type="http://schemas.openxmlformats.org/officeDocument/2006/relationships/image" Target="../media/image6.png"/><Relationship Id="rId6" Type="http://schemas.openxmlformats.org/officeDocument/2006/relationships/tags" Target="../tags/tag68.xml"/><Relationship Id="rId59" Type="http://schemas.openxmlformats.org/officeDocument/2006/relationships/image" Target="../media/image5.png"/><Relationship Id="rId58" Type="http://schemas.openxmlformats.org/officeDocument/2006/relationships/image" Target="../media/image4.png"/><Relationship Id="rId57" Type="http://schemas.openxmlformats.org/officeDocument/2006/relationships/image" Target="../media/image3.png"/><Relationship Id="rId56" Type="http://schemas.openxmlformats.org/officeDocument/2006/relationships/tags" Target="../tags/tag116.xml"/><Relationship Id="rId55" Type="http://schemas.openxmlformats.org/officeDocument/2006/relationships/tags" Target="../tags/tag115.xml"/><Relationship Id="rId54" Type="http://schemas.openxmlformats.org/officeDocument/2006/relationships/tags" Target="../tags/tag114.xml"/><Relationship Id="rId53" Type="http://schemas.openxmlformats.org/officeDocument/2006/relationships/tags" Target="../tags/tag113.xml"/><Relationship Id="rId52" Type="http://schemas.openxmlformats.org/officeDocument/2006/relationships/tags" Target="../tags/tag112.xml"/><Relationship Id="rId51" Type="http://schemas.openxmlformats.org/officeDocument/2006/relationships/image" Target="../media/image2.png"/><Relationship Id="rId50" Type="http://schemas.openxmlformats.org/officeDocument/2006/relationships/tags" Target="../tags/tag111.xml"/><Relationship Id="rId5" Type="http://schemas.openxmlformats.org/officeDocument/2006/relationships/tags" Target="../tags/tag67.xml"/><Relationship Id="rId49" Type="http://schemas.openxmlformats.org/officeDocument/2006/relationships/image" Target="../media/image1.png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6" Type="http://schemas.openxmlformats.org/officeDocument/2006/relationships/slideLayout" Target="../slideLayouts/slideLayout1.xml"/><Relationship Id="rId75" Type="http://schemas.openxmlformats.org/officeDocument/2006/relationships/tags" Target="../tags/tag184.xml"/><Relationship Id="rId74" Type="http://schemas.openxmlformats.org/officeDocument/2006/relationships/tags" Target="../tags/tag183.xml"/><Relationship Id="rId73" Type="http://schemas.openxmlformats.org/officeDocument/2006/relationships/tags" Target="../tags/tag182.xml"/><Relationship Id="rId72" Type="http://schemas.openxmlformats.org/officeDocument/2006/relationships/tags" Target="../tags/tag181.xml"/><Relationship Id="rId71" Type="http://schemas.openxmlformats.org/officeDocument/2006/relationships/tags" Target="../tags/tag180.xml"/><Relationship Id="rId70" Type="http://schemas.openxmlformats.org/officeDocument/2006/relationships/tags" Target="../tags/tag179.xml"/><Relationship Id="rId7" Type="http://schemas.openxmlformats.org/officeDocument/2006/relationships/tags" Target="../tags/tag124.xml"/><Relationship Id="rId69" Type="http://schemas.openxmlformats.org/officeDocument/2006/relationships/tags" Target="../tags/tag178.xml"/><Relationship Id="rId68" Type="http://schemas.openxmlformats.org/officeDocument/2006/relationships/tags" Target="../tags/tag177.xml"/><Relationship Id="rId67" Type="http://schemas.openxmlformats.org/officeDocument/2006/relationships/tags" Target="../tags/tag176.xml"/><Relationship Id="rId66" Type="http://schemas.openxmlformats.org/officeDocument/2006/relationships/tags" Target="../tags/tag175.xml"/><Relationship Id="rId65" Type="http://schemas.openxmlformats.org/officeDocument/2006/relationships/tags" Target="../tags/tag174.xml"/><Relationship Id="rId64" Type="http://schemas.openxmlformats.org/officeDocument/2006/relationships/tags" Target="../tags/tag173.xml"/><Relationship Id="rId63" Type="http://schemas.openxmlformats.org/officeDocument/2006/relationships/tags" Target="../tags/tag172.xml"/><Relationship Id="rId62" Type="http://schemas.openxmlformats.org/officeDocument/2006/relationships/tags" Target="../tags/tag171.xml"/><Relationship Id="rId61" Type="http://schemas.openxmlformats.org/officeDocument/2006/relationships/tags" Target="../tags/tag170.xml"/><Relationship Id="rId60" Type="http://schemas.openxmlformats.org/officeDocument/2006/relationships/tags" Target="../tags/tag169.xml"/><Relationship Id="rId6" Type="http://schemas.openxmlformats.org/officeDocument/2006/relationships/tags" Target="../tags/tag123.xml"/><Relationship Id="rId59" Type="http://schemas.openxmlformats.org/officeDocument/2006/relationships/tags" Target="../tags/tag168.xml"/><Relationship Id="rId58" Type="http://schemas.openxmlformats.org/officeDocument/2006/relationships/tags" Target="../tags/tag167.xml"/><Relationship Id="rId57" Type="http://schemas.openxmlformats.org/officeDocument/2006/relationships/tags" Target="../tags/tag166.xml"/><Relationship Id="rId56" Type="http://schemas.openxmlformats.org/officeDocument/2006/relationships/tags" Target="../tags/tag165.xml"/><Relationship Id="rId55" Type="http://schemas.openxmlformats.org/officeDocument/2006/relationships/tags" Target="../tags/tag164.xml"/><Relationship Id="rId54" Type="http://schemas.openxmlformats.org/officeDocument/2006/relationships/tags" Target="../tags/tag163.xml"/><Relationship Id="rId53" Type="http://schemas.openxmlformats.org/officeDocument/2006/relationships/tags" Target="../tags/tag162.xml"/><Relationship Id="rId52" Type="http://schemas.openxmlformats.org/officeDocument/2006/relationships/tags" Target="../tags/tag161.xml"/><Relationship Id="rId51" Type="http://schemas.openxmlformats.org/officeDocument/2006/relationships/tags" Target="../tags/tag160.xml"/><Relationship Id="rId50" Type="http://schemas.openxmlformats.org/officeDocument/2006/relationships/tags" Target="../tags/tag159.xml"/><Relationship Id="rId5" Type="http://schemas.openxmlformats.org/officeDocument/2006/relationships/tags" Target="../tags/tag122.xml"/><Relationship Id="rId49" Type="http://schemas.openxmlformats.org/officeDocument/2006/relationships/image" Target="../media/image5.png"/><Relationship Id="rId48" Type="http://schemas.openxmlformats.org/officeDocument/2006/relationships/image" Target="../media/image8.png"/><Relationship Id="rId47" Type="http://schemas.openxmlformats.org/officeDocument/2006/relationships/image" Target="../media/image6.png"/><Relationship Id="rId46" Type="http://schemas.openxmlformats.org/officeDocument/2006/relationships/image" Target="../media/image7.png"/><Relationship Id="rId45" Type="http://schemas.openxmlformats.org/officeDocument/2006/relationships/image" Target="../media/image4.png"/><Relationship Id="rId44" Type="http://schemas.openxmlformats.org/officeDocument/2006/relationships/image" Target="../media/image3.png"/><Relationship Id="rId43" Type="http://schemas.openxmlformats.org/officeDocument/2006/relationships/tags" Target="../tags/tag158.xml"/><Relationship Id="rId42" Type="http://schemas.openxmlformats.org/officeDocument/2006/relationships/image" Target="../media/image2.png"/><Relationship Id="rId41" Type="http://schemas.openxmlformats.org/officeDocument/2006/relationships/tags" Target="../tags/tag157.xml"/><Relationship Id="rId40" Type="http://schemas.openxmlformats.org/officeDocument/2006/relationships/image" Target="../media/image1.png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9" Type="http://schemas.openxmlformats.org/officeDocument/2006/relationships/slideLayout" Target="../slideLayouts/slideLayout1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9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image" Target="../media/image5.png"/><Relationship Id="rId45" Type="http://schemas.openxmlformats.org/officeDocument/2006/relationships/image" Target="../media/image8.png"/><Relationship Id="rId44" Type="http://schemas.openxmlformats.org/officeDocument/2006/relationships/image" Target="../media/image6.png"/><Relationship Id="rId43" Type="http://schemas.openxmlformats.org/officeDocument/2006/relationships/image" Target="../media/image7.png"/><Relationship Id="rId42" Type="http://schemas.openxmlformats.org/officeDocument/2006/relationships/image" Target="../media/image4.png"/><Relationship Id="rId41" Type="http://schemas.openxmlformats.org/officeDocument/2006/relationships/image" Target="../media/image3.png"/><Relationship Id="rId40" Type="http://schemas.openxmlformats.org/officeDocument/2006/relationships/tags" Target="../tags/tag222.xml"/><Relationship Id="rId4" Type="http://schemas.openxmlformats.org/officeDocument/2006/relationships/tags" Target="../tags/tag188.xml"/><Relationship Id="rId39" Type="http://schemas.openxmlformats.org/officeDocument/2006/relationships/image" Target="../media/image2.png"/><Relationship Id="rId38" Type="http://schemas.openxmlformats.org/officeDocument/2006/relationships/tags" Target="../tags/tag221.xml"/><Relationship Id="rId37" Type="http://schemas.openxmlformats.org/officeDocument/2006/relationships/image" Target="../media/image1.png"/><Relationship Id="rId36" Type="http://schemas.openxmlformats.org/officeDocument/2006/relationships/tags" Target="../tags/tag220.xml"/><Relationship Id="rId35" Type="http://schemas.openxmlformats.org/officeDocument/2006/relationships/tags" Target="../tags/tag219.xml"/><Relationship Id="rId34" Type="http://schemas.openxmlformats.org/officeDocument/2006/relationships/tags" Target="../tags/tag218.xml"/><Relationship Id="rId33" Type="http://schemas.openxmlformats.org/officeDocument/2006/relationships/tags" Target="../tags/tag217.xml"/><Relationship Id="rId32" Type="http://schemas.openxmlformats.org/officeDocument/2006/relationships/tags" Target="../tags/tag216.xml"/><Relationship Id="rId31" Type="http://schemas.openxmlformats.org/officeDocument/2006/relationships/tags" Target="../tags/tag215.xml"/><Relationship Id="rId30" Type="http://schemas.openxmlformats.org/officeDocument/2006/relationships/tags" Target="../tags/tag214.xml"/><Relationship Id="rId3" Type="http://schemas.openxmlformats.org/officeDocument/2006/relationships/tags" Target="../tags/tag187.xml"/><Relationship Id="rId29" Type="http://schemas.openxmlformats.org/officeDocument/2006/relationships/tags" Target="../tags/tag213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2" name="Google Shape;3546;p58"/>
          <p:cNvSpPr/>
          <p:nvPr>
            <p:custDataLst>
              <p:tags r:id="rId1"/>
            </p:custDataLst>
          </p:nvPr>
        </p:nvSpPr>
        <p:spPr>
          <a:xfrm>
            <a:off x="1558456" y="6255995"/>
            <a:ext cx="1087357" cy="1031902"/>
          </a:xfrm>
          <a:prstGeom prst="rect">
            <a:avLst/>
          </a:prstGeom>
          <a:solidFill>
            <a:srgbClr val="F07C8F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893" tIns="107893" rIns="107893" bIns="107893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25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6" name="梯形 25"/>
          <p:cNvSpPr/>
          <p:nvPr>
            <p:custDataLst>
              <p:tags r:id="rId2"/>
            </p:custDataLst>
          </p:nvPr>
        </p:nvSpPr>
        <p:spPr>
          <a:xfrm rot="5400000">
            <a:off x="4079240" y="7659370"/>
            <a:ext cx="2242820" cy="594995"/>
          </a:xfrm>
          <a:prstGeom prst="trapezoid">
            <a:avLst>
              <a:gd name="adj" fmla="val 47138"/>
            </a:avLst>
          </a:prstGeom>
          <a:solidFill>
            <a:srgbClr val="92D050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125"/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 rot="16200000">
            <a:off x="6623266" y="5134543"/>
            <a:ext cx="6065814" cy="595060"/>
          </a:xfrm>
          <a:prstGeom prst="rect">
            <a:avLst/>
          </a:prstGeom>
          <a:solidFill>
            <a:schemeClr val="accent6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Fully Connected</a:t>
            </a:r>
            <a:endParaRPr lang="en-US" altLang="zh-CN" sz="2125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4"/>
            </p:custDataLst>
          </p:nvPr>
        </p:nvSpPr>
        <p:spPr>
          <a:xfrm rot="16200000">
            <a:off x="7824905" y="5162906"/>
            <a:ext cx="4795930" cy="538335"/>
          </a:xfrm>
          <a:prstGeom prst="rect">
            <a:avLst/>
          </a:prstGeom>
          <a:solidFill>
            <a:srgbClr val="DFEAFA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SoftMax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/>
          <p:nvPr/>
        </p:nvCxnSpPr>
        <p:spPr>
          <a:xfrm rot="10800000" flipV="1">
            <a:off x="4909619" y="3076378"/>
            <a:ext cx="3165" cy="4913043"/>
          </a:xfrm>
          <a:prstGeom prst="bentConnector3">
            <a:avLst>
              <a:gd name="adj1" fmla="val 17100000"/>
            </a:avLst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498465" y="7938770"/>
            <a:ext cx="271780" cy="1016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0" idx="0"/>
          </p:cNvCxnSpPr>
          <p:nvPr>
            <p:custDataLst>
              <p:tags r:id="rId5"/>
            </p:custDataLst>
          </p:nvPr>
        </p:nvCxnSpPr>
        <p:spPr>
          <a:xfrm>
            <a:off x="7825740" y="5428615"/>
            <a:ext cx="1532890" cy="381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1701780" y="2462530"/>
            <a:ext cx="788670" cy="313880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6"/>
            </p:custDataLst>
          </p:nvPr>
        </p:nvSpPr>
        <p:spPr>
          <a:xfrm>
            <a:off x="11701780" y="6256020"/>
            <a:ext cx="788670" cy="227266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39" idx="2"/>
            <a:endCxn id="52" idx="1"/>
          </p:cNvCxnSpPr>
          <p:nvPr/>
        </p:nvCxnSpPr>
        <p:spPr>
          <a:xfrm flipV="1">
            <a:off x="10492105" y="4032250"/>
            <a:ext cx="1209675" cy="1399540"/>
          </a:xfrm>
          <a:prstGeom prst="bentConnector3">
            <a:avLst>
              <a:gd name="adj1" fmla="val 50026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2"/>
            <a:endCxn id="54" idx="1"/>
          </p:cNvCxnSpPr>
          <p:nvPr/>
        </p:nvCxnSpPr>
        <p:spPr>
          <a:xfrm>
            <a:off x="10492105" y="5431790"/>
            <a:ext cx="1209675" cy="1960880"/>
          </a:xfrm>
          <a:prstGeom prst="bentConnector3">
            <a:avLst>
              <a:gd name="adj1" fmla="val 50026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1" name="Google Shape;6241;p63"/>
          <p:cNvSpPr/>
          <p:nvPr>
            <p:custDataLst>
              <p:tags r:id="rId7"/>
            </p:custDataLst>
          </p:nvPr>
        </p:nvSpPr>
        <p:spPr>
          <a:xfrm>
            <a:off x="4894580" y="205422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0" name="Google Shape;6330;p63"/>
          <p:cNvSpPr/>
          <p:nvPr>
            <p:custDataLst>
              <p:tags r:id="rId8"/>
            </p:custDataLst>
          </p:nvPr>
        </p:nvSpPr>
        <p:spPr>
          <a:xfrm>
            <a:off x="531622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241;p63"/>
          <p:cNvSpPr/>
          <p:nvPr>
            <p:custDataLst>
              <p:tags r:id="rId9"/>
            </p:custDataLst>
          </p:nvPr>
        </p:nvSpPr>
        <p:spPr>
          <a:xfrm>
            <a:off x="5663565" y="246253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30;p63"/>
          <p:cNvSpPr/>
          <p:nvPr>
            <p:custDataLst>
              <p:tags r:id="rId10"/>
            </p:custDataLst>
          </p:nvPr>
        </p:nvSpPr>
        <p:spPr>
          <a:xfrm>
            <a:off x="6263005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6241;p63"/>
          <p:cNvSpPr/>
          <p:nvPr>
            <p:custDataLst>
              <p:tags r:id="rId11"/>
            </p:custDataLst>
          </p:nvPr>
        </p:nvSpPr>
        <p:spPr>
          <a:xfrm>
            <a:off x="6629400" y="274447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6330;p63"/>
          <p:cNvSpPr/>
          <p:nvPr>
            <p:custDataLst>
              <p:tags r:id="rId12"/>
            </p:custDataLst>
          </p:nvPr>
        </p:nvSpPr>
        <p:spPr>
          <a:xfrm>
            <a:off x="740664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1" name="Google Shape;6341;p63"/>
          <p:cNvSpPr/>
          <p:nvPr>
            <p:custDataLst>
              <p:tags r:id="rId13"/>
            </p:custDataLst>
          </p:nvPr>
        </p:nvSpPr>
        <p:spPr>
          <a:xfrm>
            <a:off x="532193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4" name="Google Shape;6254;p63"/>
          <p:cNvSpPr/>
          <p:nvPr>
            <p:custDataLst>
              <p:tags r:id="rId14"/>
            </p:custDataLst>
          </p:nvPr>
        </p:nvSpPr>
        <p:spPr>
          <a:xfrm>
            <a:off x="5182235" y="205422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6254;p63"/>
          <p:cNvSpPr/>
          <p:nvPr>
            <p:custDataLst>
              <p:tags r:id="rId15"/>
            </p:custDataLst>
          </p:nvPr>
        </p:nvSpPr>
        <p:spPr>
          <a:xfrm>
            <a:off x="6089650" y="246316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6341;p63"/>
          <p:cNvSpPr/>
          <p:nvPr>
            <p:custDataLst>
              <p:tags r:id="rId16"/>
            </p:custDataLst>
          </p:nvPr>
        </p:nvSpPr>
        <p:spPr>
          <a:xfrm>
            <a:off x="626300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6254;p63"/>
          <p:cNvSpPr/>
          <p:nvPr>
            <p:custDataLst>
              <p:tags r:id="rId17"/>
            </p:custDataLst>
          </p:nvPr>
        </p:nvSpPr>
        <p:spPr>
          <a:xfrm>
            <a:off x="7117080" y="2744470"/>
            <a:ext cx="252730" cy="99758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6341;p63"/>
          <p:cNvSpPr/>
          <p:nvPr>
            <p:custDataLst>
              <p:tags r:id="rId18"/>
            </p:custDataLst>
          </p:nvPr>
        </p:nvSpPr>
        <p:spPr>
          <a:xfrm>
            <a:off x="7406640" y="351091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7" name="Google Shape;6297;p63"/>
          <p:cNvSpPr/>
          <p:nvPr>
            <p:custDataLst>
              <p:tags r:id="rId19"/>
            </p:custDataLst>
          </p:nvPr>
        </p:nvSpPr>
        <p:spPr>
          <a:xfrm>
            <a:off x="7749540" y="205867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6241;p63"/>
          <p:cNvSpPr/>
          <p:nvPr>
            <p:custDataLst>
              <p:tags r:id="rId20"/>
            </p:custDataLst>
          </p:nvPr>
        </p:nvSpPr>
        <p:spPr>
          <a:xfrm>
            <a:off x="4894580" y="456755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6330;p63"/>
          <p:cNvSpPr/>
          <p:nvPr>
            <p:custDataLst>
              <p:tags r:id="rId21"/>
            </p:custDataLst>
          </p:nvPr>
        </p:nvSpPr>
        <p:spPr>
          <a:xfrm>
            <a:off x="531622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241;p63"/>
          <p:cNvSpPr/>
          <p:nvPr>
            <p:custDataLst>
              <p:tags r:id="rId22"/>
            </p:custDataLst>
          </p:nvPr>
        </p:nvSpPr>
        <p:spPr>
          <a:xfrm>
            <a:off x="5663565" y="497586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330;p63"/>
          <p:cNvSpPr/>
          <p:nvPr>
            <p:custDataLst>
              <p:tags r:id="rId23"/>
            </p:custDataLst>
          </p:nvPr>
        </p:nvSpPr>
        <p:spPr>
          <a:xfrm>
            <a:off x="6263005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6241;p63"/>
          <p:cNvSpPr/>
          <p:nvPr>
            <p:custDataLst>
              <p:tags r:id="rId24"/>
            </p:custDataLst>
          </p:nvPr>
        </p:nvSpPr>
        <p:spPr>
          <a:xfrm>
            <a:off x="6629400" y="525780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6330;p63"/>
          <p:cNvSpPr/>
          <p:nvPr>
            <p:custDataLst>
              <p:tags r:id="rId25"/>
            </p:custDataLst>
          </p:nvPr>
        </p:nvSpPr>
        <p:spPr>
          <a:xfrm>
            <a:off x="740664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6341;p63"/>
          <p:cNvSpPr/>
          <p:nvPr>
            <p:custDataLst>
              <p:tags r:id="rId26"/>
            </p:custDataLst>
          </p:nvPr>
        </p:nvSpPr>
        <p:spPr>
          <a:xfrm>
            <a:off x="532193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254;p63"/>
          <p:cNvSpPr/>
          <p:nvPr>
            <p:custDataLst>
              <p:tags r:id="rId27"/>
            </p:custDataLst>
          </p:nvPr>
        </p:nvSpPr>
        <p:spPr>
          <a:xfrm>
            <a:off x="5182235" y="456755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6254;p63"/>
          <p:cNvSpPr/>
          <p:nvPr>
            <p:custDataLst>
              <p:tags r:id="rId28"/>
            </p:custDataLst>
          </p:nvPr>
        </p:nvSpPr>
        <p:spPr>
          <a:xfrm>
            <a:off x="6089650" y="497649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341;p63"/>
          <p:cNvSpPr/>
          <p:nvPr>
            <p:custDataLst>
              <p:tags r:id="rId29"/>
            </p:custDataLst>
          </p:nvPr>
        </p:nvSpPr>
        <p:spPr>
          <a:xfrm>
            <a:off x="626300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6254;p63"/>
          <p:cNvSpPr/>
          <p:nvPr>
            <p:custDataLst>
              <p:tags r:id="rId30"/>
            </p:custDataLst>
          </p:nvPr>
        </p:nvSpPr>
        <p:spPr>
          <a:xfrm>
            <a:off x="7117080" y="5257800"/>
            <a:ext cx="252730" cy="9982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6341;p63"/>
          <p:cNvSpPr/>
          <p:nvPr>
            <p:custDataLst>
              <p:tags r:id="rId31"/>
            </p:custDataLst>
          </p:nvPr>
        </p:nvSpPr>
        <p:spPr>
          <a:xfrm>
            <a:off x="7406640" y="602424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6297;p63"/>
          <p:cNvSpPr/>
          <p:nvPr>
            <p:custDataLst>
              <p:tags r:id="rId32"/>
            </p:custDataLst>
          </p:nvPr>
        </p:nvSpPr>
        <p:spPr>
          <a:xfrm>
            <a:off x="7749540" y="457200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465" name="Google Shape;6465;p65"/>
          <p:cNvCxnSpPr/>
          <p:nvPr>
            <p:custDataLst>
              <p:tags r:id="rId33"/>
            </p:custDataLst>
          </p:nvPr>
        </p:nvCxnSpPr>
        <p:spPr>
          <a:xfrm>
            <a:off x="2798445" y="4883150"/>
            <a:ext cx="1544320" cy="581025"/>
          </a:xfrm>
          <a:prstGeom prst="curvedConnector3">
            <a:avLst>
              <a:gd name="adj1" fmla="val 5004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465;p65"/>
          <p:cNvCxnSpPr/>
          <p:nvPr>
            <p:custDataLst>
              <p:tags r:id="rId34"/>
            </p:custDataLst>
          </p:nvPr>
        </p:nvCxnSpPr>
        <p:spPr>
          <a:xfrm flipV="1">
            <a:off x="2915920" y="5515610"/>
            <a:ext cx="1375410" cy="585470"/>
          </a:xfrm>
          <a:prstGeom prst="curvedConnector3">
            <a:avLst>
              <a:gd name="adj1" fmla="val 5004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5" name="Google Shape;6325;p63"/>
          <p:cNvSpPr/>
          <p:nvPr>
            <p:custDataLst>
              <p:tags r:id="rId35"/>
            </p:custDataLst>
          </p:nvPr>
        </p:nvSpPr>
        <p:spPr>
          <a:xfrm>
            <a:off x="914183" y="8594923"/>
            <a:ext cx="3477000" cy="61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6" name="Google Shape;6326;p63"/>
          <p:cNvSpPr/>
          <p:nvPr>
            <p:custDataLst>
              <p:tags r:id="rId36"/>
            </p:custDataLst>
          </p:nvPr>
        </p:nvSpPr>
        <p:spPr>
          <a:xfrm>
            <a:off x="991800" y="8662549"/>
            <a:ext cx="99300" cy="696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7" name="Google Shape;6327;p63"/>
          <p:cNvSpPr/>
          <p:nvPr>
            <p:custDataLst>
              <p:tags r:id="rId37"/>
            </p:custDataLst>
          </p:nvPr>
        </p:nvSpPr>
        <p:spPr>
          <a:xfrm rot="5400000">
            <a:off x="991819" y="8850819"/>
            <a:ext cx="99300" cy="696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9" name="Google Shape;6329;p63"/>
          <p:cNvSpPr/>
          <p:nvPr>
            <p:custDataLst>
              <p:tags r:id="rId38"/>
            </p:custDataLst>
          </p:nvPr>
        </p:nvSpPr>
        <p:spPr>
          <a:xfrm>
            <a:off x="2386083" y="9042299"/>
            <a:ext cx="99300" cy="12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6341;p63"/>
          <p:cNvSpPr/>
          <p:nvPr>
            <p:custDataLst>
              <p:tags r:id="rId39"/>
            </p:custDataLst>
          </p:nvPr>
        </p:nvSpPr>
        <p:spPr>
          <a:xfrm>
            <a:off x="3450304" y="8682346"/>
            <a:ext cx="69600" cy="696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2" name="Google Shape;6342;p63"/>
          <p:cNvSpPr/>
          <p:nvPr>
            <p:custDataLst>
              <p:tags r:id="rId40"/>
            </p:custDataLst>
          </p:nvPr>
        </p:nvSpPr>
        <p:spPr>
          <a:xfrm>
            <a:off x="3450304" y="8868071"/>
            <a:ext cx="69600" cy="69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3" name="Google Shape;6343;p63"/>
          <p:cNvSpPr/>
          <p:nvPr>
            <p:custDataLst>
              <p:tags r:id="rId41"/>
            </p:custDataLst>
          </p:nvPr>
        </p:nvSpPr>
        <p:spPr>
          <a:xfrm>
            <a:off x="3450304" y="9053958"/>
            <a:ext cx="69600" cy="696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4" name="Google Shape;6344;p63"/>
          <p:cNvSpPr txBox="1"/>
          <p:nvPr>
            <p:custDataLst>
              <p:tags r:id="rId42"/>
            </p:custDataLst>
          </p:nvPr>
        </p:nvSpPr>
        <p:spPr>
          <a:xfrm>
            <a:off x="940908" y="8591910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Convolution 3x3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5" name="Google Shape;6345;p63"/>
          <p:cNvSpPr txBox="1"/>
          <p:nvPr>
            <p:custDataLst>
              <p:tags r:id="rId43"/>
            </p:custDataLst>
          </p:nvPr>
        </p:nvSpPr>
        <p:spPr>
          <a:xfrm>
            <a:off x="940908" y="8786105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Max Pooling 2x2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49" name="Google Shape;6349;p63"/>
          <p:cNvSpPr txBox="1"/>
          <p:nvPr>
            <p:custDataLst>
              <p:tags r:id="rId44"/>
            </p:custDataLst>
          </p:nvPr>
        </p:nvSpPr>
        <p:spPr>
          <a:xfrm>
            <a:off x="2263539" y="8996647"/>
            <a:ext cx="12615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Block copied</a:t>
            </a:r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50" name="Google Shape;6350;p63"/>
          <p:cNvSpPr txBox="1"/>
          <p:nvPr>
            <p:custDataLst>
              <p:tags r:id="rId45"/>
            </p:custDataLst>
          </p:nvPr>
        </p:nvSpPr>
        <p:spPr>
          <a:xfrm>
            <a:off x="3514526" y="8611560"/>
            <a:ext cx="849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Dropout 0.</a:t>
            </a:r>
            <a:r>
              <a:rPr lang="en-US" altLang="en-GB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</a:t>
            </a:r>
            <a:endParaRPr lang="en-US" altLang="en-GB"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矩形 56"/>
          <p:cNvSpPr/>
          <p:nvPr>
            <p:custDataLst>
              <p:tags r:id="rId46"/>
            </p:custDataLst>
          </p:nvPr>
        </p:nvSpPr>
        <p:spPr>
          <a:xfrm rot="16200000">
            <a:off x="5719445" y="7523480"/>
            <a:ext cx="2742565" cy="631825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Transformer</a:t>
            </a:r>
            <a:endParaRPr lang="en-US" altLang="zh-CN" sz="2125">
              <a:solidFill>
                <a:schemeClr val="tx1"/>
              </a:solidFill>
            </a:endParaRPr>
          </a:p>
          <a:p>
            <a:pPr algn="ctr"/>
            <a:r>
              <a:rPr lang="en-US" altLang="zh-CN" sz="2125">
                <a:solidFill>
                  <a:schemeClr val="tx1"/>
                </a:solidFill>
              </a:rPr>
              <a:t>Encoder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61" name="Google Shape;6465;p65"/>
          <p:cNvCxnSpPr/>
          <p:nvPr>
            <p:custDataLst>
              <p:tags r:id="rId47"/>
            </p:custDataLst>
          </p:nvPr>
        </p:nvCxnSpPr>
        <p:spPr>
          <a:xfrm rot="5400000" flipV="1">
            <a:off x="7415530" y="3443605"/>
            <a:ext cx="2286635" cy="1466215"/>
          </a:xfrm>
          <a:prstGeom prst="curvedConnector3">
            <a:avLst>
              <a:gd name="adj1" fmla="val 500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" name="图片 62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770245" y="7133590"/>
            <a:ext cx="551180" cy="51752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5770245" y="7734300"/>
            <a:ext cx="577215" cy="56578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770245" y="841756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6353" name="Google Shape;6353;p63"/>
          <p:cNvSpPr/>
          <p:nvPr>
            <p:custDataLst>
              <p:tags r:id="rId52"/>
            </p:custDataLst>
          </p:nvPr>
        </p:nvSpPr>
        <p:spPr>
          <a:xfrm>
            <a:off x="1789523" y="4113720"/>
            <a:ext cx="780300" cy="78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4" name="Google Shape;6354;p63"/>
          <p:cNvSpPr/>
          <p:nvPr>
            <p:custDataLst>
              <p:tags r:id="rId53"/>
            </p:custDataLst>
          </p:nvPr>
        </p:nvSpPr>
        <p:spPr>
          <a:xfrm>
            <a:off x="1865723" y="4189920"/>
            <a:ext cx="780300" cy="78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5" name="Google Shape;6355;p63"/>
          <p:cNvSpPr/>
          <p:nvPr>
            <p:custDataLst>
              <p:tags r:id="rId54"/>
            </p:custDataLst>
          </p:nvPr>
        </p:nvSpPr>
        <p:spPr>
          <a:xfrm>
            <a:off x="1941923" y="4266120"/>
            <a:ext cx="780300" cy="78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6" name="Google Shape;6356;p63"/>
          <p:cNvSpPr/>
          <p:nvPr>
            <p:custDataLst>
              <p:tags r:id="rId55"/>
            </p:custDataLst>
          </p:nvPr>
        </p:nvSpPr>
        <p:spPr>
          <a:xfrm>
            <a:off x="1203960" y="3190240"/>
            <a:ext cx="2075180" cy="18110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Google Shape;6465;p65"/>
          <p:cNvCxnSpPr/>
          <p:nvPr>
            <p:custDataLst>
              <p:tags r:id="rId56"/>
            </p:custDataLst>
          </p:nvPr>
        </p:nvCxnSpPr>
        <p:spPr>
          <a:xfrm rot="16200000">
            <a:off x="7168515" y="5833745"/>
            <a:ext cx="2342515" cy="1867535"/>
          </a:xfrm>
          <a:prstGeom prst="curvedConnector3">
            <a:avLst>
              <a:gd name="adj1" fmla="val 4998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图片 2" descr="abnormal_contour_map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76325" y="9436100"/>
            <a:ext cx="1116000" cy="1116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图片 4" descr="normal_contour_map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131570" y="6468110"/>
            <a:ext cx="1116000" cy="1116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图片 5" descr="AS_contour_map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31570" y="2905125"/>
            <a:ext cx="2096135" cy="2096135"/>
          </a:xfrm>
          <a:prstGeom prst="rect">
            <a:avLst/>
          </a:prstGeom>
        </p:spPr>
      </p:pic>
      <p:pic>
        <p:nvPicPr>
          <p:cNvPr id="8" name="图片 7" descr="MR_contour_map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94690" y="608330"/>
            <a:ext cx="1790700" cy="1790700"/>
          </a:xfrm>
          <a:prstGeom prst="rect">
            <a:avLst/>
          </a:prstGeom>
        </p:spPr>
      </p:pic>
      <p:pic>
        <p:nvPicPr>
          <p:cNvPr id="9" name="图片 8" descr="MS_contour_map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689600" y="0"/>
            <a:ext cx="2136140" cy="2136140"/>
          </a:xfrm>
          <a:prstGeom prst="rect">
            <a:avLst/>
          </a:prstGeom>
        </p:spPr>
      </p:pic>
      <p:pic>
        <p:nvPicPr>
          <p:cNvPr id="18" name="图片 17" descr="MVP_contour_map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8527415" y="171450"/>
            <a:ext cx="1964690" cy="19646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rot="16200000">
            <a:off x="4210685" y="7746365"/>
            <a:ext cx="1823720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130">
                <a:solidFill>
                  <a:schemeClr val="dk1"/>
                </a:solidFill>
                <a:sym typeface="+mn-ea"/>
              </a:rPr>
              <a:t>Max-Pool</a:t>
            </a:r>
            <a:endParaRPr lang="en-GB" altLang="en-US" sz="213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6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4" name="圆角矩形 83"/>
          <p:cNvSpPr/>
          <p:nvPr>
            <p:custDataLst>
              <p:tags r:id="rId1"/>
            </p:custDataLst>
          </p:nvPr>
        </p:nvSpPr>
        <p:spPr>
          <a:xfrm>
            <a:off x="8727440" y="1581785"/>
            <a:ext cx="4466590" cy="771144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80"/>
          </a:p>
        </p:txBody>
      </p:sp>
      <p:sp>
        <p:nvSpPr>
          <p:cNvPr id="69" name="圆角矩形 68"/>
          <p:cNvSpPr/>
          <p:nvPr>
            <p:custDataLst>
              <p:tags r:id="rId2"/>
            </p:custDataLst>
          </p:nvPr>
        </p:nvSpPr>
        <p:spPr>
          <a:xfrm>
            <a:off x="4283710" y="1581785"/>
            <a:ext cx="4328795" cy="771144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4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80"/>
          </a:p>
        </p:txBody>
      </p:sp>
      <p:sp>
        <p:nvSpPr>
          <p:cNvPr id="68" name="圆角矩形 67"/>
          <p:cNvSpPr/>
          <p:nvPr>
            <p:custDataLst>
              <p:tags r:id="rId3"/>
            </p:custDataLst>
          </p:nvPr>
        </p:nvSpPr>
        <p:spPr>
          <a:xfrm>
            <a:off x="234315" y="1581785"/>
            <a:ext cx="3753485" cy="6481445"/>
          </a:xfrm>
          <a:prstGeom prst="roundRect">
            <a:avLst/>
          </a:prstGeom>
          <a:solidFill>
            <a:srgbClr val="F5EFFC">
              <a:alpha val="44000"/>
            </a:srgb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80"/>
          </a:p>
        </p:txBody>
      </p:sp>
      <p:sp>
        <p:nvSpPr>
          <p:cNvPr id="26" name="梯形 25"/>
          <p:cNvSpPr/>
          <p:nvPr>
            <p:custDataLst>
              <p:tags r:id="rId4"/>
            </p:custDataLst>
          </p:nvPr>
        </p:nvSpPr>
        <p:spPr>
          <a:xfrm rot="5400000">
            <a:off x="4225290" y="7660005"/>
            <a:ext cx="2242820" cy="594995"/>
          </a:xfrm>
          <a:prstGeom prst="trapezoid">
            <a:avLst>
              <a:gd name="adj" fmla="val 47138"/>
            </a:avLst>
          </a:prstGeom>
          <a:solidFill>
            <a:srgbClr val="97EAFE">
              <a:alpha val="80000"/>
            </a:srgbClr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125"/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 rot="16200000">
            <a:off x="6176861" y="5134543"/>
            <a:ext cx="6065814" cy="595060"/>
          </a:xfrm>
          <a:prstGeom prst="rect">
            <a:avLst/>
          </a:prstGeom>
          <a:solidFill>
            <a:schemeClr val="accent6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Fully Connected</a:t>
            </a:r>
            <a:endParaRPr lang="en-US" altLang="zh-CN" sz="2125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 rot="16200000">
            <a:off x="7378500" y="5162906"/>
            <a:ext cx="4795930" cy="538335"/>
          </a:xfrm>
          <a:prstGeom prst="rect">
            <a:avLst/>
          </a:prstGeom>
          <a:solidFill>
            <a:srgbClr val="DFEAFA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SoftMax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/>
          <p:nvPr/>
        </p:nvCxnSpPr>
        <p:spPr>
          <a:xfrm rot="10800000" flipV="1">
            <a:off x="4909619" y="3077013"/>
            <a:ext cx="3165" cy="4913043"/>
          </a:xfrm>
          <a:prstGeom prst="bentConnector3">
            <a:avLst>
              <a:gd name="adj1" fmla="val 17100000"/>
            </a:avLst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44515" y="7980045"/>
            <a:ext cx="271780" cy="1016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3"/>
            <a:endCxn id="30" idx="0"/>
          </p:cNvCxnSpPr>
          <p:nvPr>
            <p:custDataLst>
              <p:tags r:id="rId7"/>
            </p:custDataLst>
          </p:nvPr>
        </p:nvCxnSpPr>
        <p:spPr>
          <a:xfrm>
            <a:off x="7825740" y="5414010"/>
            <a:ext cx="1086485" cy="1841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749280" y="3140710"/>
            <a:ext cx="1581785" cy="183578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8"/>
            </p:custDataLst>
          </p:nvPr>
        </p:nvSpPr>
        <p:spPr>
          <a:xfrm>
            <a:off x="10749280" y="6320155"/>
            <a:ext cx="1582420" cy="113601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41" name="Google Shape;6241;p63"/>
          <p:cNvSpPr/>
          <p:nvPr>
            <p:custDataLst>
              <p:tags r:id="rId9"/>
            </p:custDataLst>
          </p:nvPr>
        </p:nvSpPr>
        <p:spPr>
          <a:xfrm>
            <a:off x="4894580" y="205422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0" name="Google Shape;6330;p63"/>
          <p:cNvSpPr/>
          <p:nvPr>
            <p:custDataLst>
              <p:tags r:id="rId10"/>
            </p:custDataLst>
          </p:nvPr>
        </p:nvSpPr>
        <p:spPr>
          <a:xfrm>
            <a:off x="531622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241;p63"/>
          <p:cNvSpPr/>
          <p:nvPr>
            <p:custDataLst>
              <p:tags r:id="rId11"/>
            </p:custDataLst>
          </p:nvPr>
        </p:nvSpPr>
        <p:spPr>
          <a:xfrm>
            <a:off x="5663565" y="246253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30;p63"/>
          <p:cNvSpPr/>
          <p:nvPr>
            <p:custDataLst>
              <p:tags r:id="rId12"/>
            </p:custDataLst>
          </p:nvPr>
        </p:nvSpPr>
        <p:spPr>
          <a:xfrm>
            <a:off x="6263005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6241;p63"/>
          <p:cNvSpPr/>
          <p:nvPr>
            <p:custDataLst>
              <p:tags r:id="rId13"/>
            </p:custDataLst>
          </p:nvPr>
        </p:nvSpPr>
        <p:spPr>
          <a:xfrm>
            <a:off x="6629400" y="274447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6330;p63"/>
          <p:cNvSpPr/>
          <p:nvPr>
            <p:custDataLst>
              <p:tags r:id="rId14"/>
            </p:custDataLst>
          </p:nvPr>
        </p:nvSpPr>
        <p:spPr>
          <a:xfrm>
            <a:off x="740664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1" name="Google Shape;6341;p63"/>
          <p:cNvSpPr/>
          <p:nvPr>
            <p:custDataLst>
              <p:tags r:id="rId15"/>
            </p:custDataLst>
          </p:nvPr>
        </p:nvSpPr>
        <p:spPr>
          <a:xfrm>
            <a:off x="532193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4" name="Google Shape;6254;p63"/>
          <p:cNvSpPr/>
          <p:nvPr>
            <p:custDataLst>
              <p:tags r:id="rId16"/>
            </p:custDataLst>
          </p:nvPr>
        </p:nvSpPr>
        <p:spPr>
          <a:xfrm>
            <a:off x="5182235" y="205422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6254;p63"/>
          <p:cNvSpPr/>
          <p:nvPr>
            <p:custDataLst>
              <p:tags r:id="rId17"/>
            </p:custDataLst>
          </p:nvPr>
        </p:nvSpPr>
        <p:spPr>
          <a:xfrm>
            <a:off x="6089650" y="246316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6341;p63"/>
          <p:cNvSpPr/>
          <p:nvPr>
            <p:custDataLst>
              <p:tags r:id="rId18"/>
            </p:custDataLst>
          </p:nvPr>
        </p:nvSpPr>
        <p:spPr>
          <a:xfrm>
            <a:off x="626300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6254;p63"/>
          <p:cNvSpPr/>
          <p:nvPr>
            <p:custDataLst>
              <p:tags r:id="rId19"/>
            </p:custDataLst>
          </p:nvPr>
        </p:nvSpPr>
        <p:spPr>
          <a:xfrm>
            <a:off x="7117080" y="2744470"/>
            <a:ext cx="252730" cy="99758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6341;p63"/>
          <p:cNvSpPr/>
          <p:nvPr>
            <p:custDataLst>
              <p:tags r:id="rId20"/>
            </p:custDataLst>
          </p:nvPr>
        </p:nvSpPr>
        <p:spPr>
          <a:xfrm>
            <a:off x="7406640" y="351091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7" name="Google Shape;6297;p63"/>
          <p:cNvSpPr/>
          <p:nvPr>
            <p:custDataLst>
              <p:tags r:id="rId21"/>
            </p:custDataLst>
          </p:nvPr>
        </p:nvSpPr>
        <p:spPr>
          <a:xfrm>
            <a:off x="7749540" y="205867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6241;p63"/>
          <p:cNvSpPr/>
          <p:nvPr>
            <p:custDataLst>
              <p:tags r:id="rId22"/>
            </p:custDataLst>
          </p:nvPr>
        </p:nvSpPr>
        <p:spPr>
          <a:xfrm>
            <a:off x="4894580" y="456755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6330;p63"/>
          <p:cNvSpPr/>
          <p:nvPr>
            <p:custDataLst>
              <p:tags r:id="rId23"/>
            </p:custDataLst>
          </p:nvPr>
        </p:nvSpPr>
        <p:spPr>
          <a:xfrm>
            <a:off x="531622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241;p63"/>
          <p:cNvSpPr/>
          <p:nvPr>
            <p:custDataLst>
              <p:tags r:id="rId24"/>
            </p:custDataLst>
          </p:nvPr>
        </p:nvSpPr>
        <p:spPr>
          <a:xfrm>
            <a:off x="5663565" y="497586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330;p63"/>
          <p:cNvSpPr/>
          <p:nvPr>
            <p:custDataLst>
              <p:tags r:id="rId25"/>
            </p:custDataLst>
          </p:nvPr>
        </p:nvSpPr>
        <p:spPr>
          <a:xfrm>
            <a:off x="6263005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6241;p63"/>
          <p:cNvSpPr/>
          <p:nvPr>
            <p:custDataLst>
              <p:tags r:id="rId26"/>
            </p:custDataLst>
          </p:nvPr>
        </p:nvSpPr>
        <p:spPr>
          <a:xfrm>
            <a:off x="6629400" y="525780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6330;p63"/>
          <p:cNvSpPr/>
          <p:nvPr>
            <p:custDataLst>
              <p:tags r:id="rId27"/>
            </p:custDataLst>
          </p:nvPr>
        </p:nvSpPr>
        <p:spPr>
          <a:xfrm>
            <a:off x="740664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6341;p63"/>
          <p:cNvSpPr/>
          <p:nvPr>
            <p:custDataLst>
              <p:tags r:id="rId28"/>
            </p:custDataLst>
          </p:nvPr>
        </p:nvSpPr>
        <p:spPr>
          <a:xfrm>
            <a:off x="532193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254;p63"/>
          <p:cNvSpPr/>
          <p:nvPr>
            <p:custDataLst>
              <p:tags r:id="rId29"/>
            </p:custDataLst>
          </p:nvPr>
        </p:nvSpPr>
        <p:spPr>
          <a:xfrm>
            <a:off x="5182235" y="456755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6254;p63"/>
          <p:cNvSpPr/>
          <p:nvPr>
            <p:custDataLst>
              <p:tags r:id="rId30"/>
            </p:custDataLst>
          </p:nvPr>
        </p:nvSpPr>
        <p:spPr>
          <a:xfrm>
            <a:off x="6089650" y="497649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341;p63"/>
          <p:cNvSpPr/>
          <p:nvPr>
            <p:custDataLst>
              <p:tags r:id="rId31"/>
            </p:custDataLst>
          </p:nvPr>
        </p:nvSpPr>
        <p:spPr>
          <a:xfrm>
            <a:off x="626300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6254;p63"/>
          <p:cNvSpPr/>
          <p:nvPr>
            <p:custDataLst>
              <p:tags r:id="rId32"/>
            </p:custDataLst>
          </p:nvPr>
        </p:nvSpPr>
        <p:spPr>
          <a:xfrm>
            <a:off x="7117080" y="5257800"/>
            <a:ext cx="252730" cy="9982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6341;p63"/>
          <p:cNvSpPr/>
          <p:nvPr>
            <p:custDataLst>
              <p:tags r:id="rId33"/>
            </p:custDataLst>
          </p:nvPr>
        </p:nvSpPr>
        <p:spPr>
          <a:xfrm>
            <a:off x="7406640" y="602424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6297;p63"/>
          <p:cNvSpPr/>
          <p:nvPr>
            <p:custDataLst>
              <p:tags r:id="rId34"/>
            </p:custDataLst>
          </p:nvPr>
        </p:nvSpPr>
        <p:spPr>
          <a:xfrm>
            <a:off x="7749540" y="457200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465" name="Google Shape;6465;p65"/>
          <p:cNvCxnSpPr/>
          <p:nvPr>
            <p:custDataLst>
              <p:tags r:id="rId35"/>
            </p:custDataLst>
          </p:nvPr>
        </p:nvCxnSpPr>
        <p:spPr>
          <a:xfrm>
            <a:off x="2839720" y="4583430"/>
            <a:ext cx="1503045" cy="880745"/>
          </a:xfrm>
          <a:prstGeom prst="curvedConnector3">
            <a:avLst>
              <a:gd name="adj1" fmla="val 5002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465;p65"/>
          <p:cNvCxnSpPr/>
          <p:nvPr>
            <p:custDataLst>
              <p:tags r:id="rId36"/>
            </p:custDataLst>
          </p:nvPr>
        </p:nvCxnSpPr>
        <p:spPr>
          <a:xfrm flipV="1">
            <a:off x="2857500" y="5543550"/>
            <a:ext cx="1492250" cy="873125"/>
          </a:xfrm>
          <a:prstGeom prst="curvedConnector3">
            <a:avLst>
              <a:gd name="adj1" fmla="val 50043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矩形 56"/>
          <p:cNvSpPr/>
          <p:nvPr>
            <p:custDataLst>
              <p:tags r:id="rId37"/>
            </p:custDataLst>
          </p:nvPr>
        </p:nvSpPr>
        <p:spPr>
          <a:xfrm rot="16200000">
            <a:off x="5719445" y="7523480"/>
            <a:ext cx="2742565" cy="631825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Transformer</a:t>
            </a:r>
            <a:endParaRPr lang="en-US" altLang="zh-CN" sz="2125">
              <a:solidFill>
                <a:schemeClr val="tx1"/>
              </a:solidFill>
            </a:endParaRPr>
          </a:p>
          <a:p>
            <a:pPr algn="ctr"/>
            <a:r>
              <a:rPr lang="en-US" altLang="zh-CN" sz="2125">
                <a:solidFill>
                  <a:schemeClr val="tx1"/>
                </a:solidFill>
              </a:rPr>
              <a:t>Encoder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61" name="Google Shape;6465;p65"/>
          <p:cNvCxnSpPr/>
          <p:nvPr>
            <p:custDataLst>
              <p:tags r:id="rId38"/>
            </p:custDataLst>
          </p:nvPr>
        </p:nvCxnSpPr>
        <p:spPr>
          <a:xfrm rot="5400000" flipV="1">
            <a:off x="7170420" y="3689350"/>
            <a:ext cx="2350770" cy="1038860"/>
          </a:xfrm>
          <a:prstGeom prst="curvedConnector3">
            <a:avLst>
              <a:gd name="adj1" fmla="val 5002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" name="图片 6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979160" y="7146925"/>
            <a:ext cx="551180" cy="51752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5979160" y="7747635"/>
            <a:ext cx="577215" cy="56578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979160" y="8430895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cxnSp>
        <p:nvCxnSpPr>
          <p:cNvPr id="2" name="Google Shape;6465;p65"/>
          <p:cNvCxnSpPr/>
          <p:nvPr>
            <p:custDataLst>
              <p:tags r:id="rId43"/>
            </p:custDataLst>
          </p:nvPr>
        </p:nvCxnSpPr>
        <p:spPr>
          <a:xfrm rot="16200000">
            <a:off x="6912610" y="5977255"/>
            <a:ext cx="2454910" cy="1468755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组合 20"/>
          <p:cNvGrpSpPr/>
          <p:nvPr/>
        </p:nvGrpSpPr>
        <p:grpSpPr>
          <a:xfrm>
            <a:off x="1441450" y="6139180"/>
            <a:ext cx="1463040" cy="1511935"/>
            <a:chOff x="2410" y="9493"/>
            <a:chExt cx="2304" cy="2381"/>
          </a:xfrm>
        </p:grpSpPr>
        <p:pic>
          <p:nvPicPr>
            <p:cNvPr id="3" name="图片 2" descr="abnormal_contour_map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2410" y="10118"/>
              <a:ext cx="1757" cy="175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5" name="图片 4" descr="normal_contour_map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2958" y="9493"/>
              <a:ext cx="1757" cy="175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sp>
        <p:nvSpPr>
          <p:cNvPr id="22" name="文本框 21"/>
          <p:cNvSpPr txBox="1"/>
          <p:nvPr/>
        </p:nvSpPr>
        <p:spPr>
          <a:xfrm rot="16200000">
            <a:off x="4434840" y="7748270"/>
            <a:ext cx="1823720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130">
                <a:solidFill>
                  <a:schemeClr val="dk1"/>
                </a:solidFill>
                <a:sym typeface="+mn-ea"/>
              </a:rPr>
              <a:t>Max-Pool</a:t>
            </a:r>
            <a:endParaRPr lang="en-GB" altLang="en-US" sz="213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8615" y="2634615"/>
            <a:ext cx="2856865" cy="2880995"/>
            <a:chOff x="583" y="4591"/>
            <a:chExt cx="4499" cy="4537"/>
          </a:xfrm>
        </p:grpSpPr>
        <p:pic>
          <p:nvPicPr>
            <p:cNvPr id="9" name="图片 8" descr="MS_contour_map"/>
            <p:cNvPicPr>
              <a:picLocks noChangeAspect="1"/>
            </p:cNvPicPr>
            <p:nvPr/>
          </p:nvPicPr>
          <p:blipFill>
            <a:blip r:embed="rId46"/>
            <a:srcRect l="7055" b="7055"/>
            <a:stretch>
              <a:fillRect/>
            </a:stretch>
          </p:blipFill>
          <p:spPr>
            <a:xfrm>
              <a:off x="583" y="6350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8" name="图片 7" descr="MR_contour_map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136" y="5827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8" name="图片 17" descr="MVP_contour_map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718" y="5189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6" name="图片 5" descr="AS_contour_map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2304" y="4591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cxnSp>
        <p:nvCxnSpPr>
          <p:cNvPr id="62" name="直接连接符 61"/>
          <p:cNvCxnSpPr/>
          <p:nvPr/>
        </p:nvCxnSpPr>
        <p:spPr>
          <a:xfrm flipV="1">
            <a:off x="4906010" y="7990205"/>
            <a:ext cx="143510" cy="0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50"/>
            </p:custDataLst>
          </p:nvPr>
        </p:nvCxnSpPr>
        <p:spPr>
          <a:xfrm flipV="1">
            <a:off x="6556375" y="7313295"/>
            <a:ext cx="187960" cy="508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1"/>
            </p:custDataLst>
          </p:nvPr>
        </p:nvCxnSpPr>
        <p:spPr>
          <a:xfrm flipV="1">
            <a:off x="6556375" y="7933690"/>
            <a:ext cx="187960" cy="508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52"/>
            </p:custDataLst>
          </p:nvPr>
        </p:nvCxnSpPr>
        <p:spPr>
          <a:xfrm flipV="1">
            <a:off x="6556375" y="8674100"/>
            <a:ext cx="187960" cy="508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8" name="Google Shape;5618;p56"/>
          <p:cNvSpPr/>
          <p:nvPr>
            <p:custDataLst>
              <p:tags r:id="rId53"/>
            </p:custDataLst>
          </p:nvPr>
        </p:nvSpPr>
        <p:spPr>
          <a:xfrm>
            <a:off x="10895965" y="3199130"/>
            <a:ext cx="612775" cy="37909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AS</a:t>
            </a:r>
            <a:endParaRPr lang="en-US" altLang="en-GB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5" name="Google Shape;5618;p56"/>
          <p:cNvSpPr/>
          <p:nvPr>
            <p:custDataLst>
              <p:tags r:id="rId54"/>
            </p:custDataLst>
          </p:nvPr>
        </p:nvSpPr>
        <p:spPr>
          <a:xfrm>
            <a:off x="10895965" y="3651250"/>
            <a:ext cx="525145" cy="37909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MS</a:t>
            </a:r>
            <a:endParaRPr lang="en-US" altLang="en-GB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6" name="Google Shape;5618;p56"/>
          <p:cNvSpPr/>
          <p:nvPr>
            <p:custDataLst>
              <p:tags r:id="rId55"/>
            </p:custDataLst>
          </p:nvPr>
        </p:nvSpPr>
        <p:spPr>
          <a:xfrm>
            <a:off x="10895965" y="4083050"/>
            <a:ext cx="444500" cy="37909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MR</a:t>
            </a:r>
            <a:endParaRPr lang="en-US" altLang="en-GB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8" name="Google Shape;5618;p56"/>
          <p:cNvSpPr/>
          <p:nvPr>
            <p:custDataLst>
              <p:tags r:id="rId56"/>
            </p:custDataLst>
          </p:nvPr>
        </p:nvSpPr>
        <p:spPr>
          <a:xfrm>
            <a:off x="10895965" y="4507865"/>
            <a:ext cx="990600" cy="37909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MVP</a:t>
            </a:r>
            <a:endParaRPr lang="en-US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619" name="Google Shape;5619;p56"/>
          <p:cNvSpPr/>
          <p:nvPr>
            <p:custDataLst>
              <p:tags r:id="rId57"/>
            </p:custDataLst>
          </p:nvPr>
        </p:nvSpPr>
        <p:spPr>
          <a:xfrm>
            <a:off x="10895965" y="6480175"/>
            <a:ext cx="711835" cy="37909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Normal</a:t>
            </a:r>
            <a:endParaRPr lang="en-US" altLang="en-GB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9" name="Google Shape;5619;p56"/>
          <p:cNvSpPr/>
          <p:nvPr>
            <p:custDataLst>
              <p:tags r:id="rId58"/>
            </p:custDataLst>
          </p:nvPr>
        </p:nvSpPr>
        <p:spPr>
          <a:xfrm>
            <a:off x="10895965" y="6939280"/>
            <a:ext cx="1078865" cy="37909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Ab</a:t>
            </a:r>
            <a:r>
              <a:rPr lang="en-US" altLang="en-GB" sz="12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normal</a:t>
            </a:r>
            <a:endParaRPr lang="en-US" altLang="en-GB" sz="12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66" name="Google Shape;6465;p65"/>
          <p:cNvCxnSpPr>
            <a:stCxn id="39" idx="2"/>
            <a:endCxn id="52" idx="1"/>
          </p:cNvCxnSpPr>
          <p:nvPr>
            <p:custDataLst>
              <p:tags r:id="rId59"/>
            </p:custDataLst>
          </p:nvPr>
        </p:nvCxnSpPr>
        <p:spPr>
          <a:xfrm flipV="1">
            <a:off x="10045700" y="4058920"/>
            <a:ext cx="703580" cy="137287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465;p65"/>
          <p:cNvCxnSpPr>
            <a:stCxn id="39" idx="2"/>
            <a:endCxn id="54" idx="1"/>
          </p:cNvCxnSpPr>
          <p:nvPr>
            <p:custDataLst>
              <p:tags r:id="rId60"/>
            </p:custDataLst>
          </p:nvPr>
        </p:nvCxnSpPr>
        <p:spPr>
          <a:xfrm>
            <a:off x="10045700" y="5431790"/>
            <a:ext cx="703580" cy="145669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" name="组合 69"/>
          <p:cNvGrpSpPr/>
          <p:nvPr/>
        </p:nvGrpSpPr>
        <p:grpSpPr>
          <a:xfrm>
            <a:off x="491490" y="8249285"/>
            <a:ext cx="3240000" cy="1044000"/>
            <a:chOff x="1102" y="12704"/>
            <a:chExt cx="5102" cy="1644"/>
          </a:xfrm>
        </p:grpSpPr>
        <p:sp>
          <p:nvSpPr>
            <p:cNvPr id="71" name="Google Shape;6325;p63"/>
            <p:cNvSpPr/>
            <p:nvPr>
              <p:custDataLst>
                <p:tags r:id="rId61"/>
              </p:custDataLst>
            </p:nvPr>
          </p:nvSpPr>
          <p:spPr>
            <a:xfrm>
              <a:off x="1102" y="12704"/>
              <a:ext cx="5102" cy="164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6344;p63"/>
            <p:cNvSpPr txBox="1"/>
            <p:nvPr>
              <p:custDataLst>
                <p:tags r:id="rId62"/>
              </p:custDataLst>
            </p:nvPr>
          </p:nvSpPr>
          <p:spPr>
            <a:xfrm>
              <a:off x="1501" y="12858"/>
              <a:ext cx="2097" cy="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Max Pooling 2x2</a:t>
              </a:r>
              <a:endParaRPr lang="en-GB" sz="1200">
                <a:solidFill>
                  <a:srgbClr val="434343"/>
                </a:solidFill>
                <a:latin typeface="Arial Regular" panose="020B0704020202020204" charset="0"/>
                <a:ea typeface="Roboto" panose="02000000000000000000"/>
                <a:cs typeface="Arial Regular" panose="020B0704020202020204" charset="0"/>
                <a:sym typeface="Roboto" panose="02000000000000000000"/>
              </a:endParaRPr>
            </a:p>
          </p:txBody>
        </p:sp>
        <p:sp>
          <p:nvSpPr>
            <p:cNvPr id="73" name="Google Shape;6345;p63"/>
            <p:cNvSpPr txBox="1"/>
            <p:nvPr>
              <p:custDataLst>
                <p:tags r:id="rId63"/>
              </p:custDataLst>
            </p:nvPr>
          </p:nvSpPr>
          <p:spPr>
            <a:xfrm>
              <a:off x="1411" y="13373"/>
              <a:ext cx="1251" cy="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Flatten</a:t>
              </a:r>
              <a:endParaRPr lang="en-US" sz="1200">
                <a:solidFill>
                  <a:srgbClr val="434343"/>
                </a:solidFill>
                <a:latin typeface="Arial Regular" panose="020B0704020202020204" charset="0"/>
                <a:ea typeface="Roboto" panose="02000000000000000000"/>
                <a:cs typeface="Arial Regular" panose="020B0704020202020204" charset="0"/>
                <a:sym typeface="Roboto" panose="0200000000000000000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rot="0">
              <a:off x="3903" y="13363"/>
              <a:ext cx="1776" cy="401"/>
              <a:chOff x="4902" y="13455"/>
              <a:chExt cx="1609" cy="349"/>
            </a:xfrm>
          </p:grpSpPr>
          <p:sp>
            <p:nvSpPr>
              <p:cNvPr id="75" name="Google Shape;6341;p63"/>
              <p:cNvSpPr/>
              <p:nvPr>
                <p:custDataLst>
                  <p:tags r:id="rId64"/>
                </p:custDataLst>
              </p:nvPr>
            </p:nvSpPr>
            <p:spPr>
              <a:xfrm>
                <a:off x="4902" y="13540"/>
                <a:ext cx="179" cy="179"/>
              </a:xfrm>
              <a:prstGeom prst="rect">
                <a:avLst/>
              </a:prstGeom>
              <a:solidFill>
                <a:srgbClr val="99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6350;p63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5079" y="13455"/>
                <a:ext cx="1432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Dropout 0.</a:t>
                </a:r>
                <a:r>
                  <a:rPr lang="en-US" alt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3</a:t>
                </a:r>
                <a:endParaRPr lang="en-US" alt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endParaRPr>
              </a:p>
            </p:txBody>
          </p:sp>
        </p:grpSp>
        <p:sp>
          <p:nvSpPr>
            <p:cNvPr id="77" name="Google Shape;6327;p63"/>
            <p:cNvSpPr/>
            <p:nvPr>
              <p:custDataLst>
                <p:tags r:id="rId66"/>
              </p:custDataLst>
            </p:nvPr>
          </p:nvSpPr>
          <p:spPr>
            <a:xfrm>
              <a:off x="1237" y="12945"/>
              <a:ext cx="264" cy="206"/>
            </a:xfrm>
            <a:prstGeom prst="chevron">
              <a:avLst>
                <a:gd name="adj" fmla="val 50000"/>
              </a:avLst>
            </a:prstGeom>
            <a:solidFill>
              <a:srgbClr val="DE1A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269" y="13869"/>
              <a:ext cx="2670" cy="401"/>
              <a:chOff x="2782" y="13256"/>
              <a:chExt cx="2670" cy="401"/>
            </a:xfrm>
          </p:grpSpPr>
          <p:sp>
            <p:nvSpPr>
              <p:cNvPr id="79" name="Google Shape;6329;p63"/>
              <p:cNvSpPr/>
              <p:nvPr>
                <p:custDataLst>
                  <p:tags r:id="rId67"/>
                </p:custDataLst>
              </p:nvPr>
            </p:nvSpPr>
            <p:spPr>
              <a:xfrm>
                <a:off x="2782" y="13353"/>
                <a:ext cx="198" cy="206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6349;p63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3014" y="13256"/>
                <a:ext cx="2438" cy="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Batch Normalization</a:t>
                </a:r>
                <a:endParaRPr lang="en-US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endParaRPr>
              </a:p>
            </p:txBody>
          </p:sp>
        </p:grpSp>
        <p:sp>
          <p:nvSpPr>
            <p:cNvPr id="81" name="Google Shape;6329;p63"/>
            <p:cNvSpPr/>
            <p:nvPr>
              <p:custDataLst>
                <p:tags r:id="rId69"/>
              </p:custDataLst>
            </p:nvPr>
          </p:nvSpPr>
          <p:spPr>
            <a:xfrm>
              <a:off x="3903" y="12946"/>
              <a:ext cx="198" cy="205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6349;p63"/>
            <p:cNvSpPr txBox="1"/>
            <p:nvPr>
              <p:custDataLst>
                <p:tags r:id="rId70"/>
              </p:custDataLst>
            </p:nvPr>
          </p:nvSpPr>
          <p:spPr>
            <a:xfrm>
              <a:off x="4099" y="12848"/>
              <a:ext cx="2041" cy="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Convolution </a:t>
              </a:r>
              <a:r>
                <a:rPr 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3x3</a:t>
              </a:r>
              <a:endParaRPr lang="en-GB" altLang="en-GB" sz="1200">
                <a:solidFill>
                  <a:srgbClr val="434343"/>
                </a:solidFill>
                <a:latin typeface="Arial Regular" panose="020B0704020202020204" charset="0"/>
                <a:ea typeface="Roboto" panose="02000000000000000000"/>
                <a:cs typeface="Arial Regular" panose="020B0704020202020204" charset="0"/>
                <a:sym typeface="Roboto" panose="02000000000000000000"/>
              </a:endParaRPr>
            </a:p>
          </p:txBody>
        </p:sp>
        <p:sp>
          <p:nvSpPr>
            <p:cNvPr id="83" name="Google Shape;6329;p63"/>
            <p:cNvSpPr/>
            <p:nvPr>
              <p:custDataLst>
                <p:tags r:id="rId71"/>
              </p:custDataLst>
            </p:nvPr>
          </p:nvSpPr>
          <p:spPr>
            <a:xfrm>
              <a:off x="1269" y="13438"/>
              <a:ext cx="197" cy="205"/>
            </a:xfrm>
            <a:prstGeom prst="rect">
              <a:avLst/>
            </a:prstGeom>
            <a:solidFill>
              <a:srgbClr val="FF9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" name="文本框 84"/>
          <p:cNvSpPr txBox="1"/>
          <p:nvPr>
            <p:custDataLst>
              <p:tags r:id="rId72"/>
            </p:custDataLst>
          </p:nvPr>
        </p:nvSpPr>
        <p:spPr>
          <a:xfrm>
            <a:off x="944880" y="1773555"/>
            <a:ext cx="2260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I</a:t>
            </a:r>
            <a:r>
              <a:rPr lang="en-US" altLang="zh-CN" sz="1600"/>
              <a:t>nput</a:t>
            </a:r>
            <a:endParaRPr lang="en-US" altLang="zh-CN" sz="1600"/>
          </a:p>
        </p:txBody>
      </p:sp>
      <p:sp>
        <p:nvSpPr>
          <p:cNvPr id="86" name="文本框 85"/>
          <p:cNvSpPr txBox="1"/>
          <p:nvPr>
            <p:custDataLst>
              <p:tags r:id="rId73"/>
            </p:custDataLst>
          </p:nvPr>
        </p:nvSpPr>
        <p:spPr>
          <a:xfrm>
            <a:off x="5321935" y="1721485"/>
            <a:ext cx="226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Parallel Transformer-CNN M</a:t>
            </a:r>
            <a:r>
              <a:rPr lang="en-US" altLang="zh-CN" sz="1600"/>
              <a:t>odel</a:t>
            </a:r>
            <a:endParaRPr lang="en-US" altLang="zh-CN" sz="1600"/>
          </a:p>
        </p:txBody>
      </p:sp>
      <p:sp>
        <p:nvSpPr>
          <p:cNvPr id="87" name="文本框 86"/>
          <p:cNvSpPr txBox="1"/>
          <p:nvPr>
            <p:custDataLst>
              <p:tags r:id="rId74"/>
            </p:custDataLst>
          </p:nvPr>
        </p:nvSpPr>
        <p:spPr>
          <a:xfrm>
            <a:off x="9830435" y="1773555"/>
            <a:ext cx="2260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Prediction</a:t>
            </a:r>
            <a:endParaRPr lang="en-US" altLang="zh-CN" sz="1600"/>
          </a:p>
        </p:txBody>
      </p:sp>
    </p:spTree>
    <p:custDataLst>
      <p:tags r:id="rId7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6" name="梯形 25"/>
          <p:cNvSpPr/>
          <p:nvPr>
            <p:custDataLst>
              <p:tags r:id="rId1"/>
            </p:custDataLst>
          </p:nvPr>
        </p:nvSpPr>
        <p:spPr>
          <a:xfrm rot="5400000">
            <a:off x="4225290" y="7660005"/>
            <a:ext cx="2242820" cy="594995"/>
          </a:xfrm>
          <a:prstGeom prst="trapezoid">
            <a:avLst>
              <a:gd name="adj" fmla="val 47138"/>
            </a:avLst>
          </a:prstGeom>
          <a:solidFill>
            <a:srgbClr val="97EAFE">
              <a:alpha val="80000"/>
            </a:srgbClr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125"/>
          </a:p>
        </p:txBody>
      </p: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 rot="16200000">
            <a:off x="6623266" y="5134543"/>
            <a:ext cx="6065814" cy="595060"/>
          </a:xfrm>
          <a:prstGeom prst="rect">
            <a:avLst/>
          </a:prstGeom>
          <a:solidFill>
            <a:schemeClr val="accent6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Fully Connected</a:t>
            </a:r>
            <a:endParaRPr lang="en-US" altLang="zh-CN" sz="2125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 rot="16200000">
            <a:off x="7824905" y="5162906"/>
            <a:ext cx="4795930" cy="538335"/>
          </a:xfrm>
          <a:prstGeom prst="rect">
            <a:avLst/>
          </a:prstGeom>
          <a:solidFill>
            <a:srgbClr val="DFEAFA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SoftMax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/>
          <p:nvPr/>
        </p:nvCxnSpPr>
        <p:spPr>
          <a:xfrm rot="10800000" flipV="1">
            <a:off x="4909619" y="3077013"/>
            <a:ext cx="3165" cy="4913043"/>
          </a:xfrm>
          <a:prstGeom prst="bentConnector3">
            <a:avLst>
              <a:gd name="adj1" fmla="val 17100000"/>
            </a:avLst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44515" y="7980045"/>
            <a:ext cx="271780" cy="1016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0" idx="0"/>
          </p:cNvCxnSpPr>
          <p:nvPr>
            <p:custDataLst>
              <p:tags r:id="rId4"/>
            </p:custDataLst>
          </p:nvPr>
        </p:nvCxnSpPr>
        <p:spPr>
          <a:xfrm>
            <a:off x="7825740" y="5428615"/>
            <a:ext cx="1532890" cy="381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1701780" y="2462530"/>
            <a:ext cx="788670" cy="313880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11701780" y="6256020"/>
            <a:ext cx="788670" cy="2272665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39" idx="2"/>
            <a:endCxn id="52" idx="1"/>
          </p:cNvCxnSpPr>
          <p:nvPr/>
        </p:nvCxnSpPr>
        <p:spPr>
          <a:xfrm flipV="1">
            <a:off x="10492105" y="4032250"/>
            <a:ext cx="1209675" cy="1399540"/>
          </a:xfrm>
          <a:prstGeom prst="bentConnector3">
            <a:avLst>
              <a:gd name="adj1" fmla="val 50026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2"/>
            <a:endCxn id="54" idx="1"/>
          </p:cNvCxnSpPr>
          <p:nvPr/>
        </p:nvCxnSpPr>
        <p:spPr>
          <a:xfrm>
            <a:off x="10492105" y="5431790"/>
            <a:ext cx="1209675" cy="1960880"/>
          </a:xfrm>
          <a:prstGeom prst="bentConnector3">
            <a:avLst>
              <a:gd name="adj1" fmla="val 50026"/>
            </a:avLst>
          </a:prstGeom>
          <a:ln w="95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1" name="Google Shape;6241;p63"/>
          <p:cNvSpPr/>
          <p:nvPr>
            <p:custDataLst>
              <p:tags r:id="rId6"/>
            </p:custDataLst>
          </p:nvPr>
        </p:nvSpPr>
        <p:spPr>
          <a:xfrm>
            <a:off x="4894580" y="205422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0" name="Google Shape;6330;p63"/>
          <p:cNvSpPr/>
          <p:nvPr>
            <p:custDataLst>
              <p:tags r:id="rId7"/>
            </p:custDataLst>
          </p:nvPr>
        </p:nvSpPr>
        <p:spPr>
          <a:xfrm>
            <a:off x="531622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241;p63"/>
          <p:cNvSpPr/>
          <p:nvPr>
            <p:custDataLst>
              <p:tags r:id="rId8"/>
            </p:custDataLst>
          </p:nvPr>
        </p:nvSpPr>
        <p:spPr>
          <a:xfrm>
            <a:off x="5663565" y="246253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6330;p63"/>
          <p:cNvSpPr/>
          <p:nvPr>
            <p:custDataLst>
              <p:tags r:id="rId9"/>
            </p:custDataLst>
          </p:nvPr>
        </p:nvSpPr>
        <p:spPr>
          <a:xfrm>
            <a:off x="6263005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6241;p63"/>
          <p:cNvSpPr/>
          <p:nvPr>
            <p:custDataLst>
              <p:tags r:id="rId10"/>
            </p:custDataLst>
          </p:nvPr>
        </p:nvSpPr>
        <p:spPr>
          <a:xfrm>
            <a:off x="6629400" y="274447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6330;p63"/>
          <p:cNvSpPr/>
          <p:nvPr>
            <p:custDataLst>
              <p:tags r:id="rId11"/>
            </p:custDataLst>
          </p:nvPr>
        </p:nvSpPr>
        <p:spPr>
          <a:xfrm>
            <a:off x="7406640" y="291528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1" name="Google Shape;6341;p63"/>
          <p:cNvSpPr/>
          <p:nvPr>
            <p:custDataLst>
              <p:tags r:id="rId12"/>
            </p:custDataLst>
          </p:nvPr>
        </p:nvSpPr>
        <p:spPr>
          <a:xfrm>
            <a:off x="532193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4" name="Google Shape;6254;p63"/>
          <p:cNvSpPr/>
          <p:nvPr>
            <p:custDataLst>
              <p:tags r:id="rId13"/>
            </p:custDataLst>
          </p:nvPr>
        </p:nvSpPr>
        <p:spPr>
          <a:xfrm>
            <a:off x="5182235" y="205422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6254;p63"/>
          <p:cNvSpPr/>
          <p:nvPr>
            <p:custDataLst>
              <p:tags r:id="rId14"/>
            </p:custDataLst>
          </p:nvPr>
        </p:nvSpPr>
        <p:spPr>
          <a:xfrm>
            <a:off x="6089650" y="246316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6341;p63"/>
          <p:cNvSpPr/>
          <p:nvPr>
            <p:custDataLst>
              <p:tags r:id="rId15"/>
            </p:custDataLst>
          </p:nvPr>
        </p:nvSpPr>
        <p:spPr>
          <a:xfrm>
            <a:off x="6263005" y="351472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6254;p63"/>
          <p:cNvSpPr/>
          <p:nvPr>
            <p:custDataLst>
              <p:tags r:id="rId16"/>
            </p:custDataLst>
          </p:nvPr>
        </p:nvSpPr>
        <p:spPr>
          <a:xfrm>
            <a:off x="7117080" y="2744470"/>
            <a:ext cx="252730" cy="99758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6341;p63"/>
          <p:cNvSpPr/>
          <p:nvPr>
            <p:custDataLst>
              <p:tags r:id="rId17"/>
            </p:custDataLst>
          </p:nvPr>
        </p:nvSpPr>
        <p:spPr>
          <a:xfrm>
            <a:off x="7406640" y="351091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7" name="Google Shape;6297;p63"/>
          <p:cNvSpPr/>
          <p:nvPr>
            <p:custDataLst>
              <p:tags r:id="rId18"/>
            </p:custDataLst>
          </p:nvPr>
        </p:nvSpPr>
        <p:spPr>
          <a:xfrm>
            <a:off x="7749540" y="205867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6241;p63"/>
          <p:cNvSpPr/>
          <p:nvPr>
            <p:custDataLst>
              <p:tags r:id="rId19"/>
            </p:custDataLst>
          </p:nvPr>
        </p:nvSpPr>
        <p:spPr>
          <a:xfrm>
            <a:off x="4894580" y="4567555"/>
            <a:ext cx="292735" cy="1684655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6330;p63"/>
          <p:cNvSpPr/>
          <p:nvPr>
            <p:custDataLst>
              <p:tags r:id="rId20"/>
            </p:custDataLst>
          </p:nvPr>
        </p:nvSpPr>
        <p:spPr>
          <a:xfrm>
            <a:off x="531622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241;p63"/>
          <p:cNvSpPr/>
          <p:nvPr>
            <p:custDataLst>
              <p:tags r:id="rId21"/>
            </p:custDataLst>
          </p:nvPr>
        </p:nvSpPr>
        <p:spPr>
          <a:xfrm>
            <a:off x="5663565" y="4975860"/>
            <a:ext cx="443230" cy="128016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330;p63"/>
          <p:cNvSpPr/>
          <p:nvPr>
            <p:custDataLst>
              <p:tags r:id="rId22"/>
            </p:custDataLst>
          </p:nvPr>
        </p:nvSpPr>
        <p:spPr>
          <a:xfrm>
            <a:off x="6263005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6241;p63"/>
          <p:cNvSpPr/>
          <p:nvPr>
            <p:custDataLst>
              <p:tags r:id="rId23"/>
            </p:custDataLst>
          </p:nvPr>
        </p:nvSpPr>
        <p:spPr>
          <a:xfrm>
            <a:off x="6629400" y="5257800"/>
            <a:ext cx="487680" cy="99822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6330;p63"/>
          <p:cNvSpPr/>
          <p:nvPr>
            <p:custDataLst>
              <p:tags r:id="rId24"/>
            </p:custDataLst>
          </p:nvPr>
        </p:nvSpPr>
        <p:spPr>
          <a:xfrm>
            <a:off x="7406640" y="5428615"/>
            <a:ext cx="293370" cy="161925"/>
          </a:xfrm>
          <a:prstGeom prst="chevro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6341;p63"/>
          <p:cNvSpPr/>
          <p:nvPr>
            <p:custDataLst>
              <p:tags r:id="rId25"/>
            </p:custDataLst>
          </p:nvPr>
        </p:nvSpPr>
        <p:spPr>
          <a:xfrm>
            <a:off x="532193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6254;p63"/>
          <p:cNvSpPr/>
          <p:nvPr>
            <p:custDataLst>
              <p:tags r:id="rId26"/>
            </p:custDataLst>
          </p:nvPr>
        </p:nvSpPr>
        <p:spPr>
          <a:xfrm>
            <a:off x="5182235" y="4567555"/>
            <a:ext cx="76200" cy="168465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6254;p63"/>
          <p:cNvSpPr/>
          <p:nvPr>
            <p:custDataLst>
              <p:tags r:id="rId27"/>
            </p:custDataLst>
          </p:nvPr>
        </p:nvSpPr>
        <p:spPr>
          <a:xfrm>
            <a:off x="6089650" y="4976495"/>
            <a:ext cx="141605" cy="12795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341;p63"/>
          <p:cNvSpPr/>
          <p:nvPr>
            <p:custDataLst>
              <p:tags r:id="rId28"/>
            </p:custDataLst>
          </p:nvPr>
        </p:nvSpPr>
        <p:spPr>
          <a:xfrm>
            <a:off x="6263005" y="6028055"/>
            <a:ext cx="234315" cy="22415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6254;p63"/>
          <p:cNvSpPr/>
          <p:nvPr>
            <p:custDataLst>
              <p:tags r:id="rId29"/>
            </p:custDataLst>
          </p:nvPr>
        </p:nvSpPr>
        <p:spPr>
          <a:xfrm>
            <a:off x="7117080" y="5257800"/>
            <a:ext cx="252730" cy="9982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6341;p63"/>
          <p:cNvSpPr/>
          <p:nvPr>
            <p:custDataLst>
              <p:tags r:id="rId30"/>
            </p:custDataLst>
          </p:nvPr>
        </p:nvSpPr>
        <p:spPr>
          <a:xfrm>
            <a:off x="7406640" y="6024245"/>
            <a:ext cx="234315" cy="227965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6297;p63"/>
          <p:cNvSpPr/>
          <p:nvPr>
            <p:custDataLst>
              <p:tags r:id="rId31"/>
            </p:custDataLst>
          </p:nvPr>
        </p:nvSpPr>
        <p:spPr>
          <a:xfrm>
            <a:off x="7749540" y="4572000"/>
            <a:ext cx="76200" cy="1684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465" name="Google Shape;6465;p65"/>
          <p:cNvCxnSpPr/>
          <p:nvPr>
            <p:custDataLst>
              <p:tags r:id="rId32"/>
            </p:custDataLst>
          </p:nvPr>
        </p:nvCxnSpPr>
        <p:spPr>
          <a:xfrm>
            <a:off x="2839720" y="4583430"/>
            <a:ext cx="1503045" cy="880745"/>
          </a:xfrm>
          <a:prstGeom prst="curvedConnector3">
            <a:avLst>
              <a:gd name="adj1" fmla="val 5002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465;p65"/>
          <p:cNvCxnSpPr/>
          <p:nvPr>
            <p:custDataLst>
              <p:tags r:id="rId33"/>
            </p:custDataLst>
          </p:nvPr>
        </p:nvCxnSpPr>
        <p:spPr>
          <a:xfrm flipV="1">
            <a:off x="2857500" y="5543550"/>
            <a:ext cx="1492250" cy="873125"/>
          </a:xfrm>
          <a:prstGeom prst="curvedConnector3">
            <a:avLst>
              <a:gd name="adj1" fmla="val 50043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矩形 56"/>
          <p:cNvSpPr/>
          <p:nvPr>
            <p:custDataLst>
              <p:tags r:id="rId34"/>
            </p:custDataLst>
          </p:nvPr>
        </p:nvSpPr>
        <p:spPr>
          <a:xfrm rot="16200000">
            <a:off x="5719445" y="7523480"/>
            <a:ext cx="2742565" cy="631825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125">
                <a:solidFill>
                  <a:schemeClr val="tx1"/>
                </a:solidFill>
              </a:rPr>
              <a:t>Transformer</a:t>
            </a:r>
            <a:endParaRPr lang="en-US" altLang="zh-CN" sz="2125">
              <a:solidFill>
                <a:schemeClr val="tx1"/>
              </a:solidFill>
            </a:endParaRPr>
          </a:p>
          <a:p>
            <a:pPr algn="ctr"/>
            <a:r>
              <a:rPr lang="en-US" altLang="zh-CN" sz="2125">
                <a:solidFill>
                  <a:schemeClr val="tx1"/>
                </a:solidFill>
              </a:rPr>
              <a:t>Encoder</a:t>
            </a:r>
            <a:endParaRPr lang="en-US" altLang="zh-CN" sz="2125">
              <a:solidFill>
                <a:schemeClr val="tx1"/>
              </a:solidFill>
            </a:endParaRPr>
          </a:p>
        </p:txBody>
      </p:sp>
      <p:cxnSp>
        <p:nvCxnSpPr>
          <p:cNvPr id="61" name="Google Shape;6465;p65"/>
          <p:cNvCxnSpPr/>
          <p:nvPr>
            <p:custDataLst>
              <p:tags r:id="rId35"/>
            </p:custDataLst>
          </p:nvPr>
        </p:nvCxnSpPr>
        <p:spPr>
          <a:xfrm rot="5400000" flipV="1">
            <a:off x="7415530" y="3443605"/>
            <a:ext cx="2286635" cy="1466215"/>
          </a:xfrm>
          <a:prstGeom prst="curvedConnector3">
            <a:avLst>
              <a:gd name="adj1" fmla="val 500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3" name="图片 62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979160" y="7146925"/>
            <a:ext cx="551180" cy="51752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979160" y="7747635"/>
            <a:ext cx="577215" cy="56578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979160" y="8430895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cxnSp>
        <p:nvCxnSpPr>
          <p:cNvPr id="2" name="Google Shape;6465;p65"/>
          <p:cNvCxnSpPr/>
          <p:nvPr>
            <p:custDataLst>
              <p:tags r:id="rId40"/>
            </p:custDataLst>
          </p:nvPr>
        </p:nvCxnSpPr>
        <p:spPr>
          <a:xfrm rot="16200000">
            <a:off x="7168515" y="5833745"/>
            <a:ext cx="2342515" cy="1867535"/>
          </a:xfrm>
          <a:prstGeom prst="curvedConnector3">
            <a:avLst>
              <a:gd name="adj1" fmla="val 4998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组合 20"/>
          <p:cNvGrpSpPr/>
          <p:nvPr/>
        </p:nvGrpSpPr>
        <p:grpSpPr>
          <a:xfrm>
            <a:off x="1441450" y="6139180"/>
            <a:ext cx="1463040" cy="1511935"/>
            <a:chOff x="2410" y="9493"/>
            <a:chExt cx="2304" cy="2381"/>
          </a:xfrm>
        </p:grpSpPr>
        <p:pic>
          <p:nvPicPr>
            <p:cNvPr id="3" name="图片 2" descr="abnormal_contour_map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2410" y="10118"/>
              <a:ext cx="1757" cy="175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5" name="图片 4" descr="normal_contour_map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958" y="9493"/>
              <a:ext cx="1757" cy="175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sp>
        <p:nvSpPr>
          <p:cNvPr id="22" name="文本框 21"/>
          <p:cNvSpPr txBox="1"/>
          <p:nvPr/>
        </p:nvSpPr>
        <p:spPr>
          <a:xfrm rot="16200000">
            <a:off x="4434840" y="7748270"/>
            <a:ext cx="1823720" cy="419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130">
                <a:solidFill>
                  <a:schemeClr val="dk1"/>
                </a:solidFill>
                <a:sym typeface="+mn-ea"/>
              </a:rPr>
              <a:t>Max-Pool</a:t>
            </a:r>
            <a:endParaRPr lang="en-GB" altLang="en-US" sz="213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8615" y="2634615"/>
            <a:ext cx="2856865" cy="2880995"/>
            <a:chOff x="583" y="4591"/>
            <a:chExt cx="4499" cy="4537"/>
          </a:xfrm>
        </p:grpSpPr>
        <p:pic>
          <p:nvPicPr>
            <p:cNvPr id="9" name="图片 8" descr="MS_contour_map"/>
            <p:cNvPicPr>
              <a:picLocks noChangeAspect="1"/>
            </p:cNvPicPr>
            <p:nvPr/>
          </p:nvPicPr>
          <p:blipFill>
            <a:blip r:embed="rId43"/>
            <a:srcRect l="7055" b="7055"/>
            <a:stretch>
              <a:fillRect/>
            </a:stretch>
          </p:blipFill>
          <p:spPr>
            <a:xfrm>
              <a:off x="583" y="6350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8" name="图片 7" descr="MR_contour_map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136" y="5827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8" name="图片 17" descr="MVP_contour_map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718" y="5189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6" name="图片 5" descr="AS_contour_map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2304" y="4591"/>
              <a:ext cx="2778" cy="277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cxnSp>
        <p:nvCxnSpPr>
          <p:cNvPr id="62" name="直接连接符 61"/>
          <p:cNvCxnSpPr/>
          <p:nvPr/>
        </p:nvCxnSpPr>
        <p:spPr>
          <a:xfrm flipV="1">
            <a:off x="4906010" y="7990205"/>
            <a:ext cx="143510" cy="0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10515" y="8333740"/>
            <a:ext cx="4565650" cy="745490"/>
            <a:chOff x="328" y="14297"/>
            <a:chExt cx="7190" cy="1174"/>
          </a:xfrm>
        </p:grpSpPr>
        <p:sp>
          <p:nvSpPr>
            <p:cNvPr id="23" name="Google Shape;6325;p63"/>
            <p:cNvSpPr/>
            <p:nvPr>
              <p:custDataLst>
                <p:tags r:id="rId47"/>
              </p:custDataLst>
            </p:nvPr>
          </p:nvSpPr>
          <p:spPr>
            <a:xfrm>
              <a:off x="328" y="14297"/>
              <a:ext cx="7143" cy="11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344;p63"/>
            <p:cNvSpPr txBox="1"/>
            <p:nvPr>
              <p:custDataLst>
                <p:tags r:id="rId48"/>
              </p:custDataLst>
            </p:nvPr>
          </p:nvSpPr>
          <p:spPr>
            <a:xfrm>
              <a:off x="727" y="14451"/>
              <a:ext cx="2097" cy="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Max Pooling 2x2</a:t>
              </a:r>
              <a:endParaRPr lang="en-GB" sz="1200">
                <a:solidFill>
                  <a:srgbClr val="434343"/>
                </a:solidFill>
                <a:latin typeface="Arial Regular" panose="020B0704020202020204" charset="0"/>
                <a:ea typeface="Roboto" panose="02000000000000000000"/>
                <a:cs typeface="Arial Regular" panose="020B0704020202020204" charset="0"/>
                <a:sym typeface="Roboto" panose="02000000000000000000"/>
              </a:endParaRPr>
            </a:p>
          </p:txBody>
        </p:sp>
        <p:sp>
          <p:nvSpPr>
            <p:cNvPr id="25" name="Google Shape;6345;p63"/>
            <p:cNvSpPr txBox="1"/>
            <p:nvPr>
              <p:custDataLst>
                <p:tags r:id="rId49"/>
              </p:custDataLst>
            </p:nvPr>
          </p:nvSpPr>
          <p:spPr>
            <a:xfrm>
              <a:off x="637" y="14966"/>
              <a:ext cx="1251" cy="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rPr>
                <a:t>Flatten</a:t>
              </a:r>
              <a:endParaRPr lang="en-US" sz="1200">
                <a:solidFill>
                  <a:srgbClr val="434343"/>
                </a:solidFill>
                <a:latin typeface="Arial Regular" panose="020B0704020202020204" charset="0"/>
                <a:ea typeface="Roboto" panose="02000000000000000000"/>
                <a:cs typeface="Arial Regular" panose="020B0704020202020204" charset="0"/>
                <a:sym typeface="Roboto" panose="0200000000000000000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0">
              <a:off x="5814" y="14441"/>
              <a:ext cx="1704" cy="401"/>
              <a:chOff x="4902" y="13455"/>
              <a:chExt cx="1544" cy="349"/>
            </a:xfrm>
          </p:grpSpPr>
          <p:sp>
            <p:nvSpPr>
              <p:cNvPr id="51" name="Google Shape;6341;p6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02" y="13540"/>
                <a:ext cx="179" cy="179"/>
              </a:xfrm>
              <a:prstGeom prst="rect">
                <a:avLst/>
              </a:prstGeom>
              <a:solidFill>
                <a:srgbClr val="99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50;p63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5014" y="13455"/>
                <a:ext cx="1432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Dropout 0.</a:t>
                </a:r>
                <a:r>
                  <a:rPr lang="en-US" alt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3</a:t>
                </a:r>
                <a:endParaRPr lang="en-US" alt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endParaRPr>
              </a:p>
            </p:txBody>
          </p:sp>
        </p:grpSp>
        <p:sp>
          <p:nvSpPr>
            <p:cNvPr id="59" name="Google Shape;6327;p63"/>
            <p:cNvSpPr/>
            <p:nvPr>
              <p:custDataLst>
                <p:tags r:id="rId52"/>
              </p:custDataLst>
            </p:nvPr>
          </p:nvSpPr>
          <p:spPr>
            <a:xfrm>
              <a:off x="463" y="14538"/>
              <a:ext cx="264" cy="206"/>
            </a:xfrm>
            <a:prstGeom prst="chevron">
              <a:avLst>
                <a:gd name="adj" fmla="val 50000"/>
              </a:avLst>
            </a:prstGeom>
            <a:solidFill>
              <a:srgbClr val="DE1A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" name="组合 65"/>
            <p:cNvGrpSpPr/>
            <p:nvPr/>
          </p:nvGrpSpPr>
          <p:grpSpPr>
            <a:xfrm rot="0">
              <a:off x="2985" y="14440"/>
              <a:ext cx="2634" cy="895"/>
              <a:chOff x="3149" y="13454"/>
              <a:chExt cx="2387" cy="779"/>
            </a:xfrm>
          </p:grpSpPr>
          <p:sp>
            <p:nvSpPr>
              <p:cNvPr id="67" name="Google Shape;6329;p63"/>
              <p:cNvSpPr/>
              <p:nvPr>
                <p:custDataLst>
                  <p:tags r:id="rId53"/>
                </p:custDataLst>
              </p:nvPr>
            </p:nvSpPr>
            <p:spPr>
              <a:xfrm>
                <a:off x="3149" y="13530"/>
                <a:ext cx="179" cy="17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349;p6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3327" y="13454"/>
                <a:ext cx="2209" cy="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Batch Normalization</a:t>
                </a:r>
                <a:endParaRPr lang="en-US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endParaRPr>
              </a:p>
            </p:txBody>
          </p:sp>
          <p:sp>
            <p:nvSpPr>
              <p:cNvPr id="69" name="Google Shape;6329;p63"/>
              <p:cNvSpPr/>
              <p:nvPr>
                <p:custDataLst>
                  <p:tags r:id="rId55"/>
                </p:custDataLst>
              </p:nvPr>
            </p:nvSpPr>
            <p:spPr>
              <a:xfrm>
                <a:off x="3149" y="13968"/>
                <a:ext cx="179" cy="179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6349;p63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3327" y="13883"/>
                <a:ext cx="1849" cy="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Convolution </a:t>
                </a:r>
                <a:r>
                  <a:rPr lang="en-GB" sz="1200">
                    <a:solidFill>
                      <a:srgbClr val="434343"/>
                    </a:solidFill>
                    <a:latin typeface="Arial Regular" panose="020B0704020202020204" charset="0"/>
                    <a:ea typeface="Roboto" panose="02000000000000000000"/>
                    <a:cs typeface="Arial Regular" panose="020B0704020202020204" charset="0"/>
                    <a:sym typeface="Roboto" panose="02000000000000000000"/>
                  </a:rPr>
                  <a:t>3x3</a:t>
                </a:r>
                <a:endParaRPr lang="en-GB" altLang="en-GB" sz="1200">
                  <a:solidFill>
                    <a:srgbClr val="434343"/>
                  </a:solidFill>
                  <a:latin typeface="Arial Regular" panose="020B0704020202020204" charset="0"/>
                  <a:ea typeface="Roboto" panose="02000000000000000000"/>
                  <a:cs typeface="Arial Regular" panose="020B0704020202020204" charset="0"/>
                  <a:sym typeface="Roboto" panose="02000000000000000000"/>
                </a:endParaRPr>
              </a:p>
            </p:txBody>
          </p:sp>
        </p:grpSp>
        <p:sp>
          <p:nvSpPr>
            <p:cNvPr id="71" name="Google Shape;6329;p63"/>
            <p:cNvSpPr/>
            <p:nvPr>
              <p:custDataLst>
                <p:tags r:id="rId57"/>
              </p:custDataLst>
            </p:nvPr>
          </p:nvSpPr>
          <p:spPr>
            <a:xfrm>
              <a:off x="495" y="15031"/>
              <a:ext cx="197" cy="205"/>
            </a:xfrm>
            <a:prstGeom prst="rect">
              <a:avLst/>
            </a:prstGeom>
            <a:solidFill>
              <a:srgbClr val="FF9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  <p:custDataLst>
      <p:tags r:id="rId5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235.xml><?xml version="1.0" encoding="utf-8"?>
<p:tagLst xmlns:p="http://schemas.openxmlformats.org/presentationml/2006/main">
  <p:tag name="COMMONDATA" val="eyJoZGlkIjoiYzVlY2Y0YzZkYWYzNzA2YzFkODE0ZTMyNGM0MmJjMmMifQ=="/>
  <p:tag name="KSO_WPP_MARK_KEY" val="0a6c01ba-96ac-4622-96b9-82d606749aaf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>
              <a:lumMod val="40000"/>
              <a:lumOff val="6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79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Consolas</vt:lpstr>
      <vt:lpstr>Roboto</vt:lpstr>
      <vt:lpstr>Times New Roman</vt:lpstr>
      <vt:lpstr>Arial</vt:lpstr>
      <vt:lpstr>Arial Regular</vt:lpstr>
      <vt:lpstr>微软雅黑</vt:lpstr>
      <vt:lpstr>Calibri</vt:lpstr>
      <vt:lpstr>Arial Unicode MS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王荣胜</cp:lastModifiedBy>
  <cp:revision>241</cp:revision>
  <dcterms:created xsi:type="dcterms:W3CDTF">2023-03-02T13:31:00Z</dcterms:created>
  <dcterms:modified xsi:type="dcterms:W3CDTF">2023-03-03T03:10:09Z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A049C7BF079347BD995A73CAA5CFC487</vt:lpwstr>
  </property>
</Properties>
</file>