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3"/>
    <p:restoredTop sz="94715"/>
  </p:normalViewPr>
  <p:slideViewPr>
    <p:cSldViewPr snapToGrid="0" snapToObjects="1">
      <p:cViewPr varScale="1">
        <p:scale>
          <a:sx n="72" d="100"/>
          <a:sy n="72" d="100"/>
        </p:scale>
        <p:origin x="10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4AFF-D255-F74D-A04E-B4C50AAE4A4C}" type="datetimeFigureOut">
              <a:rPr kumimoji="1" lang="zh-CN" altLang="en-US" smtClean="0"/>
              <a:t>2018/6/2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0479-115B-9941-B11B-CF2537ABCE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208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4AFF-D255-F74D-A04E-B4C50AAE4A4C}" type="datetimeFigureOut">
              <a:rPr kumimoji="1" lang="zh-CN" altLang="en-US" smtClean="0"/>
              <a:t>2018/6/2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0479-115B-9941-B11B-CF2537ABCE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604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4AFF-D255-F74D-A04E-B4C50AAE4A4C}" type="datetimeFigureOut">
              <a:rPr kumimoji="1" lang="zh-CN" altLang="en-US" smtClean="0"/>
              <a:t>2018/6/2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0479-115B-9941-B11B-CF2537ABCE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10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4AFF-D255-F74D-A04E-B4C50AAE4A4C}" type="datetimeFigureOut">
              <a:rPr kumimoji="1" lang="zh-CN" altLang="en-US" smtClean="0"/>
              <a:t>2018/6/2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0479-115B-9941-B11B-CF2537ABCE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26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4AFF-D255-F74D-A04E-B4C50AAE4A4C}" type="datetimeFigureOut">
              <a:rPr kumimoji="1" lang="zh-CN" altLang="en-US" smtClean="0"/>
              <a:t>2018/6/2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0479-115B-9941-B11B-CF2537ABCE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10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4AFF-D255-F74D-A04E-B4C50AAE4A4C}" type="datetimeFigureOut">
              <a:rPr kumimoji="1" lang="zh-CN" altLang="en-US" smtClean="0"/>
              <a:t>2018/6/2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0479-115B-9941-B11B-CF2537ABCE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112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4AFF-D255-F74D-A04E-B4C50AAE4A4C}" type="datetimeFigureOut">
              <a:rPr kumimoji="1" lang="zh-CN" altLang="en-US" smtClean="0"/>
              <a:t>2018/6/2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0479-115B-9941-B11B-CF2537ABCE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61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4AFF-D255-F74D-A04E-B4C50AAE4A4C}" type="datetimeFigureOut">
              <a:rPr kumimoji="1" lang="zh-CN" altLang="en-US" smtClean="0"/>
              <a:t>2018/6/2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0479-115B-9941-B11B-CF2537ABCE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5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4AFF-D255-F74D-A04E-B4C50AAE4A4C}" type="datetimeFigureOut">
              <a:rPr kumimoji="1" lang="zh-CN" altLang="en-US" smtClean="0"/>
              <a:t>2018/6/2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0479-115B-9941-B11B-CF2537ABCE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896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4AFF-D255-F74D-A04E-B4C50AAE4A4C}" type="datetimeFigureOut">
              <a:rPr kumimoji="1" lang="zh-CN" altLang="en-US" smtClean="0"/>
              <a:t>2018/6/2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0479-115B-9941-B11B-CF2537ABCE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02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4AFF-D255-F74D-A04E-B4C50AAE4A4C}" type="datetimeFigureOut">
              <a:rPr kumimoji="1" lang="zh-CN" altLang="en-US" smtClean="0"/>
              <a:t>2018/6/2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0479-115B-9941-B11B-CF2537ABCE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511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4AFF-D255-F74D-A04E-B4C50AAE4A4C}" type="datetimeFigureOut">
              <a:rPr kumimoji="1" lang="zh-CN" altLang="en-US" smtClean="0"/>
              <a:t>2018/6/2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A0479-115B-9941-B11B-CF2537ABCE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6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6896" y="248478"/>
            <a:ext cx="115393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RPG</a:t>
            </a:r>
            <a:r>
              <a:rPr kumimoji="1" lang="zh-CN" altLang="en-US" dirty="0"/>
              <a:t>游戏设计： 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基本的</a:t>
            </a:r>
            <a:r>
              <a:rPr kumimoji="1" lang="en-US" altLang="zh-CN" dirty="0"/>
              <a:t>RPG</a:t>
            </a:r>
            <a:r>
              <a:rPr kumimoji="1" lang="zh-CN" altLang="en-US" dirty="0"/>
              <a:t>游戏功能（角色扮演类游戏），以简单的仙剑类为游戏为模板。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基本功能：游戏进入界面，菜单选择，控制角色移动，地图，多种类敌方精灵，</a:t>
            </a:r>
            <a:r>
              <a:rPr kumimoji="1" lang="en-US" altLang="zh-CN" dirty="0"/>
              <a:t>PK</a:t>
            </a:r>
            <a:r>
              <a:rPr kumimoji="1" lang="zh-CN" altLang="en-US" dirty="0"/>
              <a:t>模式，对战过程。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界面美观（美工不做要求），可以利用网络上的图库资源，也可以自己画简单图。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面向对象的指标要求：类设计合理，充分使用类继承、多态、封装；充分使用面向对象课上所讲各技术；代码精简，重用度高；不存在明显缺陷，无强退。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自己设计游戏剧情，具有一定的趣味性和可玩性。 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组内分工明确，开发工作各有体现。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58" y="4922783"/>
            <a:ext cx="2361794" cy="14726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517" y="4945024"/>
            <a:ext cx="2164787" cy="145040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2950" y="6488668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PK</a:t>
            </a:r>
            <a:r>
              <a:rPr kumimoji="1" lang="zh-CN" altLang="en-US" dirty="0"/>
              <a:t>模式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53080" y="64437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游弋对话模式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369" y="4922783"/>
            <a:ext cx="1938130" cy="145359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865604" y="64066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游弋模式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7390" y="4922783"/>
            <a:ext cx="2144053" cy="142936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593255" y="6387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道具模式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72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评分细节：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4550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kumimoji="1" lang="zh-CN" altLang="en-US" dirty="0"/>
              <a:t>充分使用继承、多态、封装特性。（占</a:t>
            </a:r>
            <a:r>
              <a:rPr kumimoji="1" lang="en-US" altLang="zh-CN" dirty="0"/>
              <a:t>20</a:t>
            </a:r>
            <a:r>
              <a:rPr kumimoji="1" lang="zh-CN" altLang="en-US" dirty="0"/>
              <a:t>分）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继承：至少有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层继承关系，存在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处不同的继承类。（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分）</a:t>
            </a:r>
            <a:endParaRPr kumimoji="1"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多态：实现至少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处多态的技术体现。（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分）</a:t>
            </a:r>
            <a:endParaRPr kumimoji="1"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封装：类的封装要足够完整，数据隐藏合理。如果有应该封装的方法和属性没有封装，做扣分处理。（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分）</a:t>
            </a:r>
            <a:endParaRPr kumimoji="1"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zh-CN" altLang="en-US" dirty="0"/>
              <a:t>灵活使用</a:t>
            </a:r>
            <a:r>
              <a:rPr kumimoji="1" lang="en-US" altLang="zh-CN" dirty="0"/>
              <a:t>QT</a:t>
            </a:r>
            <a:r>
              <a:rPr kumimoji="1" lang="zh-CN" altLang="en-US" dirty="0"/>
              <a:t>类库、容器、模板等</a:t>
            </a:r>
            <a:r>
              <a:rPr kumimoji="1" lang="en-US" altLang="zh-CN" dirty="0"/>
              <a:t>C++</a:t>
            </a:r>
            <a:r>
              <a:rPr kumimoji="1" lang="zh-CN" altLang="en-US" dirty="0"/>
              <a:t>基础功能。（</a:t>
            </a:r>
            <a:r>
              <a:rPr kumimoji="1" lang="en-US" altLang="zh-CN" dirty="0"/>
              <a:t>20</a:t>
            </a:r>
            <a:r>
              <a:rPr kumimoji="1" lang="zh-CN" altLang="en-US" dirty="0"/>
              <a:t>分）</a:t>
            </a:r>
            <a:endParaRPr kumimoji="1" lang="en-US" altLang="zh-CN" dirty="0"/>
          </a:p>
          <a:p>
            <a:r>
              <a:rPr kumimoji="1" lang="zh-CN" altLang="en-US" dirty="0"/>
              <a:t>功能完善，游戏架构合理，灵活可扩展。（</a:t>
            </a:r>
            <a:r>
              <a:rPr kumimoji="1" lang="en-US" altLang="zh-CN" dirty="0"/>
              <a:t>20</a:t>
            </a:r>
            <a:r>
              <a:rPr kumimoji="1" lang="zh-CN" altLang="en-US" dirty="0"/>
              <a:t>分）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PK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模式（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分）</a:t>
            </a:r>
            <a:endParaRPr kumimoji="1"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游弋对话模式（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分）</a:t>
            </a:r>
            <a:endParaRPr kumimoji="1"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道具模式（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分）</a:t>
            </a:r>
            <a:endParaRPr kumimoji="1"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剧情结构（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分）</a:t>
            </a:r>
            <a:endParaRPr kumimoji="1"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zh-CN" altLang="en-US" dirty="0"/>
              <a:t>包含存盘、简单</a:t>
            </a:r>
            <a:r>
              <a:rPr kumimoji="1" lang="en-US" altLang="zh-CN" dirty="0"/>
              <a:t>AI</a:t>
            </a:r>
            <a:r>
              <a:rPr kumimoji="1" lang="zh-CN" altLang="en-US" dirty="0"/>
              <a:t>等辅助功能。（</a:t>
            </a:r>
            <a:r>
              <a:rPr kumimoji="1" lang="en-US" altLang="zh-CN" dirty="0"/>
              <a:t>10</a:t>
            </a:r>
            <a:r>
              <a:rPr kumimoji="1" lang="zh-CN" altLang="en-US" dirty="0"/>
              <a:t>分）</a:t>
            </a:r>
            <a:endParaRPr kumimoji="1" lang="en-US" altLang="zh-CN" dirty="0"/>
          </a:p>
          <a:p>
            <a:r>
              <a:rPr kumimoji="1" lang="zh-CN" altLang="en-US" dirty="0"/>
              <a:t>形成完整游戏，界面友好，无明显错误，可持续运行。（</a:t>
            </a:r>
            <a:r>
              <a:rPr kumimoji="1" lang="en-US" altLang="zh-CN" dirty="0"/>
              <a:t>10</a:t>
            </a:r>
            <a:r>
              <a:rPr kumimoji="1" lang="zh-CN" altLang="en-US" dirty="0"/>
              <a:t>分）</a:t>
            </a:r>
            <a:endParaRPr kumimoji="1" lang="en-US" altLang="zh-CN" dirty="0"/>
          </a:p>
          <a:p>
            <a:r>
              <a:rPr kumimoji="1" lang="zh-CN" altLang="en-US" dirty="0"/>
              <a:t>含有拓展的功能，如</a:t>
            </a:r>
            <a:r>
              <a:rPr kumimoji="1" lang="en-US" altLang="zh-CN" dirty="0"/>
              <a:t>3D</a:t>
            </a:r>
            <a:r>
              <a:rPr kumimoji="1" lang="zh-CN" altLang="en-US" dirty="0"/>
              <a:t>界面、定制地图、游戏引擎等。（</a:t>
            </a:r>
            <a:r>
              <a:rPr kumimoji="1" lang="en-US" altLang="zh-CN" dirty="0"/>
              <a:t>10</a:t>
            </a:r>
            <a:r>
              <a:rPr kumimoji="1" lang="zh-CN" altLang="en-US" dirty="0"/>
              <a:t>分）</a:t>
            </a:r>
            <a:endParaRPr kumimoji="1" lang="en-US" altLang="zh-CN" dirty="0"/>
          </a:p>
          <a:p>
            <a:r>
              <a:rPr kumimoji="1" lang="zh-CN" altLang="en-US" dirty="0"/>
              <a:t>团队合作分工明确、贡献均衡。作业展现效果良好。（</a:t>
            </a:r>
            <a:r>
              <a:rPr kumimoji="1" lang="en-US" altLang="zh-CN" dirty="0"/>
              <a:t>10</a:t>
            </a:r>
            <a:r>
              <a:rPr kumimoji="1" lang="zh-CN" altLang="en-US" dirty="0"/>
              <a:t>分）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390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370</Words>
  <Application>Microsoft Office PowerPoint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DengXian</vt:lpstr>
      <vt:lpstr>DengXian Light</vt:lpstr>
      <vt:lpstr>Arial</vt:lpstr>
      <vt:lpstr>Office 主题</vt:lpstr>
      <vt:lpstr>PowerPoint 演示文稿</vt:lpstr>
      <vt:lpstr>评分细节：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杨刚</dc:creator>
  <cp:lastModifiedBy>Wang Zixuan</cp:lastModifiedBy>
  <cp:revision>44</cp:revision>
  <dcterms:created xsi:type="dcterms:W3CDTF">2018-02-25T15:10:07Z</dcterms:created>
  <dcterms:modified xsi:type="dcterms:W3CDTF">2018-06-02T15:04:25Z</dcterms:modified>
</cp:coreProperties>
</file>