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61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00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0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1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7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8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9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9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71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9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89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8699-8620-4553-B38C-710493E5537D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0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249" y="47501"/>
            <a:ext cx="9144000" cy="694707"/>
          </a:xfrm>
        </p:spPr>
        <p:txBody>
          <a:bodyPr>
            <a:noAutofit/>
          </a:bodyPr>
          <a:lstStyle/>
          <a:p>
            <a:r>
              <a:rPr lang="zh-TW" altLang="en-US" sz="5000" dirty="0" smtClean="0">
                <a:solidFill>
                  <a:srgbClr val="FF0000"/>
                </a:solidFill>
              </a:rPr>
              <a:t>爬蟲流程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5" name="平行四邊形 4"/>
          <p:cNvSpPr/>
          <p:nvPr/>
        </p:nvSpPr>
        <p:spPr>
          <a:xfrm>
            <a:off x="2073234" y="3051958"/>
            <a:ext cx="1098468" cy="463137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輸入單字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0" idx="1"/>
          </p:cNvCxnSpPr>
          <p:nvPr/>
        </p:nvCxnSpPr>
        <p:spPr>
          <a:xfrm flipV="1">
            <a:off x="3113810" y="3283526"/>
            <a:ext cx="320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/>
          <p:cNvSpPr/>
          <p:nvPr/>
        </p:nvSpPr>
        <p:spPr>
          <a:xfrm>
            <a:off x="3433949" y="2832263"/>
            <a:ext cx="1211284" cy="90252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是否有此</a:t>
            </a:r>
            <a:r>
              <a:rPr lang="zh-TW" altLang="en-US" sz="1000" dirty="0" smtClean="0">
                <a:solidFill>
                  <a:schemeClr val="tx1"/>
                </a:solidFill>
              </a:rPr>
              <a:t>單字</a:t>
            </a:r>
            <a:r>
              <a:rPr lang="en-US" altLang="zh-TW" sz="1000" dirty="0" smtClean="0">
                <a:solidFill>
                  <a:schemeClr val="tx1"/>
                </a:solidFill>
              </a:rPr>
              <a:t>?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0" idx="3"/>
            <a:endCxn id="38" idx="1"/>
          </p:cNvCxnSpPr>
          <p:nvPr/>
        </p:nvCxnSpPr>
        <p:spPr>
          <a:xfrm>
            <a:off x="4645233" y="3283526"/>
            <a:ext cx="377034" cy="755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0" idx="3"/>
            <a:endCxn id="20" idx="1"/>
          </p:cNvCxnSpPr>
          <p:nvPr/>
        </p:nvCxnSpPr>
        <p:spPr>
          <a:xfrm flipV="1">
            <a:off x="4645233" y="2366903"/>
            <a:ext cx="369614" cy="916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14847" y="2031425"/>
            <a:ext cx="1477489" cy="6709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抓取單字所有資訊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4519297" y="2420653"/>
            <a:ext cx="345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Yes</a:t>
            </a:r>
            <a:endParaRPr lang="zh-TW" altLang="en-US" sz="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19297" y="3779010"/>
            <a:ext cx="345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No</a:t>
            </a:r>
            <a:endParaRPr lang="zh-TW" altLang="en-US" sz="800" dirty="0"/>
          </a:p>
        </p:txBody>
      </p:sp>
      <p:sp>
        <p:nvSpPr>
          <p:cNvPr id="25" name="橢圓 24"/>
          <p:cNvSpPr/>
          <p:nvPr/>
        </p:nvSpPr>
        <p:spPr>
          <a:xfrm>
            <a:off x="436665" y="3019301"/>
            <a:ext cx="1374322" cy="52845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>
                <a:solidFill>
                  <a:schemeClr val="tx1"/>
                </a:solidFill>
              </a:rPr>
              <a:t>流程開始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>
            <a:stCxn id="25" idx="6"/>
            <a:endCxn id="5" idx="5"/>
          </p:cNvCxnSpPr>
          <p:nvPr/>
        </p:nvCxnSpPr>
        <p:spPr>
          <a:xfrm>
            <a:off x="1810987" y="3283527"/>
            <a:ext cx="320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022267" y="3762576"/>
            <a:ext cx="1622963" cy="5522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回傳</a:t>
            </a:r>
            <a:r>
              <a:rPr lang="en-US" altLang="zh-TW" sz="1000" dirty="0" smtClean="0">
                <a:solidFill>
                  <a:schemeClr val="tx1"/>
                </a:solidFill>
              </a:rPr>
              <a:t>『Error</a:t>
            </a:r>
            <a:r>
              <a:rPr lang="zh-TW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zh-TW" sz="1000" dirty="0" smtClean="0">
                <a:solidFill>
                  <a:schemeClr val="tx1"/>
                </a:solidFill>
              </a:rPr>
              <a:t>List』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>
            <a:stCxn id="38" idx="3"/>
          </p:cNvCxnSpPr>
          <p:nvPr/>
        </p:nvCxnSpPr>
        <p:spPr>
          <a:xfrm>
            <a:off x="6645230" y="4038677"/>
            <a:ext cx="463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7108367" y="3774451"/>
            <a:ext cx="1374322" cy="52845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>
                <a:solidFill>
                  <a:schemeClr val="tx1"/>
                </a:solidFill>
              </a:rPr>
              <a:t>結束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>
            <a:stCxn id="20" idx="3"/>
          </p:cNvCxnSpPr>
          <p:nvPr/>
        </p:nvCxnSpPr>
        <p:spPr>
          <a:xfrm>
            <a:off x="6492336" y="2366903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菱形 62"/>
          <p:cNvSpPr/>
          <p:nvPr/>
        </p:nvSpPr>
        <p:spPr>
          <a:xfrm>
            <a:off x="6861950" y="1998767"/>
            <a:ext cx="972294" cy="736271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是否有無片語</a:t>
            </a:r>
            <a:r>
              <a:rPr lang="en-US" altLang="zh-TW" sz="1000" dirty="0" smtClean="0">
                <a:solidFill>
                  <a:schemeClr val="tx1"/>
                </a:solidFill>
              </a:rPr>
              <a:t>?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肘形接點 64"/>
          <p:cNvCxnSpPr>
            <a:stCxn id="63" idx="3"/>
            <a:endCxn id="79" idx="1"/>
          </p:cNvCxnSpPr>
          <p:nvPr/>
        </p:nvCxnSpPr>
        <p:spPr>
          <a:xfrm flipV="1">
            <a:off x="7834244" y="1743669"/>
            <a:ext cx="276477" cy="623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63" idx="3"/>
            <a:endCxn id="85" idx="1"/>
          </p:cNvCxnSpPr>
          <p:nvPr/>
        </p:nvCxnSpPr>
        <p:spPr>
          <a:xfrm>
            <a:off x="7834244" y="2366903"/>
            <a:ext cx="276477" cy="581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7661557" y="1689701"/>
            <a:ext cx="345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Yes</a:t>
            </a:r>
            <a:endParaRPr lang="zh-TW" altLang="en-US" sz="8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41107" y="2708821"/>
            <a:ext cx="345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No</a:t>
            </a:r>
            <a:endParaRPr lang="zh-TW" altLang="en-US" sz="800" dirty="0"/>
          </a:p>
        </p:txBody>
      </p:sp>
      <p:sp>
        <p:nvSpPr>
          <p:cNvPr id="79" name="矩形 78"/>
          <p:cNvSpPr/>
          <p:nvPr/>
        </p:nvSpPr>
        <p:spPr>
          <a:xfrm>
            <a:off x="8110721" y="1503623"/>
            <a:ext cx="1995180" cy="480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將</a:t>
            </a:r>
            <a:r>
              <a:rPr lang="en-US" altLang="zh-TW" sz="1000" dirty="0" smtClean="0">
                <a:solidFill>
                  <a:schemeClr val="tx1"/>
                </a:solidFill>
              </a:rPr>
              <a:t>『</a:t>
            </a:r>
            <a:r>
              <a:rPr lang="zh-TW" altLang="en-US" sz="1000" dirty="0" smtClean="0">
                <a:solidFill>
                  <a:schemeClr val="tx1"/>
                </a:solidFill>
              </a:rPr>
              <a:t>翻譯</a:t>
            </a:r>
            <a:r>
              <a:rPr lang="en-US" altLang="zh-TW" sz="1000" dirty="0" smtClean="0">
                <a:solidFill>
                  <a:schemeClr val="tx1"/>
                </a:solidFill>
              </a:rPr>
              <a:t>』</a:t>
            </a:r>
            <a:r>
              <a:rPr lang="zh-TW" altLang="en-US" sz="1000" dirty="0" smtClean="0">
                <a:solidFill>
                  <a:schemeClr val="tx1"/>
                </a:solidFill>
              </a:rPr>
              <a:t>與</a:t>
            </a:r>
            <a:r>
              <a:rPr lang="en-US" altLang="zh-TW" sz="1000" dirty="0" smtClean="0">
                <a:solidFill>
                  <a:schemeClr val="tx1"/>
                </a:solidFill>
              </a:rPr>
              <a:t>『</a:t>
            </a:r>
            <a:r>
              <a:rPr lang="zh-TW" altLang="en-US" sz="1000" dirty="0" smtClean="0">
                <a:solidFill>
                  <a:schemeClr val="tx1"/>
                </a:solidFill>
              </a:rPr>
              <a:t>片語</a:t>
            </a:r>
            <a:r>
              <a:rPr lang="en-US" altLang="zh-TW" sz="1000" dirty="0" smtClean="0">
                <a:solidFill>
                  <a:schemeClr val="tx1"/>
                </a:solidFill>
              </a:rPr>
              <a:t>』</a:t>
            </a:r>
            <a:r>
              <a:rPr lang="zh-TW" altLang="en-US" sz="1000" dirty="0" smtClean="0">
                <a:solidFill>
                  <a:schemeClr val="tx1"/>
                </a:solidFill>
              </a:rPr>
              <a:t>區分開，並打包成</a:t>
            </a:r>
            <a:r>
              <a:rPr lang="en-US" altLang="zh-TW" sz="10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1000" dirty="0" smtClean="0">
                <a:solidFill>
                  <a:schemeClr val="tx1"/>
                </a:solidFill>
              </a:rPr>
              <a:t>資料型態回傳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110721" y="2708317"/>
            <a:ext cx="1880756" cy="480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打包成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1200" dirty="0" smtClean="0">
                <a:solidFill>
                  <a:schemeClr val="tx1"/>
                </a:solidFill>
              </a:rPr>
              <a:t>資料型態回傳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直線單箭頭接點 97"/>
          <p:cNvCxnSpPr>
            <a:stCxn id="79" idx="3"/>
          </p:cNvCxnSpPr>
          <p:nvPr/>
        </p:nvCxnSpPr>
        <p:spPr>
          <a:xfrm>
            <a:off x="10105901" y="1743669"/>
            <a:ext cx="30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5" idx="3"/>
          </p:cNvCxnSpPr>
          <p:nvPr/>
        </p:nvCxnSpPr>
        <p:spPr>
          <a:xfrm>
            <a:off x="9991477" y="2948363"/>
            <a:ext cx="440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10432473" y="2684137"/>
            <a:ext cx="825713" cy="52845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>
                <a:solidFill>
                  <a:schemeClr val="tx1"/>
                </a:solidFill>
              </a:rPr>
              <a:t>結束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10414660" y="1479443"/>
            <a:ext cx="801584" cy="52845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>
                <a:solidFill>
                  <a:schemeClr val="tx1"/>
                </a:solidFill>
              </a:rPr>
              <a:t>結束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2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王思焰</dc:creator>
  <cp:lastModifiedBy>王思焰</cp:lastModifiedBy>
  <cp:revision>3</cp:revision>
  <dcterms:created xsi:type="dcterms:W3CDTF">2024-12-18T06:18:11Z</dcterms:created>
  <dcterms:modified xsi:type="dcterms:W3CDTF">2024-12-18T06:42:00Z</dcterms:modified>
</cp:coreProperties>
</file>