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3" r:id="rId1"/>
  </p:sldMasterIdLst>
  <p:notesMasterIdLst>
    <p:notesMasterId r:id="rId17"/>
  </p:notesMasterIdLst>
  <p:handoutMasterIdLst>
    <p:handoutMasterId r:id="rId18"/>
  </p:handoutMasterIdLst>
  <p:sldIdLst>
    <p:sldId id="256" r:id="rId2"/>
    <p:sldId id="707" r:id="rId3"/>
    <p:sldId id="711" r:id="rId4"/>
    <p:sldId id="708" r:id="rId5"/>
    <p:sldId id="713" r:id="rId6"/>
    <p:sldId id="714" r:id="rId7"/>
    <p:sldId id="712" r:id="rId8"/>
    <p:sldId id="720" r:id="rId9"/>
    <p:sldId id="715" r:id="rId10"/>
    <p:sldId id="716" r:id="rId11"/>
    <p:sldId id="717" r:id="rId12"/>
    <p:sldId id="718" r:id="rId13"/>
    <p:sldId id="719" r:id="rId14"/>
    <p:sldId id="710" r:id="rId15"/>
    <p:sldId id="441" r:id="rId16"/>
  </p:sldIdLst>
  <p:sldSz cx="9144000" cy="6858000" type="screen4x3"/>
  <p:notesSz cx="6808788" cy="9823450"/>
  <p:defaultTextStyle>
    <a:defPPr>
      <a:defRPr lang="zh-CN"/>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94">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FFFF00"/>
    <a:srgbClr val="009999"/>
    <a:srgbClr val="CC3300"/>
    <a:srgbClr val="008000"/>
    <a:srgbClr val="3366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8628" autoAdjust="0"/>
  </p:normalViewPr>
  <p:slideViewPr>
    <p:cSldViewPr>
      <p:cViewPr>
        <p:scale>
          <a:sx n="100" d="100"/>
          <a:sy n="100" d="100"/>
        </p:scale>
        <p:origin x="13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99"/>
    </p:cViewPr>
  </p:sorterViewPr>
  <p:notesViewPr>
    <p:cSldViewPr>
      <p:cViewPr varScale="1">
        <p:scale>
          <a:sx n="61" d="100"/>
          <a:sy n="61" d="100"/>
        </p:scale>
        <p:origin x="-3254" y="-96"/>
      </p:cViewPr>
      <p:guideLst>
        <p:guide orient="horz" pos="3094"/>
        <p:guide pos="2144"/>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04AD6DC0-7396-41B1-B71B-3BCE50FCCFA5}"/>
              </a:ext>
            </a:extLst>
          </p:cNvPr>
          <p:cNvSpPr>
            <a:spLocks noGrp="1" noChangeArrowheads="1"/>
          </p:cNvSpPr>
          <p:nvPr>
            <p:ph type="hdr" sz="quarter"/>
          </p:nvPr>
        </p:nvSpPr>
        <p:spPr bwMode="auto">
          <a:xfrm>
            <a:off x="0" y="0"/>
            <a:ext cx="2951163" cy="49053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cs typeface="Times New Roman" pitchFamily="18" charset="0"/>
              </a:defRPr>
            </a:lvl1pPr>
          </a:lstStyle>
          <a:p>
            <a:pPr>
              <a:defRPr/>
            </a:pPr>
            <a:endParaRPr lang="en-US" altLang="zh-CN"/>
          </a:p>
        </p:txBody>
      </p:sp>
      <p:sp>
        <p:nvSpPr>
          <p:cNvPr id="826371" name="Rectangle 3">
            <a:extLst>
              <a:ext uri="{FF2B5EF4-FFF2-40B4-BE49-F238E27FC236}">
                <a16:creationId xmlns:a16="http://schemas.microsoft.com/office/drawing/2014/main" id="{8333BA4A-3F3B-4F06-8192-4B8581B268B4}"/>
              </a:ext>
            </a:extLst>
          </p:cNvPr>
          <p:cNvSpPr>
            <a:spLocks noGrp="1" noChangeArrowheads="1"/>
          </p:cNvSpPr>
          <p:nvPr>
            <p:ph type="dt" sz="quarter" idx="1"/>
          </p:nvPr>
        </p:nvSpPr>
        <p:spPr bwMode="auto">
          <a:xfrm>
            <a:off x="3856038" y="0"/>
            <a:ext cx="2951162" cy="4905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cs typeface="Times New Roman" pitchFamily="18" charset="0"/>
              </a:defRPr>
            </a:lvl1pPr>
          </a:lstStyle>
          <a:p>
            <a:pPr>
              <a:defRPr/>
            </a:pPr>
            <a:endParaRPr lang="en-US" altLang="zh-CN"/>
          </a:p>
        </p:txBody>
      </p:sp>
      <p:sp>
        <p:nvSpPr>
          <p:cNvPr id="826372" name="Rectangle 4">
            <a:extLst>
              <a:ext uri="{FF2B5EF4-FFF2-40B4-BE49-F238E27FC236}">
                <a16:creationId xmlns:a16="http://schemas.microsoft.com/office/drawing/2014/main" id="{C71E561B-0E4C-4D8B-8971-EC383636E59A}"/>
              </a:ext>
            </a:extLst>
          </p:cNvPr>
          <p:cNvSpPr>
            <a:spLocks noGrp="1" noChangeArrowheads="1"/>
          </p:cNvSpPr>
          <p:nvPr>
            <p:ph type="ftr" sz="quarter" idx="2"/>
          </p:nvPr>
        </p:nvSpPr>
        <p:spPr bwMode="auto">
          <a:xfrm>
            <a:off x="0" y="9331325"/>
            <a:ext cx="2951163" cy="490538"/>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cs typeface="Times New Roman" pitchFamily="18" charset="0"/>
              </a:defRPr>
            </a:lvl1pPr>
          </a:lstStyle>
          <a:p>
            <a:pPr>
              <a:defRPr/>
            </a:pPr>
            <a:endParaRPr lang="en-US" altLang="zh-CN"/>
          </a:p>
        </p:txBody>
      </p:sp>
      <p:sp>
        <p:nvSpPr>
          <p:cNvPr id="826373" name="Rectangle 5">
            <a:extLst>
              <a:ext uri="{FF2B5EF4-FFF2-40B4-BE49-F238E27FC236}">
                <a16:creationId xmlns:a16="http://schemas.microsoft.com/office/drawing/2014/main" id="{AEB2C850-C0BA-49EA-9E16-FC497A4ED2DD}"/>
              </a:ext>
            </a:extLst>
          </p:cNvPr>
          <p:cNvSpPr>
            <a:spLocks noGrp="1" noChangeArrowheads="1"/>
          </p:cNvSpPr>
          <p:nvPr>
            <p:ph type="sldNum" sz="quarter" idx="3"/>
          </p:nvPr>
        </p:nvSpPr>
        <p:spPr bwMode="auto">
          <a:xfrm>
            <a:off x="3856038" y="9331325"/>
            <a:ext cx="2951162" cy="49053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cs typeface="Times New Roman" panose="02020603050405020304" pitchFamily="18" charset="0"/>
              </a:defRPr>
            </a:lvl1pPr>
          </a:lstStyle>
          <a:p>
            <a:fld id="{0980A90C-1BA0-436C-A707-BF72D48EB327}"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187FCFF1-AC3A-447B-A7E7-F08AE8F7EA89}"/>
              </a:ext>
            </a:extLst>
          </p:cNvPr>
          <p:cNvSpPr>
            <a:spLocks noGrp="1" noChangeArrowheads="1"/>
          </p:cNvSpPr>
          <p:nvPr>
            <p:ph type="hdr" sz="quarter"/>
          </p:nvPr>
        </p:nvSpPr>
        <p:spPr bwMode="auto">
          <a:xfrm>
            <a:off x="0" y="0"/>
            <a:ext cx="2951163" cy="49053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cs typeface="Times New Roman" pitchFamily="18" charset="0"/>
              </a:defRPr>
            </a:lvl1pPr>
          </a:lstStyle>
          <a:p>
            <a:pPr>
              <a:defRPr/>
            </a:pPr>
            <a:endParaRPr lang="en-US" altLang="zh-CN"/>
          </a:p>
        </p:txBody>
      </p:sp>
      <p:sp>
        <p:nvSpPr>
          <p:cNvPr id="654339" name="Rectangle 3">
            <a:extLst>
              <a:ext uri="{FF2B5EF4-FFF2-40B4-BE49-F238E27FC236}">
                <a16:creationId xmlns:a16="http://schemas.microsoft.com/office/drawing/2014/main" id="{CFFD8680-F97F-4821-986D-4B4792B4991A}"/>
              </a:ext>
            </a:extLst>
          </p:cNvPr>
          <p:cNvSpPr>
            <a:spLocks noGrp="1" noChangeArrowheads="1"/>
          </p:cNvSpPr>
          <p:nvPr>
            <p:ph type="dt" idx="1"/>
          </p:nvPr>
        </p:nvSpPr>
        <p:spPr bwMode="auto">
          <a:xfrm>
            <a:off x="3856038" y="0"/>
            <a:ext cx="2951162" cy="4905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cs typeface="Times New Roman" pitchFamily="18" charset="0"/>
              </a:defRPr>
            </a:lvl1pPr>
          </a:lstStyle>
          <a:p>
            <a:pPr>
              <a:defRPr/>
            </a:pPr>
            <a:endParaRPr lang="en-US" altLang="zh-CN"/>
          </a:p>
        </p:txBody>
      </p:sp>
      <p:sp>
        <p:nvSpPr>
          <p:cNvPr id="52228" name="Rectangle 4">
            <a:extLst>
              <a:ext uri="{FF2B5EF4-FFF2-40B4-BE49-F238E27FC236}">
                <a16:creationId xmlns:a16="http://schemas.microsoft.com/office/drawing/2014/main" id="{AD3F8465-F82B-4228-B51C-B4D2850BD23D}"/>
              </a:ext>
            </a:extLst>
          </p:cNvPr>
          <p:cNvSpPr>
            <a:spLocks noGrp="1" noRot="1" noChangeAspect="1" noChangeArrowheads="1" noTextEdit="1"/>
          </p:cNvSpPr>
          <p:nvPr>
            <p:ph type="sldImg" idx="2"/>
          </p:nvPr>
        </p:nvSpPr>
        <p:spPr bwMode="auto">
          <a:xfrm>
            <a:off x="947738" y="736600"/>
            <a:ext cx="4913312" cy="36845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4341" name="Rectangle 5">
            <a:extLst>
              <a:ext uri="{FF2B5EF4-FFF2-40B4-BE49-F238E27FC236}">
                <a16:creationId xmlns:a16="http://schemas.microsoft.com/office/drawing/2014/main" id="{65869049-17D4-44D5-9B20-71614033EFA6}"/>
              </a:ext>
            </a:extLst>
          </p:cNvPr>
          <p:cNvSpPr>
            <a:spLocks noGrp="1" noChangeArrowheads="1"/>
          </p:cNvSpPr>
          <p:nvPr>
            <p:ph type="body" sz="quarter" idx="3"/>
          </p:nvPr>
        </p:nvSpPr>
        <p:spPr bwMode="auto">
          <a:xfrm>
            <a:off x="681038" y="4665663"/>
            <a:ext cx="5446712" cy="44211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54342" name="Rectangle 6">
            <a:extLst>
              <a:ext uri="{FF2B5EF4-FFF2-40B4-BE49-F238E27FC236}">
                <a16:creationId xmlns:a16="http://schemas.microsoft.com/office/drawing/2014/main" id="{18A27DCF-7109-4D54-938C-D5CBECD4C80F}"/>
              </a:ext>
            </a:extLst>
          </p:cNvPr>
          <p:cNvSpPr>
            <a:spLocks noGrp="1" noChangeArrowheads="1"/>
          </p:cNvSpPr>
          <p:nvPr>
            <p:ph type="ftr" sz="quarter" idx="4"/>
          </p:nvPr>
        </p:nvSpPr>
        <p:spPr bwMode="auto">
          <a:xfrm>
            <a:off x="0" y="9331325"/>
            <a:ext cx="2951163" cy="490538"/>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cs typeface="Times New Roman" pitchFamily="18" charset="0"/>
              </a:defRPr>
            </a:lvl1pPr>
          </a:lstStyle>
          <a:p>
            <a:pPr>
              <a:defRPr/>
            </a:pPr>
            <a:endParaRPr lang="en-US" altLang="zh-CN"/>
          </a:p>
        </p:txBody>
      </p:sp>
      <p:sp>
        <p:nvSpPr>
          <p:cNvPr id="654343" name="Rectangle 7">
            <a:extLst>
              <a:ext uri="{FF2B5EF4-FFF2-40B4-BE49-F238E27FC236}">
                <a16:creationId xmlns:a16="http://schemas.microsoft.com/office/drawing/2014/main" id="{2A8A8610-2799-4EAE-95FF-2B3F8D877A31}"/>
              </a:ext>
            </a:extLst>
          </p:cNvPr>
          <p:cNvSpPr>
            <a:spLocks noGrp="1" noChangeArrowheads="1"/>
          </p:cNvSpPr>
          <p:nvPr>
            <p:ph type="sldNum" sz="quarter" idx="5"/>
          </p:nvPr>
        </p:nvSpPr>
        <p:spPr bwMode="auto">
          <a:xfrm>
            <a:off x="3856038" y="9331325"/>
            <a:ext cx="2951162" cy="49053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cs typeface="Times New Roman" panose="02020603050405020304" pitchFamily="18" charset="0"/>
              </a:defRPr>
            </a:lvl1pPr>
          </a:lstStyle>
          <a:p>
            <a:fld id="{D3811B9C-C8FE-4BF2-A828-F89260202AC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4B0AC2D-B9BB-4586-98E6-4458DCE69F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F3B44F2-8D76-466C-A769-49A4913FDE6A}" type="slidenum">
              <a:rPr lang="en-US" altLang="zh-CN" sz="1200">
                <a:latin typeface="Arial" panose="020B0604020202020204" pitchFamily="34" charset="0"/>
              </a:rPr>
              <a:pPr/>
              <a:t>1</a:t>
            </a:fld>
            <a:endParaRPr lang="en-US" altLang="zh-CN" sz="1200">
              <a:latin typeface="Arial" panose="020B0604020202020204" pitchFamily="34" charset="0"/>
            </a:endParaRPr>
          </a:p>
        </p:txBody>
      </p:sp>
      <p:sp>
        <p:nvSpPr>
          <p:cNvPr id="53251" name="Rectangle 2">
            <a:extLst>
              <a:ext uri="{FF2B5EF4-FFF2-40B4-BE49-F238E27FC236}">
                <a16:creationId xmlns:a16="http://schemas.microsoft.com/office/drawing/2014/main" id="{992CC7A1-FFB6-4ABC-9043-8387309DBDE4}"/>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8C1A604-744C-4144-BC3A-15DF998A73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10</a:t>
            </a:fld>
            <a:endParaRPr lang="en-US" altLang="zh-CN" sz="1200">
              <a:latin typeface="Arial" panose="020B0604020202020204" pitchFamily="34" charset="0"/>
            </a:endParaRPr>
          </a:p>
        </p:txBody>
      </p:sp>
    </p:spTree>
    <p:extLst>
      <p:ext uri="{BB962C8B-B14F-4D97-AF65-F5344CB8AC3E}">
        <p14:creationId xmlns:p14="http://schemas.microsoft.com/office/powerpoint/2010/main" val="2812818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11</a:t>
            </a:fld>
            <a:endParaRPr lang="en-US" altLang="zh-CN" sz="1200">
              <a:latin typeface="Arial" panose="020B0604020202020204" pitchFamily="34" charset="0"/>
            </a:endParaRPr>
          </a:p>
        </p:txBody>
      </p:sp>
    </p:spTree>
    <p:extLst>
      <p:ext uri="{BB962C8B-B14F-4D97-AF65-F5344CB8AC3E}">
        <p14:creationId xmlns:p14="http://schemas.microsoft.com/office/powerpoint/2010/main" val="1945614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12</a:t>
            </a:fld>
            <a:endParaRPr lang="en-US" altLang="zh-CN" sz="1200">
              <a:latin typeface="Arial" panose="020B0604020202020204" pitchFamily="34" charset="0"/>
            </a:endParaRPr>
          </a:p>
        </p:txBody>
      </p:sp>
    </p:spTree>
    <p:extLst>
      <p:ext uri="{BB962C8B-B14F-4D97-AF65-F5344CB8AC3E}">
        <p14:creationId xmlns:p14="http://schemas.microsoft.com/office/powerpoint/2010/main" val="2305776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13</a:t>
            </a:fld>
            <a:endParaRPr lang="en-US" altLang="zh-CN" sz="1200">
              <a:latin typeface="Arial" panose="020B0604020202020204" pitchFamily="34" charset="0"/>
            </a:endParaRPr>
          </a:p>
        </p:txBody>
      </p:sp>
    </p:spTree>
    <p:extLst>
      <p:ext uri="{BB962C8B-B14F-4D97-AF65-F5344CB8AC3E}">
        <p14:creationId xmlns:p14="http://schemas.microsoft.com/office/powerpoint/2010/main" val="3431942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14</a:t>
            </a:fld>
            <a:endParaRPr lang="en-US" altLang="zh-CN" sz="1200">
              <a:latin typeface="Arial" panose="020B0604020202020204" pitchFamily="34" charset="0"/>
            </a:endParaRPr>
          </a:p>
        </p:txBody>
      </p:sp>
    </p:spTree>
    <p:extLst>
      <p:ext uri="{BB962C8B-B14F-4D97-AF65-F5344CB8AC3E}">
        <p14:creationId xmlns:p14="http://schemas.microsoft.com/office/powerpoint/2010/main" val="812447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2</a:t>
            </a:fld>
            <a:endParaRPr lang="en-US" altLang="zh-CN" sz="120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3</a:t>
            </a:fld>
            <a:endParaRPr lang="en-US" altLang="zh-CN" sz="1200">
              <a:latin typeface="Arial" panose="020B0604020202020204" pitchFamily="34" charset="0"/>
            </a:endParaRPr>
          </a:p>
        </p:txBody>
      </p:sp>
    </p:spTree>
    <p:extLst>
      <p:ext uri="{BB962C8B-B14F-4D97-AF65-F5344CB8AC3E}">
        <p14:creationId xmlns:p14="http://schemas.microsoft.com/office/powerpoint/2010/main" val="233405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4</a:t>
            </a:fld>
            <a:endParaRPr lang="en-US" altLang="zh-CN" sz="1200">
              <a:latin typeface="Arial" panose="020B0604020202020204" pitchFamily="34" charset="0"/>
            </a:endParaRPr>
          </a:p>
        </p:txBody>
      </p:sp>
    </p:spTree>
    <p:extLst>
      <p:ext uri="{BB962C8B-B14F-4D97-AF65-F5344CB8AC3E}">
        <p14:creationId xmlns:p14="http://schemas.microsoft.com/office/powerpoint/2010/main" val="108180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5</a:t>
            </a:fld>
            <a:endParaRPr lang="en-US" altLang="zh-CN" sz="1200">
              <a:latin typeface="Arial" panose="020B0604020202020204" pitchFamily="34" charset="0"/>
            </a:endParaRPr>
          </a:p>
        </p:txBody>
      </p:sp>
    </p:spTree>
    <p:extLst>
      <p:ext uri="{BB962C8B-B14F-4D97-AF65-F5344CB8AC3E}">
        <p14:creationId xmlns:p14="http://schemas.microsoft.com/office/powerpoint/2010/main" val="2679099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6</a:t>
            </a:fld>
            <a:endParaRPr lang="en-US" altLang="zh-CN" sz="1200">
              <a:latin typeface="Arial" panose="020B0604020202020204" pitchFamily="34" charset="0"/>
            </a:endParaRPr>
          </a:p>
        </p:txBody>
      </p:sp>
    </p:spTree>
    <p:extLst>
      <p:ext uri="{BB962C8B-B14F-4D97-AF65-F5344CB8AC3E}">
        <p14:creationId xmlns:p14="http://schemas.microsoft.com/office/powerpoint/2010/main" val="373943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7</a:t>
            </a:fld>
            <a:endParaRPr lang="en-US" altLang="zh-CN" sz="1200">
              <a:latin typeface="Arial" panose="020B0604020202020204" pitchFamily="34" charset="0"/>
            </a:endParaRPr>
          </a:p>
        </p:txBody>
      </p:sp>
    </p:spTree>
    <p:extLst>
      <p:ext uri="{BB962C8B-B14F-4D97-AF65-F5344CB8AC3E}">
        <p14:creationId xmlns:p14="http://schemas.microsoft.com/office/powerpoint/2010/main" val="845882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8</a:t>
            </a:fld>
            <a:endParaRPr lang="en-US" altLang="zh-CN" sz="1200">
              <a:latin typeface="Arial" panose="020B0604020202020204" pitchFamily="34" charset="0"/>
            </a:endParaRPr>
          </a:p>
        </p:txBody>
      </p:sp>
    </p:spTree>
    <p:extLst>
      <p:ext uri="{BB962C8B-B14F-4D97-AF65-F5344CB8AC3E}">
        <p14:creationId xmlns:p14="http://schemas.microsoft.com/office/powerpoint/2010/main" val="180701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41AB206-8291-4E9F-84F7-6B5E658BFC3E}"/>
              </a:ext>
            </a:extLst>
          </p:cNvPr>
          <p:cNvSpPr>
            <a:spLocks noGrp="1" noRot="1" noChangeAspect="1" noTextEdit="1"/>
          </p:cNvSpPr>
          <p:nvPr>
            <p:ph type="sldImg"/>
          </p:nvPr>
        </p:nvSpPr>
        <p:spPr>
          <a:ln/>
        </p:spPr>
      </p:sp>
      <p:sp>
        <p:nvSpPr>
          <p:cNvPr id="54275" name="备注占位符 2">
            <a:extLst>
              <a:ext uri="{FF2B5EF4-FFF2-40B4-BE49-F238E27FC236}">
                <a16:creationId xmlns:a16="http://schemas.microsoft.com/office/drawing/2014/main" id="{6814B8B7-48B4-43FE-9177-7A9990ACC30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endParaRPr lang="zh-CN" altLang="en-US" sz="1200" dirty="0"/>
          </a:p>
        </p:txBody>
      </p:sp>
      <p:sp>
        <p:nvSpPr>
          <p:cNvPr id="54276" name="灯片编号占位符 3">
            <a:extLst>
              <a:ext uri="{FF2B5EF4-FFF2-40B4-BE49-F238E27FC236}">
                <a16:creationId xmlns:a16="http://schemas.microsoft.com/office/drawing/2014/main" id="{25A12035-5936-4C2B-A657-DF2619218D0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75403B41-86A6-4AF0-B43D-3FAEAC2A86D6}" type="slidenum">
              <a:rPr lang="en-US" altLang="zh-CN" sz="1200">
                <a:latin typeface="Arial" panose="020B0604020202020204" pitchFamily="34" charset="0"/>
              </a:rPr>
              <a:pPr/>
              <a:t>9</a:t>
            </a:fld>
            <a:endParaRPr lang="en-US" altLang="zh-CN" sz="1200">
              <a:latin typeface="Arial" panose="020B0604020202020204" pitchFamily="34" charset="0"/>
            </a:endParaRPr>
          </a:p>
        </p:txBody>
      </p:sp>
    </p:spTree>
    <p:extLst>
      <p:ext uri="{BB962C8B-B14F-4D97-AF65-F5344CB8AC3E}">
        <p14:creationId xmlns:p14="http://schemas.microsoft.com/office/powerpoint/2010/main" val="4195738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F6590C8E-EBE8-4D34-B980-57570417FC88}"/>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grpSp>
        <p:nvGrpSpPr>
          <p:cNvPr id="5" name="组合 16">
            <a:extLst>
              <a:ext uri="{FF2B5EF4-FFF2-40B4-BE49-F238E27FC236}">
                <a16:creationId xmlns:a16="http://schemas.microsoft.com/office/drawing/2014/main" id="{28FCCD0F-6B05-41B6-9348-7447744434AF}"/>
              </a:ext>
            </a:extLst>
          </p:cNvPr>
          <p:cNvGrpSpPr>
            <a:grpSpLocks/>
          </p:cNvGrpSpPr>
          <p:nvPr/>
        </p:nvGrpSpPr>
        <p:grpSpPr bwMode="auto">
          <a:xfrm>
            <a:off x="-3175" y="4953000"/>
            <a:ext cx="9147175" cy="1911350"/>
            <a:chOff x="-3765" y="4832896"/>
            <a:chExt cx="9147765" cy="2032192"/>
          </a:xfrm>
        </p:grpSpPr>
        <p:sp>
          <p:nvSpPr>
            <p:cNvPr id="6" name="任意多边形 16">
              <a:extLst>
                <a:ext uri="{FF2B5EF4-FFF2-40B4-BE49-F238E27FC236}">
                  <a16:creationId xmlns:a16="http://schemas.microsoft.com/office/drawing/2014/main" id="{4E004620-8002-42F4-8185-B2F7F683205F}"/>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7" name="任意多边形 19">
              <a:extLst>
                <a:ext uri="{FF2B5EF4-FFF2-40B4-BE49-F238E27FC236}">
                  <a16:creationId xmlns:a16="http://schemas.microsoft.com/office/drawing/2014/main" id="{6E21CE60-1B4F-49A2-AD80-5533F98E83CD}"/>
                </a:ext>
              </a:extLst>
            </p:cNvPr>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8" name="任意多边形 19">
              <a:extLst>
                <a:ext uri="{FF2B5EF4-FFF2-40B4-BE49-F238E27FC236}">
                  <a16:creationId xmlns:a16="http://schemas.microsoft.com/office/drawing/2014/main" id="{F68981CA-8DF1-47D1-84AF-759D68A05891}"/>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0" name="直接连接符 9">
              <a:extLst>
                <a:ext uri="{FF2B5EF4-FFF2-40B4-BE49-F238E27FC236}">
                  <a16:creationId xmlns:a16="http://schemas.microsoft.com/office/drawing/2014/main" id="{952D0A0A-530E-4DA2-8624-4E2DD7F22A4F}"/>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1" name="Picture 8" descr="未命名">
            <a:extLst>
              <a:ext uri="{FF2B5EF4-FFF2-40B4-BE49-F238E27FC236}">
                <a16:creationId xmlns:a16="http://schemas.microsoft.com/office/drawing/2014/main" id="{0BF8B223-9274-42CB-AA43-CE9D80F2741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a:t>单击此处编辑母版副标题样式</a:t>
            </a:r>
            <a:endParaRPr lang="en-US"/>
          </a:p>
        </p:txBody>
      </p:sp>
      <p:sp>
        <p:nvSpPr>
          <p:cNvPr id="12" name="日期占位符 29">
            <a:extLst>
              <a:ext uri="{FF2B5EF4-FFF2-40B4-BE49-F238E27FC236}">
                <a16:creationId xmlns:a16="http://schemas.microsoft.com/office/drawing/2014/main" id="{32D545C8-3BAB-4C5C-A535-12CE92D5F4D2}"/>
              </a:ext>
            </a:extLst>
          </p:cNvPr>
          <p:cNvSpPr>
            <a:spLocks noGrp="1"/>
          </p:cNvSpPr>
          <p:nvPr>
            <p:ph type="dt" sz="half" idx="10"/>
          </p:nvPr>
        </p:nvSpPr>
        <p:spPr/>
        <p:txBody>
          <a:bodyPr/>
          <a:lstStyle>
            <a:lvl1pPr>
              <a:defRPr>
                <a:solidFill>
                  <a:srgbClr val="FFFFFF"/>
                </a:solidFill>
              </a:defRPr>
            </a:lvl1pPr>
            <a:extLst/>
          </a:lstStyle>
          <a:p>
            <a:pPr>
              <a:defRPr/>
            </a:pPr>
            <a:fld id="{ECE33480-A36D-45F0-BEC0-01492D4E2DB3}" type="datetime11">
              <a:rPr lang="zh-CN" altLang="en-US"/>
              <a:pPr>
                <a:defRPr/>
              </a:pPr>
              <a:t>08:43:05</a:t>
            </a:fld>
            <a:endParaRPr lang="en-US" altLang="zh-CN"/>
          </a:p>
        </p:txBody>
      </p:sp>
      <p:sp>
        <p:nvSpPr>
          <p:cNvPr id="13" name="页脚占位符 18">
            <a:extLst>
              <a:ext uri="{FF2B5EF4-FFF2-40B4-BE49-F238E27FC236}">
                <a16:creationId xmlns:a16="http://schemas.microsoft.com/office/drawing/2014/main" id="{BCAAA922-BFE2-4A9A-B25E-7F0FD0D468D5}"/>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ltLang="zh-CN"/>
          </a:p>
        </p:txBody>
      </p:sp>
      <p:sp>
        <p:nvSpPr>
          <p:cNvPr id="14" name="灯片编号占位符 26">
            <a:extLst>
              <a:ext uri="{FF2B5EF4-FFF2-40B4-BE49-F238E27FC236}">
                <a16:creationId xmlns:a16="http://schemas.microsoft.com/office/drawing/2014/main" id="{5C70FC47-38C4-4157-B6F4-1A9527CB0DF8}"/>
              </a:ext>
            </a:extLst>
          </p:cNvPr>
          <p:cNvSpPr>
            <a:spLocks noGrp="1"/>
          </p:cNvSpPr>
          <p:nvPr>
            <p:ph type="sldNum" sz="quarter" idx="12"/>
          </p:nvPr>
        </p:nvSpPr>
        <p:spPr/>
        <p:txBody>
          <a:bodyPr/>
          <a:lstStyle>
            <a:lvl1pPr>
              <a:defRPr>
                <a:solidFill>
                  <a:srgbClr val="FFFFFF"/>
                </a:solidFill>
              </a:defRPr>
            </a:lvl1pPr>
          </a:lstStyle>
          <a:p>
            <a:fld id="{AFE9866E-E020-4950-9521-0EBB4BB839EC}" type="slidenum">
              <a:rPr lang="en-US" altLang="zh-CN"/>
              <a:pPr/>
              <a:t>‹#›</a:t>
            </a:fld>
            <a:endParaRPr lang="en-US" altLang="zh-CN"/>
          </a:p>
        </p:txBody>
      </p:sp>
    </p:spTree>
    <p:extLst>
      <p:ext uri="{BB962C8B-B14F-4D97-AF65-F5344CB8AC3E}">
        <p14:creationId xmlns:p14="http://schemas.microsoft.com/office/powerpoint/2010/main" val="2441053792"/>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D1BDCA80-9203-4D3E-8A08-5A621AD013B0}"/>
              </a:ext>
            </a:extLst>
          </p:cNvPr>
          <p:cNvSpPr>
            <a:spLocks noGrp="1"/>
          </p:cNvSpPr>
          <p:nvPr>
            <p:ph type="dt" sz="half" idx="10"/>
          </p:nvPr>
        </p:nvSpPr>
        <p:spPr/>
        <p:txBody>
          <a:bodyPr/>
          <a:lstStyle>
            <a:lvl1pPr>
              <a:defRPr/>
            </a:lvl1pPr>
          </a:lstStyle>
          <a:p>
            <a:pPr>
              <a:defRPr/>
            </a:pPr>
            <a:fld id="{CFC7EBF0-F641-4C4E-B4F7-F8464DC54B59}" type="datetime11">
              <a:rPr lang="zh-CN" altLang="en-US"/>
              <a:pPr>
                <a:defRPr/>
              </a:pPr>
              <a:t>08:43:06</a:t>
            </a:fld>
            <a:endParaRPr lang="en-US" altLang="zh-CN"/>
          </a:p>
        </p:txBody>
      </p:sp>
      <p:sp>
        <p:nvSpPr>
          <p:cNvPr id="5" name="页脚占位符 21">
            <a:extLst>
              <a:ext uri="{FF2B5EF4-FFF2-40B4-BE49-F238E27FC236}">
                <a16:creationId xmlns:a16="http://schemas.microsoft.com/office/drawing/2014/main" id="{F69119D4-741D-4B56-96E4-88364F9FB083}"/>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11CC7B37-754C-4819-B25F-A98B80C93E12}"/>
              </a:ext>
            </a:extLst>
          </p:cNvPr>
          <p:cNvSpPr>
            <a:spLocks noGrp="1"/>
          </p:cNvSpPr>
          <p:nvPr>
            <p:ph type="sldNum" sz="quarter" idx="12"/>
          </p:nvPr>
        </p:nvSpPr>
        <p:spPr/>
        <p:txBody>
          <a:bodyPr/>
          <a:lstStyle>
            <a:lvl1pPr>
              <a:defRPr/>
            </a:lvl1pPr>
          </a:lstStyle>
          <a:p>
            <a:fld id="{14234A53-001B-488F-8A71-FE44C5FBC707}" type="slidenum">
              <a:rPr lang="en-US" altLang="zh-CN"/>
              <a:pPr/>
              <a:t>‹#›</a:t>
            </a:fld>
            <a:endParaRPr lang="en-US" altLang="zh-CN"/>
          </a:p>
        </p:txBody>
      </p:sp>
    </p:spTree>
    <p:extLst>
      <p:ext uri="{BB962C8B-B14F-4D97-AF65-F5344CB8AC3E}">
        <p14:creationId xmlns:p14="http://schemas.microsoft.com/office/powerpoint/2010/main" val="207777182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a:extLst>
              <a:ext uri="{FF2B5EF4-FFF2-40B4-BE49-F238E27FC236}">
                <a16:creationId xmlns:a16="http://schemas.microsoft.com/office/drawing/2014/main" id="{1343CA9C-1D3F-4DF4-B000-87078B5AE09B}"/>
              </a:ext>
            </a:extLst>
          </p:cNvPr>
          <p:cNvSpPr>
            <a:spLocks noGrp="1"/>
          </p:cNvSpPr>
          <p:nvPr>
            <p:ph type="dt" sz="half" idx="10"/>
          </p:nvPr>
        </p:nvSpPr>
        <p:spPr/>
        <p:txBody>
          <a:bodyPr/>
          <a:lstStyle>
            <a:lvl1pPr>
              <a:defRPr/>
            </a:lvl1pPr>
          </a:lstStyle>
          <a:p>
            <a:pPr>
              <a:defRPr/>
            </a:pPr>
            <a:fld id="{AED583E4-426D-40D1-8FCD-7BDA5A6951D5}" type="datetime11">
              <a:rPr lang="zh-CN" altLang="en-US"/>
              <a:pPr>
                <a:defRPr/>
              </a:pPr>
              <a:t>08:43:06</a:t>
            </a:fld>
            <a:endParaRPr lang="en-US" altLang="zh-CN"/>
          </a:p>
        </p:txBody>
      </p:sp>
      <p:sp>
        <p:nvSpPr>
          <p:cNvPr id="5" name="页脚占位符 21">
            <a:extLst>
              <a:ext uri="{FF2B5EF4-FFF2-40B4-BE49-F238E27FC236}">
                <a16:creationId xmlns:a16="http://schemas.microsoft.com/office/drawing/2014/main" id="{099443C7-C4EE-4225-85ED-3FB7404411E6}"/>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6EDE1A8C-4B8D-4DA5-A9FD-1EAE753BF20B}"/>
              </a:ext>
            </a:extLst>
          </p:cNvPr>
          <p:cNvSpPr>
            <a:spLocks noGrp="1"/>
          </p:cNvSpPr>
          <p:nvPr>
            <p:ph type="sldNum" sz="quarter" idx="12"/>
          </p:nvPr>
        </p:nvSpPr>
        <p:spPr/>
        <p:txBody>
          <a:bodyPr/>
          <a:lstStyle>
            <a:lvl1pPr>
              <a:defRPr/>
            </a:lvl1pPr>
          </a:lstStyle>
          <a:p>
            <a:fld id="{2EE2DD80-5B3D-4D3B-B26C-1B1C6517AF68}" type="slidenum">
              <a:rPr lang="en-US" altLang="zh-CN"/>
              <a:pPr/>
              <a:t>‹#›</a:t>
            </a:fld>
            <a:endParaRPr lang="en-US" altLang="zh-CN"/>
          </a:p>
        </p:txBody>
      </p:sp>
    </p:spTree>
    <p:extLst>
      <p:ext uri="{BB962C8B-B14F-4D97-AF65-F5344CB8AC3E}">
        <p14:creationId xmlns:p14="http://schemas.microsoft.com/office/powerpoint/2010/main" val="12828237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a:extLst>
              <a:ext uri="{FF2B5EF4-FFF2-40B4-BE49-F238E27FC236}">
                <a16:creationId xmlns:a16="http://schemas.microsoft.com/office/drawing/2014/main" id="{74004138-8841-477E-BCCA-795D1BBCD536}"/>
              </a:ext>
            </a:extLst>
          </p:cNvPr>
          <p:cNvSpPr>
            <a:spLocks noGrp="1"/>
          </p:cNvSpPr>
          <p:nvPr>
            <p:ph type="dt" sz="half" idx="10"/>
          </p:nvPr>
        </p:nvSpPr>
        <p:spPr/>
        <p:txBody>
          <a:bodyPr/>
          <a:lstStyle>
            <a:lvl1pPr>
              <a:defRPr/>
            </a:lvl1pPr>
          </a:lstStyle>
          <a:p>
            <a:pPr>
              <a:defRPr/>
            </a:pPr>
            <a:fld id="{C738D7AC-15E3-48AA-9A3A-A6BF49A78003}" type="datetime11">
              <a:rPr lang="zh-CN" altLang="en-US"/>
              <a:pPr>
                <a:defRPr/>
              </a:pPr>
              <a:t>08:43:06</a:t>
            </a:fld>
            <a:endParaRPr lang="en-US" altLang="zh-CN"/>
          </a:p>
        </p:txBody>
      </p:sp>
      <p:sp>
        <p:nvSpPr>
          <p:cNvPr id="5" name="页脚占位符 21">
            <a:extLst>
              <a:ext uri="{FF2B5EF4-FFF2-40B4-BE49-F238E27FC236}">
                <a16:creationId xmlns:a16="http://schemas.microsoft.com/office/drawing/2014/main" id="{8DA11CE3-DDCD-4042-ADAD-9BF3E25BCEFA}"/>
              </a:ext>
            </a:extLst>
          </p:cNvPr>
          <p:cNvSpPr>
            <a:spLocks noGrp="1"/>
          </p:cNvSpPr>
          <p:nvPr>
            <p:ph type="ftr" sz="quarter" idx="11"/>
          </p:nvPr>
        </p:nvSpPr>
        <p:spPr/>
        <p:txBody>
          <a:bodyPr/>
          <a:lstStyle>
            <a:lvl1pPr>
              <a:defRPr/>
            </a:lvl1pPr>
          </a:lstStyle>
          <a:p>
            <a:pPr>
              <a:defRPr/>
            </a:pPr>
            <a:endParaRPr lang="en-US" altLang="zh-CN"/>
          </a:p>
        </p:txBody>
      </p:sp>
      <p:sp>
        <p:nvSpPr>
          <p:cNvPr id="6" name="灯片编号占位符 17">
            <a:extLst>
              <a:ext uri="{FF2B5EF4-FFF2-40B4-BE49-F238E27FC236}">
                <a16:creationId xmlns:a16="http://schemas.microsoft.com/office/drawing/2014/main" id="{C61EF66E-4913-4D71-BE7E-6D9B32048644}"/>
              </a:ext>
            </a:extLst>
          </p:cNvPr>
          <p:cNvSpPr>
            <a:spLocks noGrp="1"/>
          </p:cNvSpPr>
          <p:nvPr>
            <p:ph type="sldNum" sz="quarter" idx="12"/>
          </p:nvPr>
        </p:nvSpPr>
        <p:spPr/>
        <p:txBody>
          <a:bodyPr/>
          <a:lstStyle>
            <a:lvl1pPr>
              <a:defRPr/>
            </a:lvl1pPr>
          </a:lstStyle>
          <a:p>
            <a:fld id="{E88DF820-20F0-4E46-A109-FD3B6429814A}" type="slidenum">
              <a:rPr lang="en-US" altLang="zh-CN"/>
              <a:pPr/>
              <a:t>‹#›</a:t>
            </a:fld>
            <a:endParaRPr lang="en-US" altLang="zh-CN"/>
          </a:p>
        </p:txBody>
      </p:sp>
    </p:spTree>
    <p:extLst>
      <p:ext uri="{BB962C8B-B14F-4D97-AF65-F5344CB8AC3E}">
        <p14:creationId xmlns:p14="http://schemas.microsoft.com/office/powerpoint/2010/main" val="14471976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燕尾形 11">
            <a:extLst>
              <a:ext uri="{FF2B5EF4-FFF2-40B4-BE49-F238E27FC236}">
                <a16:creationId xmlns:a16="http://schemas.microsoft.com/office/drawing/2014/main" id="{47CA0621-8B75-45E7-8590-08A1C3313BBE}"/>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5" name="燕尾形 15">
            <a:extLst>
              <a:ext uri="{FF2B5EF4-FFF2-40B4-BE49-F238E27FC236}">
                <a16:creationId xmlns:a16="http://schemas.microsoft.com/office/drawing/2014/main" id="{28EAD900-F386-4932-B4E9-3F0AAFB29B42}"/>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a:t>单击此处编辑母版文本样式</a:t>
            </a:r>
          </a:p>
        </p:txBody>
      </p:sp>
      <p:sp>
        <p:nvSpPr>
          <p:cNvPr id="6" name="日期占位符 3">
            <a:extLst>
              <a:ext uri="{FF2B5EF4-FFF2-40B4-BE49-F238E27FC236}">
                <a16:creationId xmlns:a16="http://schemas.microsoft.com/office/drawing/2014/main" id="{99E13822-D1AF-430B-AC54-28F1604CBFF4}"/>
              </a:ext>
            </a:extLst>
          </p:cNvPr>
          <p:cNvSpPr>
            <a:spLocks noGrp="1"/>
          </p:cNvSpPr>
          <p:nvPr>
            <p:ph type="dt" sz="half" idx="10"/>
          </p:nvPr>
        </p:nvSpPr>
        <p:spPr/>
        <p:txBody>
          <a:bodyPr/>
          <a:lstStyle>
            <a:lvl1pPr>
              <a:defRPr/>
            </a:lvl1pPr>
            <a:extLst/>
          </a:lstStyle>
          <a:p>
            <a:pPr>
              <a:defRPr/>
            </a:pPr>
            <a:fld id="{BF44FC4F-746C-488C-9526-7FA88DBA34E5}" type="datetime11">
              <a:rPr lang="zh-CN" altLang="en-US"/>
              <a:pPr>
                <a:defRPr/>
              </a:pPr>
              <a:t>08:43:06</a:t>
            </a:fld>
            <a:endParaRPr lang="en-US" altLang="zh-CN"/>
          </a:p>
        </p:txBody>
      </p:sp>
      <p:sp>
        <p:nvSpPr>
          <p:cNvPr id="7" name="页脚占位符 4">
            <a:extLst>
              <a:ext uri="{FF2B5EF4-FFF2-40B4-BE49-F238E27FC236}">
                <a16:creationId xmlns:a16="http://schemas.microsoft.com/office/drawing/2014/main" id="{DD533E04-7A1A-4E27-A324-18BB8CB36FAA}"/>
              </a:ext>
            </a:extLst>
          </p:cNvPr>
          <p:cNvSpPr>
            <a:spLocks noGrp="1"/>
          </p:cNvSpPr>
          <p:nvPr>
            <p:ph type="ftr" sz="quarter" idx="11"/>
          </p:nvPr>
        </p:nvSpPr>
        <p:spPr/>
        <p:txBody>
          <a:bodyPr/>
          <a:lstStyle>
            <a:lvl1pPr>
              <a:defRPr/>
            </a:lvl1pPr>
            <a:extLst/>
          </a:lstStyle>
          <a:p>
            <a:pPr>
              <a:defRPr/>
            </a:pPr>
            <a:endParaRPr lang="en-US" altLang="zh-CN"/>
          </a:p>
        </p:txBody>
      </p:sp>
      <p:sp>
        <p:nvSpPr>
          <p:cNvPr id="8" name="灯片编号占位符 5">
            <a:extLst>
              <a:ext uri="{FF2B5EF4-FFF2-40B4-BE49-F238E27FC236}">
                <a16:creationId xmlns:a16="http://schemas.microsoft.com/office/drawing/2014/main" id="{3B052427-ACEE-4029-B42E-D8C4AEDCAB14}"/>
              </a:ext>
            </a:extLst>
          </p:cNvPr>
          <p:cNvSpPr>
            <a:spLocks noGrp="1"/>
          </p:cNvSpPr>
          <p:nvPr>
            <p:ph type="sldNum" sz="quarter" idx="12"/>
          </p:nvPr>
        </p:nvSpPr>
        <p:spPr/>
        <p:txBody>
          <a:bodyPr/>
          <a:lstStyle>
            <a:lvl1pPr>
              <a:defRPr/>
            </a:lvl1pPr>
          </a:lstStyle>
          <a:p>
            <a:fld id="{89A2D3A8-B27C-4D22-9437-6916C69B97F6}" type="slidenum">
              <a:rPr lang="en-US" altLang="zh-CN"/>
              <a:pPr/>
              <a:t>‹#›</a:t>
            </a:fld>
            <a:endParaRPr lang="en-US" altLang="zh-CN"/>
          </a:p>
        </p:txBody>
      </p:sp>
    </p:spTree>
    <p:extLst>
      <p:ext uri="{BB962C8B-B14F-4D97-AF65-F5344CB8AC3E}">
        <p14:creationId xmlns:p14="http://schemas.microsoft.com/office/powerpoint/2010/main" val="188288388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717185C2-8E02-45B9-B7C2-360E474074EE}"/>
              </a:ext>
            </a:extLst>
          </p:cNvPr>
          <p:cNvSpPr>
            <a:spLocks noGrp="1"/>
          </p:cNvSpPr>
          <p:nvPr>
            <p:ph type="dt" sz="half" idx="10"/>
          </p:nvPr>
        </p:nvSpPr>
        <p:spPr/>
        <p:txBody>
          <a:bodyPr/>
          <a:lstStyle>
            <a:lvl1pPr>
              <a:defRPr/>
            </a:lvl1pPr>
            <a:extLst/>
          </a:lstStyle>
          <a:p>
            <a:pPr>
              <a:defRPr/>
            </a:pPr>
            <a:fld id="{9823BBC4-817A-4873-A82C-E911AD962BB9}" type="datetime11">
              <a:rPr lang="zh-CN" altLang="en-US"/>
              <a:pPr>
                <a:defRPr/>
              </a:pPr>
              <a:t>08:43:06</a:t>
            </a:fld>
            <a:endParaRPr lang="en-US" altLang="zh-CN"/>
          </a:p>
        </p:txBody>
      </p:sp>
      <p:sp>
        <p:nvSpPr>
          <p:cNvPr id="6" name="页脚占位符 5">
            <a:extLst>
              <a:ext uri="{FF2B5EF4-FFF2-40B4-BE49-F238E27FC236}">
                <a16:creationId xmlns:a16="http://schemas.microsoft.com/office/drawing/2014/main" id="{BF306F89-4E24-4107-BD71-53DED3D66A92}"/>
              </a:ext>
            </a:extLst>
          </p:cNvPr>
          <p:cNvSpPr>
            <a:spLocks noGrp="1"/>
          </p:cNvSpPr>
          <p:nvPr>
            <p:ph type="ftr" sz="quarter" idx="11"/>
          </p:nvPr>
        </p:nvSpPr>
        <p:spPr/>
        <p:txBody>
          <a:bodyPr/>
          <a:lstStyle>
            <a:lvl1pPr>
              <a:defRPr/>
            </a:lvl1pPr>
            <a:extLst/>
          </a:lstStyle>
          <a:p>
            <a:pPr>
              <a:defRPr/>
            </a:pPr>
            <a:endParaRPr lang="en-US" altLang="zh-CN"/>
          </a:p>
        </p:txBody>
      </p:sp>
      <p:sp>
        <p:nvSpPr>
          <p:cNvPr id="7" name="灯片编号占位符 6">
            <a:extLst>
              <a:ext uri="{FF2B5EF4-FFF2-40B4-BE49-F238E27FC236}">
                <a16:creationId xmlns:a16="http://schemas.microsoft.com/office/drawing/2014/main" id="{6741F87E-0C4E-4B06-BD96-EBA8D00DB473}"/>
              </a:ext>
            </a:extLst>
          </p:cNvPr>
          <p:cNvSpPr>
            <a:spLocks noGrp="1"/>
          </p:cNvSpPr>
          <p:nvPr>
            <p:ph type="sldNum" sz="quarter" idx="12"/>
          </p:nvPr>
        </p:nvSpPr>
        <p:spPr/>
        <p:txBody>
          <a:bodyPr/>
          <a:lstStyle>
            <a:lvl1pPr>
              <a:defRPr/>
            </a:lvl1pPr>
          </a:lstStyle>
          <a:p>
            <a:fld id="{A89E4BBA-2679-4BD9-BF02-13BA36E8337D}" type="slidenum">
              <a:rPr lang="en-US" altLang="zh-CN"/>
              <a:pPr/>
              <a:t>‹#›</a:t>
            </a:fld>
            <a:endParaRPr lang="en-US" altLang="zh-CN"/>
          </a:p>
        </p:txBody>
      </p:sp>
    </p:spTree>
    <p:extLst>
      <p:ext uri="{BB962C8B-B14F-4D97-AF65-F5344CB8AC3E}">
        <p14:creationId xmlns:p14="http://schemas.microsoft.com/office/powerpoint/2010/main" val="166587372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extLst/>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80DFD705-08BD-4E75-A72C-642AFFA88FDA}"/>
              </a:ext>
            </a:extLst>
          </p:cNvPr>
          <p:cNvSpPr>
            <a:spLocks noGrp="1"/>
          </p:cNvSpPr>
          <p:nvPr>
            <p:ph type="dt" sz="half" idx="10"/>
          </p:nvPr>
        </p:nvSpPr>
        <p:spPr/>
        <p:txBody>
          <a:bodyPr/>
          <a:lstStyle>
            <a:lvl1pPr>
              <a:defRPr/>
            </a:lvl1pPr>
            <a:extLst/>
          </a:lstStyle>
          <a:p>
            <a:pPr>
              <a:defRPr/>
            </a:pPr>
            <a:fld id="{5F236CEE-C20B-4516-B820-2014C1D9285F}" type="datetime11">
              <a:rPr lang="zh-CN" altLang="en-US"/>
              <a:pPr>
                <a:defRPr/>
              </a:pPr>
              <a:t>08:43:06</a:t>
            </a:fld>
            <a:endParaRPr lang="en-US" altLang="zh-CN"/>
          </a:p>
        </p:txBody>
      </p:sp>
      <p:sp>
        <p:nvSpPr>
          <p:cNvPr id="8" name="页脚占位符 7">
            <a:extLst>
              <a:ext uri="{FF2B5EF4-FFF2-40B4-BE49-F238E27FC236}">
                <a16:creationId xmlns:a16="http://schemas.microsoft.com/office/drawing/2014/main" id="{0124FC65-8B6C-4AEA-8D76-D2A409AAE868}"/>
              </a:ext>
            </a:extLst>
          </p:cNvPr>
          <p:cNvSpPr>
            <a:spLocks noGrp="1"/>
          </p:cNvSpPr>
          <p:nvPr>
            <p:ph type="ftr" sz="quarter" idx="11"/>
          </p:nvPr>
        </p:nvSpPr>
        <p:spPr/>
        <p:txBody>
          <a:bodyPr/>
          <a:lstStyle>
            <a:lvl1pPr>
              <a:defRPr/>
            </a:lvl1pPr>
            <a:extLst/>
          </a:lstStyle>
          <a:p>
            <a:pPr>
              <a:defRPr/>
            </a:pPr>
            <a:endParaRPr lang="en-US" altLang="zh-CN"/>
          </a:p>
        </p:txBody>
      </p:sp>
      <p:sp>
        <p:nvSpPr>
          <p:cNvPr id="9" name="灯片编号占位符 8">
            <a:extLst>
              <a:ext uri="{FF2B5EF4-FFF2-40B4-BE49-F238E27FC236}">
                <a16:creationId xmlns:a16="http://schemas.microsoft.com/office/drawing/2014/main" id="{387C90B6-1E9B-447C-A09B-36AB99B5B370}"/>
              </a:ext>
            </a:extLst>
          </p:cNvPr>
          <p:cNvSpPr>
            <a:spLocks noGrp="1"/>
          </p:cNvSpPr>
          <p:nvPr>
            <p:ph type="sldNum" sz="quarter" idx="12"/>
          </p:nvPr>
        </p:nvSpPr>
        <p:spPr/>
        <p:txBody>
          <a:bodyPr/>
          <a:lstStyle>
            <a:lvl1pPr>
              <a:defRPr/>
            </a:lvl1pPr>
          </a:lstStyle>
          <a:p>
            <a:fld id="{F4934CA0-8126-421E-8D54-8BAE327AB3FF}" type="slidenum">
              <a:rPr lang="en-US" altLang="zh-CN"/>
              <a:pPr/>
              <a:t>‹#›</a:t>
            </a:fld>
            <a:endParaRPr lang="en-US" altLang="zh-CN"/>
          </a:p>
        </p:txBody>
      </p:sp>
    </p:spTree>
    <p:extLst>
      <p:ext uri="{BB962C8B-B14F-4D97-AF65-F5344CB8AC3E}">
        <p14:creationId xmlns:p14="http://schemas.microsoft.com/office/powerpoint/2010/main" val="352657736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886F969-77AD-473E-9320-1187091D4AD9}"/>
              </a:ext>
            </a:extLst>
          </p:cNvPr>
          <p:cNvSpPr>
            <a:spLocks noGrp="1"/>
          </p:cNvSpPr>
          <p:nvPr>
            <p:ph type="dt" sz="half" idx="10"/>
          </p:nvPr>
        </p:nvSpPr>
        <p:spPr/>
        <p:txBody>
          <a:bodyPr/>
          <a:lstStyle>
            <a:lvl1pPr>
              <a:defRPr/>
            </a:lvl1pPr>
            <a:extLst/>
          </a:lstStyle>
          <a:p>
            <a:pPr>
              <a:defRPr/>
            </a:pPr>
            <a:fld id="{F58D88BE-0630-4686-8EA4-5A3D91454FF6}" type="datetime11">
              <a:rPr lang="zh-CN" altLang="en-US"/>
              <a:pPr>
                <a:defRPr/>
              </a:pPr>
              <a:t>08:43:06</a:t>
            </a:fld>
            <a:endParaRPr lang="en-US" altLang="zh-CN"/>
          </a:p>
        </p:txBody>
      </p:sp>
      <p:sp>
        <p:nvSpPr>
          <p:cNvPr id="4" name="页脚占位符 3">
            <a:extLst>
              <a:ext uri="{FF2B5EF4-FFF2-40B4-BE49-F238E27FC236}">
                <a16:creationId xmlns:a16="http://schemas.microsoft.com/office/drawing/2014/main" id="{3B874EC6-12BF-47EF-8ADD-B7265714BECD}"/>
              </a:ext>
            </a:extLst>
          </p:cNvPr>
          <p:cNvSpPr>
            <a:spLocks noGrp="1"/>
          </p:cNvSpPr>
          <p:nvPr>
            <p:ph type="ftr" sz="quarter" idx="11"/>
          </p:nvPr>
        </p:nvSpPr>
        <p:spPr/>
        <p:txBody>
          <a:bodyPr/>
          <a:lstStyle>
            <a:lvl1pPr>
              <a:defRPr/>
            </a:lvl1pPr>
            <a:extLst/>
          </a:lstStyle>
          <a:p>
            <a:pPr>
              <a:defRPr/>
            </a:pPr>
            <a:endParaRPr lang="en-US" altLang="zh-CN"/>
          </a:p>
        </p:txBody>
      </p:sp>
      <p:sp>
        <p:nvSpPr>
          <p:cNvPr id="5" name="灯片编号占位符 4">
            <a:extLst>
              <a:ext uri="{FF2B5EF4-FFF2-40B4-BE49-F238E27FC236}">
                <a16:creationId xmlns:a16="http://schemas.microsoft.com/office/drawing/2014/main" id="{AD5B3293-7304-4B47-9334-E8428BDE1D7D}"/>
              </a:ext>
            </a:extLst>
          </p:cNvPr>
          <p:cNvSpPr>
            <a:spLocks noGrp="1"/>
          </p:cNvSpPr>
          <p:nvPr>
            <p:ph type="sldNum" sz="quarter" idx="12"/>
          </p:nvPr>
        </p:nvSpPr>
        <p:spPr/>
        <p:txBody>
          <a:bodyPr/>
          <a:lstStyle>
            <a:lvl1pPr>
              <a:defRPr/>
            </a:lvl1pPr>
          </a:lstStyle>
          <a:p>
            <a:fld id="{50D1C9D8-E1F0-4A22-8EC8-1415E03FC08A}" type="slidenum">
              <a:rPr lang="en-US" altLang="zh-CN"/>
              <a:pPr/>
              <a:t>‹#›</a:t>
            </a:fld>
            <a:endParaRPr lang="en-US" altLang="zh-CN"/>
          </a:p>
        </p:txBody>
      </p:sp>
    </p:spTree>
    <p:extLst>
      <p:ext uri="{BB962C8B-B14F-4D97-AF65-F5344CB8AC3E}">
        <p14:creationId xmlns:p14="http://schemas.microsoft.com/office/powerpoint/2010/main" val="278846066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a:extLst>
              <a:ext uri="{FF2B5EF4-FFF2-40B4-BE49-F238E27FC236}">
                <a16:creationId xmlns:a16="http://schemas.microsoft.com/office/drawing/2014/main" id="{FDC45340-1A52-4E4D-8F94-AF54D5025CFF}"/>
              </a:ext>
            </a:extLst>
          </p:cNvPr>
          <p:cNvSpPr>
            <a:spLocks noGrp="1"/>
          </p:cNvSpPr>
          <p:nvPr>
            <p:ph type="dt" sz="half" idx="10"/>
          </p:nvPr>
        </p:nvSpPr>
        <p:spPr/>
        <p:txBody>
          <a:bodyPr/>
          <a:lstStyle>
            <a:lvl1pPr>
              <a:defRPr/>
            </a:lvl1pPr>
          </a:lstStyle>
          <a:p>
            <a:pPr>
              <a:defRPr/>
            </a:pPr>
            <a:fld id="{4A017CB0-86F5-47F6-BB8C-EE6A79068B93}" type="datetime11">
              <a:rPr lang="zh-CN" altLang="en-US"/>
              <a:pPr>
                <a:defRPr/>
              </a:pPr>
              <a:t>08:43:06</a:t>
            </a:fld>
            <a:endParaRPr lang="en-US" altLang="zh-CN"/>
          </a:p>
        </p:txBody>
      </p:sp>
      <p:sp>
        <p:nvSpPr>
          <p:cNvPr id="3" name="页脚占位符 21">
            <a:extLst>
              <a:ext uri="{FF2B5EF4-FFF2-40B4-BE49-F238E27FC236}">
                <a16:creationId xmlns:a16="http://schemas.microsoft.com/office/drawing/2014/main" id="{050F9CDC-E1C1-4FA1-B296-804D343AC017}"/>
              </a:ext>
            </a:extLst>
          </p:cNvPr>
          <p:cNvSpPr>
            <a:spLocks noGrp="1"/>
          </p:cNvSpPr>
          <p:nvPr>
            <p:ph type="ftr" sz="quarter" idx="11"/>
          </p:nvPr>
        </p:nvSpPr>
        <p:spPr/>
        <p:txBody>
          <a:bodyPr/>
          <a:lstStyle>
            <a:lvl1pPr>
              <a:defRPr/>
            </a:lvl1pPr>
          </a:lstStyle>
          <a:p>
            <a:pPr>
              <a:defRPr/>
            </a:pPr>
            <a:endParaRPr lang="en-US" altLang="zh-CN"/>
          </a:p>
        </p:txBody>
      </p:sp>
      <p:sp>
        <p:nvSpPr>
          <p:cNvPr id="4" name="灯片编号占位符 17">
            <a:extLst>
              <a:ext uri="{FF2B5EF4-FFF2-40B4-BE49-F238E27FC236}">
                <a16:creationId xmlns:a16="http://schemas.microsoft.com/office/drawing/2014/main" id="{FAC5DC90-27E3-4FA3-93C0-16621E3D6B59}"/>
              </a:ext>
            </a:extLst>
          </p:cNvPr>
          <p:cNvSpPr>
            <a:spLocks noGrp="1"/>
          </p:cNvSpPr>
          <p:nvPr>
            <p:ph type="sldNum" sz="quarter" idx="12"/>
          </p:nvPr>
        </p:nvSpPr>
        <p:spPr/>
        <p:txBody>
          <a:bodyPr/>
          <a:lstStyle>
            <a:lvl1pPr>
              <a:defRPr/>
            </a:lvl1pPr>
          </a:lstStyle>
          <a:p>
            <a:fld id="{E2F28281-31CB-413C-B3A7-863F5110AC2A}" type="slidenum">
              <a:rPr lang="en-US" altLang="zh-CN"/>
              <a:pPr/>
              <a:t>‹#›</a:t>
            </a:fld>
            <a:endParaRPr lang="en-US" altLang="zh-CN"/>
          </a:p>
        </p:txBody>
      </p:sp>
    </p:spTree>
    <p:extLst>
      <p:ext uri="{BB962C8B-B14F-4D97-AF65-F5344CB8AC3E}">
        <p14:creationId xmlns:p14="http://schemas.microsoft.com/office/powerpoint/2010/main" val="35457995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ADA2CC61-4DD1-4C4B-8557-9CB33A71AD3C}"/>
              </a:ext>
            </a:extLst>
          </p:cNvPr>
          <p:cNvSpPr>
            <a:spLocks noGrp="1"/>
          </p:cNvSpPr>
          <p:nvPr>
            <p:ph type="dt" sz="half" idx="10"/>
          </p:nvPr>
        </p:nvSpPr>
        <p:spPr/>
        <p:txBody>
          <a:bodyPr/>
          <a:lstStyle>
            <a:lvl1pPr>
              <a:defRPr/>
            </a:lvl1pPr>
            <a:extLst/>
          </a:lstStyle>
          <a:p>
            <a:pPr>
              <a:defRPr/>
            </a:pPr>
            <a:fld id="{AC1E014B-F7D5-4DB9-9B79-B027F3AFAB2B}" type="datetime11">
              <a:rPr lang="zh-CN" altLang="en-US"/>
              <a:pPr>
                <a:defRPr/>
              </a:pPr>
              <a:t>08:43:06</a:t>
            </a:fld>
            <a:endParaRPr lang="en-US" altLang="zh-CN"/>
          </a:p>
        </p:txBody>
      </p:sp>
      <p:sp>
        <p:nvSpPr>
          <p:cNvPr id="6" name="页脚占位符 5">
            <a:extLst>
              <a:ext uri="{FF2B5EF4-FFF2-40B4-BE49-F238E27FC236}">
                <a16:creationId xmlns:a16="http://schemas.microsoft.com/office/drawing/2014/main" id="{4910C23B-0F7D-4D1B-91DB-C0F938230AE8}"/>
              </a:ext>
            </a:extLst>
          </p:cNvPr>
          <p:cNvSpPr>
            <a:spLocks noGrp="1"/>
          </p:cNvSpPr>
          <p:nvPr>
            <p:ph type="ftr" sz="quarter" idx="11"/>
          </p:nvPr>
        </p:nvSpPr>
        <p:spPr/>
        <p:txBody>
          <a:bodyPr/>
          <a:lstStyle>
            <a:lvl1pPr>
              <a:defRPr/>
            </a:lvl1pPr>
            <a:extLst/>
          </a:lstStyle>
          <a:p>
            <a:pPr>
              <a:defRPr/>
            </a:pPr>
            <a:endParaRPr lang="en-US" altLang="zh-CN"/>
          </a:p>
        </p:txBody>
      </p:sp>
      <p:sp>
        <p:nvSpPr>
          <p:cNvPr id="7" name="灯片编号占位符 6">
            <a:extLst>
              <a:ext uri="{FF2B5EF4-FFF2-40B4-BE49-F238E27FC236}">
                <a16:creationId xmlns:a16="http://schemas.microsoft.com/office/drawing/2014/main" id="{F2742587-AFA2-4241-B2EA-BBF537E92182}"/>
              </a:ext>
            </a:extLst>
          </p:cNvPr>
          <p:cNvSpPr>
            <a:spLocks noGrp="1"/>
          </p:cNvSpPr>
          <p:nvPr>
            <p:ph type="sldNum" sz="quarter" idx="12"/>
          </p:nvPr>
        </p:nvSpPr>
        <p:spPr/>
        <p:txBody>
          <a:bodyPr/>
          <a:lstStyle>
            <a:lvl1pPr>
              <a:defRPr/>
            </a:lvl1pPr>
          </a:lstStyle>
          <a:p>
            <a:fld id="{A1CCBD7F-B235-4E6B-9AEB-7A6B9E7045E7}" type="slidenum">
              <a:rPr lang="en-US" altLang="zh-CN"/>
              <a:pPr/>
              <a:t>‹#›</a:t>
            </a:fld>
            <a:endParaRPr lang="en-US" altLang="zh-CN"/>
          </a:p>
        </p:txBody>
      </p:sp>
    </p:spTree>
    <p:extLst>
      <p:ext uri="{BB962C8B-B14F-4D97-AF65-F5344CB8AC3E}">
        <p14:creationId xmlns:p14="http://schemas.microsoft.com/office/powerpoint/2010/main" val="210435511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任意多边形 11">
            <a:extLst>
              <a:ext uri="{FF2B5EF4-FFF2-40B4-BE49-F238E27FC236}">
                <a16:creationId xmlns:a16="http://schemas.microsoft.com/office/drawing/2014/main" id="{06547144-2CFC-42DA-9F98-223A51B645FB}"/>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6" name="任意多边形 16">
            <a:extLst>
              <a:ext uri="{FF2B5EF4-FFF2-40B4-BE49-F238E27FC236}">
                <a16:creationId xmlns:a16="http://schemas.microsoft.com/office/drawing/2014/main" id="{3AB83524-D056-4236-ADF0-05F4C2CAEF55}"/>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7" name="直角三角形 6">
            <a:extLst>
              <a:ext uri="{FF2B5EF4-FFF2-40B4-BE49-F238E27FC236}">
                <a16:creationId xmlns:a16="http://schemas.microsoft.com/office/drawing/2014/main" id="{6CC1D6CE-CB20-4452-9A2A-4625BB6E3AA7}"/>
              </a:ext>
            </a:extLst>
          </p:cNvPr>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8" name="直接连接符 7">
            <a:extLst>
              <a:ext uri="{FF2B5EF4-FFF2-40B4-BE49-F238E27FC236}">
                <a16:creationId xmlns:a16="http://schemas.microsoft.com/office/drawing/2014/main" id="{9F723295-2111-46CC-8573-53E8D152542A}"/>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19">
            <a:extLst>
              <a:ext uri="{FF2B5EF4-FFF2-40B4-BE49-F238E27FC236}">
                <a16:creationId xmlns:a16="http://schemas.microsoft.com/office/drawing/2014/main" id="{A1BA319F-BFDE-41CA-93F1-EDD982F10BB3}"/>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10" name="燕尾形 20">
            <a:extLst>
              <a:ext uri="{FF2B5EF4-FFF2-40B4-BE49-F238E27FC236}">
                <a16:creationId xmlns:a16="http://schemas.microsoft.com/office/drawing/2014/main" id="{6073B20F-27A1-40B7-B85F-F52526EBF32F}"/>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zh-CN" altLang="en-US"/>
              <a:t>单击此处编辑母版标题样式</a:t>
            </a:r>
            <a:endParaRPr lang="en-US"/>
          </a:p>
        </p:txBody>
      </p:sp>
      <p:sp>
        <p:nvSpPr>
          <p:cNvPr id="11" name="日期占位符 4">
            <a:extLst>
              <a:ext uri="{FF2B5EF4-FFF2-40B4-BE49-F238E27FC236}">
                <a16:creationId xmlns:a16="http://schemas.microsoft.com/office/drawing/2014/main" id="{43DE3F32-22E5-4EFD-A76B-AE0DE4B6D29A}"/>
              </a:ext>
            </a:extLst>
          </p:cNvPr>
          <p:cNvSpPr>
            <a:spLocks noGrp="1"/>
          </p:cNvSpPr>
          <p:nvPr>
            <p:ph type="dt" sz="half" idx="10"/>
          </p:nvPr>
        </p:nvSpPr>
        <p:spPr/>
        <p:txBody>
          <a:bodyPr/>
          <a:lstStyle>
            <a:lvl1pPr>
              <a:defRPr>
                <a:solidFill>
                  <a:schemeClr val="tx1"/>
                </a:solidFill>
              </a:defRPr>
            </a:lvl1pPr>
            <a:extLst/>
          </a:lstStyle>
          <a:p>
            <a:pPr>
              <a:defRPr/>
            </a:pPr>
            <a:fld id="{83D10ACA-9599-42CC-99CC-69356AED91AD}" type="datetime11">
              <a:rPr lang="zh-CN" altLang="en-US"/>
              <a:pPr>
                <a:defRPr/>
              </a:pPr>
              <a:t>08:43:06</a:t>
            </a:fld>
            <a:endParaRPr lang="en-US" altLang="zh-CN"/>
          </a:p>
        </p:txBody>
      </p:sp>
      <p:sp>
        <p:nvSpPr>
          <p:cNvPr id="12" name="页脚占位符 5">
            <a:extLst>
              <a:ext uri="{FF2B5EF4-FFF2-40B4-BE49-F238E27FC236}">
                <a16:creationId xmlns:a16="http://schemas.microsoft.com/office/drawing/2014/main" id="{B7CE6DDC-6A16-47B0-B89C-6606B3E39181}"/>
              </a:ext>
            </a:extLst>
          </p:cNvPr>
          <p:cNvSpPr>
            <a:spLocks noGrp="1"/>
          </p:cNvSpPr>
          <p:nvPr>
            <p:ph type="ftr" sz="quarter" idx="11"/>
          </p:nvPr>
        </p:nvSpPr>
        <p:spPr/>
        <p:txBody>
          <a:bodyPr/>
          <a:lstStyle>
            <a:lvl1pPr>
              <a:defRPr>
                <a:solidFill>
                  <a:schemeClr val="tx1"/>
                </a:solidFill>
              </a:defRPr>
            </a:lvl1pPr>
            <a:extLst/>
          </a:lstStyle>
          <a:p>
            <a:pPr>
              <a:defRPr/>
            </a:pPr>
            <a:endParaRPr lang="en-US" altLang="zh-CN"/>
          </a:p>
        </p:txBody>
      </p:sp>
      <p:sp>
        <p:nvSpPr>
          <p:cNvPr id="13" name="灯片编号占位符 6">
            <a:extLst>
              <a:ext uri="{FF2B5EF4-FFF2-40B4-BE49-F238E27FC236}">
                <a16:creationId xmlns:a16="http://schemas.microsoft.com/office/drawing/2014/main" id="{CA445754-B345-4092-9166-D02BE91B2D11}"/>
              </a:ext>
            </a:extLst>
          </p:cNvPr>
          <p:cNvSpPr>
            <a:spLocks noGrp="1"/>
          </p:cNvSpPr>
          <p:nvPr>
            <p:ph type="sldNum" sz="quarter" idx="12"/>
          </p:nvPr>
        </p:nvSpPr>
        <p:spPr/>
        <p:txBody>
          <a:bodyPr/>
          <a:lstStyle>
            <a:lvl1pPr>
              <a:defRPr/>
            </a:lvl1pPr>
          </a:lstStyle>
          <a:p>
            <a:fld id="{2164FA9E-01B5-4349-887C-069F23309D17}" type="slidenum">
              <a:rPr lang="en-US" altLang="zh-CN"/>
              <a:pPr/>
              <a:t>‹#›</a:t>
            </a:fld>
            <a:endParaRPr lang="en-US" altLang="zh-CN"/>
          </a:p>
        </p:txBody>
      </p:sp>
    </p:spTree>
    <p:extLst>
      <p:ext uri="{BB962C8B-B14F-4D97-AF65-F5344CB8AC3E}">
        <p14:creationId xmlns:p14="http://schemas.microsoft.com/office/powerpoint/2010/main" val="2804662326"/>
      </p:ext>
    </p:extLst>
  </p:cSld>
  <p:clrMapOvr>
    <a:overrideClrMapping bg1="dk1" tx1="lt1" bg2="dk2" tx2="lt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任意多边形 12">
            <a:extLst>
              <a:ext uri="{FF2B5EF4-FFF2-40B4-BE49-F238E27FC236}">
                <a16:creationId xmlns:a16="http://schemas.microsoft.com/office/drawing/2014/main" id="{76B0FEE4-9348-406E-A92E-3407CFB0DB17}"/>
              </a:ext>
            </a:extLst>
          </p:cNvPr>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a:p>
        </p:txBody>
      </p:sp>
      <p:sp>
        <p:nvSpPr>
          <p:cNvPr id="1027" name="任意多边形 11">
            <a:extLst>
              <a:ext uri="{FF2B5EF4-FFF2-40B4-BE49-F238E27FC236}">
                <a16:creationId xmlns:a16="http://schemas.microsoft.com/office/drawing/2014/main" id="{7174DFE5-4665-408C-B719-17C09FCE93DD}"/>
              </a:ext>
            </a:extLst>
          </p:cNvPr>
          <p:cNvSpPr>
            <a:spLocks/>
          </p:cNvSpPr>
          <p:nvPr/>
        </p:nvSpPr>
        <p:spPr bwMode="auto">
          <a:xfrm>
            <a:off x="485775" y="5938838"/>
            <a:ext cx="3690938" cy="933450"/>
          </a:xfrm>
          <a:custGeom>
            <a:avLst/>
            <a:gdLst>
              <a:gd name="T0" fmla="*/ 0 w 5591"/>
              <a:gd name="T1" fmla="*/ 0 h 588"/>
              <a:gd name="T2" fmla="*/ 2147483647 w 5591"/>
              <a:gd name="T3" fmla="*/ 0 h 588"/>
              <a:gd name="T4" fmla="*/ 2147483647 w 5591"/>
              <a:gd name="T5" fmla="*/ 2147483647 h 588"/>
              <a:gd name="T6" fmla="*/ 2147483647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zh-CN" altLang="en-US"/>
          </a:p>
        </p:txBody>
      </p:sp>
      <p:sp>
        <p:nvSpPr>
          <p:cNvPr id="14" name="直角三角形 13">
            <a:extLst>
              <a:ext uri="{FF2B5EF4-FFF2-40B4-BE49-F238E27FC236}">
                <a16:creationId xmlns:a16="http://schemas.microsoft.com/office/drawing/2014/main" id="{69B7DFB3-1A6C-4C13-9A98-0981E7F20B51}"/>
              </a:ext>
            </a:extLst>
          </p:cNvPr>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cxnSp>
        <p:nvCxnSpPr>
          <p:cNvPr id="15" name="直接连接符 14">
            <a:extLst>
              <a:ext uri="{FF2B5EF4-FFF2-40B4-BE49-F238E27FC236}">
                <a16:creationId xmlns:a16="http://schemas.microsoft.com/office/drawing/2014/main" id="{72B9F2A6-363E-4E99-8C33-F075D26DB330}"/>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a:extLst>
              <a:ext uri="{FF2B5EF4-FFF2-40B4-BE49-F238E27FC236}">
                <a16:creationId xmlns:a16="http://schemas.microsoft.com/office/drawing/2014/main" id="{52C28793-D31A-4A1C-B308-7A85B0FF007A}"/>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1033" name="文本占位符 29">
            <a:extLst>
              <a:ext uri="{FF2B5EF4-FFF2-40B4-BE49-F238E27FC236}">
                <a16:creationId xmlns:a16="http://schemas.microsoft.com/office/drawing/2014/main" id="{765BD54C-7A22-48FE-B69E-0B89E6D0AE06}"/>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 name="日期占位符 9">
            <a:extLst>
              <a:ext uri="{FF2B5EF4-FFF2-40B4-BE49-F238E27FC236}">
                <a16:creationId xmlns:a16="http://schemas.microsoft.com/office/drawing/2014/main" id="{562A344B-2DB0-4FD3-820C-9E4E8B84BAB6}"/>
              </a:ext>
            </a:extLst>
          </p:cNvPr>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extLst/>
          </a:lstStyle>
          <a:p>
            <a:pPr>
              <a:defRPr/>
            </a:pPr>
            <a:fld id="{ED12FD4D-CE1E-4038-9518-6D07156EAEBF}" type="datetime11">
              <a:rPr lang="zh-CN" altLang="en-US"/>
              <a:pPr>
                <a:defRPr/>
              </a:pPr>
              <a:t>08:43:05</a:t>
            </a:fld>
            <a:endParaRPr lang="en-US" altLang="zh-CN"/>
          </a:p>
        </p:txBody>
      </p:sp>
      <p:sp>
        <p:nvSpPr>
          <p:cNvPr id="22" name="页脚占位符 21">
            <a:extLst>
              <a:ext uri="{FF2B5EF4-FFF2-40B4-BE49-F238E27FC236}">
                <a16:creationId xmlns:a16="http://schemas.microsoft.com/office/drawing/2014/main" id="{D53F7748-727D-4D50-8E72-4FBEADCCBA7D}"/>
              </a:ext>
            </a:extLst>
          </p:cNvPr>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ltLang="zh-CN"/>
          </a:p>
        </p:txBody>
      </p:sp>
      <p:sp>
        <p:nvSpPr>
          <p:cNvPr id="18" name="灯片编号占位符 17">
            <a:extLst>
              <a:ext uri="{FF2B5EF4-FFF2-40B4-BE49-F238E27FC236}">
                <a16:creationId xmlns:a16="http://schemas.microsoft.com/office/drawing/2014/main" id="{55C5CF84-0D31-431E-BFB1-08E3FB9AA95F}"/>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C08A4586-96B8-47AC-8767-A9F65381C912}" type="slidenum">
              <a:rPr lang="en-US" altLang="zh-CN"/>
              <a:pPr/>
              <a:t>‹#›</a:t>
            </a:fld>
            <a:endParaRPr lang="en-US" altLang="zh-CN"/>
          </a:p>
        </p:txBody>
      </p:sp>
      <p:pic>
        <p:nvPicPr>
          <p:cNvPr id="1037" name="Picture 8" descr="未命名">
            <a:extLst>
              <a:ext uri="{FF2B5EF4-FFF2-40B4-BE49-F238E27FC236}">
                <a16:creationId xmlns:a16="http://schemas.microsoft.com/office/drawing/2014/main" id="{867CF986-D4E5-4660-8642-802910B66DC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350"/>
            <a:ext cx="91440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86" r:id="rId1"/>
    <p:sldLayoutId id="2147485182" r:id="rId2"/>
    <p:sldLayoutId id="2147485187" r:id="rId3"/>
    <p:sldLayoutId id="2147485188" r:id="rId4"/>
    <p:sldLayoutId id="2147485189" r:id="rId5"/>
    <p:sldLayoutId id="2147485190" r:id="rId6"/>
    <p:sldLayoutId id="2147485183" r:id="rId7"/>
    <p:sldLayoutId id="2147485191" r:id="rId8"/>
    <p:sldLayoutId id="2147485192" r:id="rId9"/>
    <p:sldLayoutId id="2147485184" r:id="rId10"/>
    <p:sldLayoutId id="2147485185" r:id="rId11"/>
  </p:sldLayoutIdLst>
  <p:transition spd="med">
    <p:fade/>
  </p:transition>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8.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a:extLst>
              <a:ext uri="{FF2B5EF4-FFF2-40B4-BE49-F238E27FC236}">
                <a16:creationId xmlns:a16="http://schemas.microsoft.com/office/drawing/2014/main" id="{27C80F91-2733-49F6-8934-4EFAF7BFCE76}"/>
              </a:ext>
            </a:extLst>
          </p:cNvPr>
          <p:cNvSpPr>
            <a:spLocks noGrp="1" noChangeArrowheads="1"/>
          </p:cNvSpPr>
          <p:nvPr>
            <p:ph type="ctrTitle"/>
          </p:nvPr>
        </p:nvSpPr>
        <p:spPr>
          <a:xfrm>
            <a:off x="-9439" y="1770875"/>
            <a:ext cx="9144000" cy="772990"/>
          </a:xfrm>
        </p:spPr>
        <p:txBody>
          <a:bodyPr anchorCtr="1">
            <a:noAutofit/>
          </a:bodyPr>
          <a:lstStyle/>
          <a:p>
            <a:pPr algn="ctr" eaLnBrk="1" fontAlgn="auto" hangingPunct="1">
              <a:lnSpc>
                <a:spcPct val="150000"/>
              </a:lnSpc>
              <a:spcAft>
                <a:spcPts val="0"/>
              </a:spcAft>
              <a:defRPr/>
            </a:pPr>
            <a:r>
              <a:rPr lang="en-US" altLang="zh-CN" sz="4000" dirty="0">
                <a:solidFill>
                  <a:schemeClr val="tx1"/>
                </a:solidFill>
                <a:latin typeface="微软雅黑" pitchFamily="34" charset="-122"/>
                <a:ea typeface="微软雅黑" pitchFamily="34" charset="-122"/>
              </a:rPr>
              <a:t>RU-NC</a:t>
            </a:r>
            <a:r>
              <a:rPr lang="zh-CN" altLang="en-US" sz="4000" dirty="0">
                <a:solidFill>
                  <a:schemeClr val="tx1"/>
                </a:solidFill>
                <a:latin typeface="微软雅黑" pitchFamily="34" charset="-122"/>
                <a:ea typeface="微软雅黑" pitchFamily="34" charset="-122"/>
              </a:rPr>
              <a:t>组合桥墩试设计及抗震性能</a:t>
            </a:r>
          </a:p>
        </p:txBody>
      </p:sp>
      <p:sp>
        <p:nvSpPr>
          <p:cNvPr id="9219" name="Rectangle 17">
            <a:extLst>
              <a:ext uri="{FF2B5EF4-FFF2-40B4-BE49-F238E27FC236}">
                <a16:creationId xmlns:a16="http://schemas.microsoft.com/office/drawing/2014/main" id="{23931DE7-83C6-4273-B516-201FDBC4893C}"/>
              </a:ext>
            </a:extLst>
          </p:cNvPr>
          <p:cNvSpPr>
            <a:spLocks noGrp="1" noChangeArrowheads="1"/>
          </p:cNvSpPr>
          <p:nvPr>
            <p:ph type="subTitle" idx="1"/>
          </p:nvPr>
        </p:nvSpPr>
        <p:spPr>
          <a:xfrm>
            <a:off x="18879" y="2952416"/>
            <a:ext cx="9106242" cy="2564805"/>
          </a:xfrm>
        </p:spPr>
        <p:txBody>
          <a:bodyPr wrap="square">
            <a:spAutoFit/>
          </a:bodyPr>
          <a:lstStyle/>
          <a:p>
            <a:pPr marR="0" algn="l" eaLnBrk="1" hangingPunct="1"/>
            <a:endParaRPr lang="en-US" altLang="zh-CN" sz="2400" b="1" dirty="0">
              <a:solidFill>
                <a:schemeClr val="tx1"/>
              </a:solidFill>
              <a:latin typeface="微软雅黑" panose="020B0503020204020204" pitchFamily="34" charset="-122"/>
              <a:ea typeface="微软雅黑" panose="020B0503020204020204" pitchFamily="34" charset="-122"/>
            </a:endParaRPr>
          </a:p>
          <a:p>
            <a:pPr marR="0" algn="l" eaLnBrk="1" hangingPunct="1"/>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学    生：王思睿</a:t>
            </a:r>
            <a:endParaRPr lang="en-US" altLang="zh-CN" sz="2400" b="1" dirty="0">
              <a:solidFill>
                <a:schemeClr val="tx1"/>
              </a:solidFill>
              <a:latin typeface="微软雅黑" panose="020B0503020204020204" pitchFamily="34" charset="-122"/>
              <a:ea typeface="微软雅黑" panose="020B0503020204020204" pitchFamily="34" charset="-122"/>
            </a:endParaRPr>
          </a:p>
          <a:p>
            <a:pPr marR="0" algn="l" eaLnBrk="1" hangingPunct="1"/>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年    级：</a:t>
            </a:r>
            <a:r>
              <a:rPr lang="en-US" altLang="zh-CN" sz="2400" b="1" dirty="0">
                <a:solidFill>
                  <a:schemeClr val="tx1"/>
                </a:solidFill>
                <a:latin typeface="微软雅黑" panose="020B0503020204020204" pitchFamily="34" charset="-122"/>
                <a:ea typeface="微软雅黑" panose="020B0503020204020204" pitchFamily="34" charset="-122"/>
              </a:rPr>
              <a:t>2020</a:t>
            </a:r>
          </a:p>
          <a:p>
            <a:pPr marR="0" algn="l" eaLnBrk="1" hangingPunct="1"/>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专    业：桥梁与隧道工程</a:t>
            </a:r>
            <a:endParaRPr lang="en-US" altLang="zh-CN" sz="2400" b="1" dirty="0">
              <a:solidFill>
                <a:schemeClr val="tx1"/>
              </a:solidFill>
              <a:latin typeface="微软雅黑" panose="020B0503020204020204" pitchFamily="34" charset="-122"/>
              <a:ea typeface="微软雅黑" panose="020B0503020204020204" pitchFamily="34" charset="-122"/>
            </a:endParaRPr>
          </a:p>
          <a:p>
            <a:pPr marR="0" algn="l" eaLnBrk="1" hangingPunct="1"/>
            <a:r>
              <a:rPr lang="en-US" altLang="zh-CN" sz="2400" b="1" dirty="0">
                <a:solidFill>
                  <a:schemeClr val="tx1"/>
                </a:solidFill>
                <a:latin typeface="微软雅黑" panose="020B0503020204020204" pitchFamily="34" charset="-122"/>
                <a:ea typeface="微软雅黑" panose="020B0503020204020204" pitchFamily="34" charset="-122"/>
              </a:rPr>
              <a:t>			</a:t>
            </a:r>
            <a:r>
              <a:rPr lang="zh-CN" altLang="en-US" sz="2400" b="1" dirty="0">
                <a:solidFill>
                  <a:schemeClr val="tx1"/>
                </a:solidFill>
                <a:latin typeface="微软雅黑" panose="020B0503020204020204" pitchFamily="34" charset="-122"/>
                <a:ea typeface="微软雅黑" panose="020B0503020204020204" pitchFamily="34" charset="-122"/>
              </a:rPr>
              <a:t>导    师：黄卿维</a:t>
            </a:r>
            <a:endParaRPr lang="zh-CN" altLang="en-US" sz="2400" dirty="0">
              <a:latin typeface="黑体" panose="02010609060101010101" pitchFamily="49" charset="-122"/>
            </a:endParaRPr>
          </a:p>
          <a:p>
            <a:pPr marR="0" algn="l" eaLnBrk="1" hangingPunct="1"/>
            <a:r>
              <a:rPr lang="zh-CN" altLang="en-US" sz="2400" dirty="0">
                <a:latin typeface="黑体" panose="02010609060101010101" pitchFamily="49" charset="-122"/>
              </a:rPr>
              <a:t>    </a:t>
            </a:r>
          </a:p>
        </p:txBody>
      </p:sp>
      <p:sp>
        <p:nvSpPr>
          <p:cNvPr id="5" name="Rectangle 15">
            <a:extLst>
              <a:ext uri="{FF2B5EF4-FFF2-40B4-BE49-F238E27FC236}">
                <a16:creationId xmlns:a16="http://schemas.microsoft.com/office/drawing/2014/main" id="{11DAEEAB-0989-4ACD-8C7E-19F6DEAB4022}"/>
              </a:ext>
            </a:extLst>
          </p:cNvPr>
          <p:cNvSpPr txBox="1">
            <a:spLocks noChangeArrowheads="1"/>
          </p:cNvSpPr>
          <p:nvPr/>
        </p:nvSpPr>
        <p:spPr>
          <a:xfrm>
            <a:off x="-9439" y="5530181"/>
            <a:ext cx="9134560" cy="410424"/>
          </a:xfrm>
          <a:prstGeom prst="rect">
            <a:avLst/>
          </a:prstGeom>
        </p:spPr>
        <p:txBody>
          <a:bodyPr anchor="b" anchorCtr="1">
            <a:noAutofit/>
            <a:scene3d>
              <a:camera prst="orthographicFront"/>
              <a:lightRig rig="soft" dir="t"/>
            </a:scene3d>
            <a:sp3d prstMaterial="softEdge">
              <a:bevelT w="25400" h="25400"/>
            </a:sp3d>
          </a:bodyPr>
          <a:lstStyle/>
          <a:p>
            <a:pPr algn="ctr" eaLnBrk="1" fontAlgn="auto" hangingPunct="1">
              <a:spcAft>
                <a:spcPts val="0"/>
              </a:spcAft>
              <a:defRPr/>
            </a:pPr>
            <a:r>
              <a:rPr lang="zh-CN" altLang="en-US" sz="1800" b="1" dirty="0">
                <a:effectLst>
                  <a:outerShdw blurRad="31750" dist="25400" dir="5400000" algn="tl" rotWithShape="0">
                    <a:srgbClr val="000000">
                      <a:alpha val="25000"/>
                    </a:srgbClr>
                  </a:outerShdw>
                </a:effectLst>
                <a:latin typeface="微软雅黑" pitchFamily="34" charset="-122"/>
                <a:ea typeface="微软雅黑" pitchFamily="34" charset="-122"/>
                <a:cs typeface="+mj-cs"/>
              </a:rPr>
              <a:t>福州大学土木工程学院</a:t>
            </a:r>
          </a:p>
        </p:txBody>
      </p:sp>
      <p:sp>
        <p:nvSpPr>
          <p:cNvPr id="6" name="Rectangle 15">
            <a:extLst>
              <a:ext uri="{FF2B5EF4-FFF2-40B4-BE49-F238E27FC236}">
                <a16:creationId xmlns:a16="http://schemas.microsoft.com/office/drawing/2014/main" id="{2F1ED89A-6668-4AD2-890E-A12EB5C4C34B}"/>
              </a:ext>
            </a:extLst>
          </p:cNvPr>
          <p:cNvSpPr txBox="1">
            <a:spLocks noChangeArrowheads="1"/>
          </p:cNvSpPr>
          <p:nvPr/>
        </p:nvSpPr>
        <p:spPr>
          <a:xfrm>
            <a:off x="-9439" y="5949280"/>
            <a:ext cx="9153439" cy="365942"/>
          </a:xfrm>
          <a:prstGeom prst="rect">
            <a:avLst/>
          </a:prstGeom>
        </p:spPr>
        <p:txBody>
          <a:bodyPr anchor="b" anchorCtr="1">
            <a:noAutofit/>
            <a:scene3d>
              <a:camera prst="orthographicFront"/>
              <a:lightRig rig="soft" dir="t"/>
            </a:scene3d>
            <a:sp3d prstMaterial="softEdge">
              <a:bevelT w="25400" h="25400"/>
            </a:sp3d>
          </a:bodyPr>
          <a:lstStyle/>
          <a:p>
            <a:pPr algn="ctr" eaLnBrk="1" fontAlgn="auto" hangingPunct="1">
              <a:spcAft>
                <a:spcPts val="0"/>
              </a:spcAft>
              <a:defRPr/>
            </a:pPr>
            <a:fld id="{3ECCCD9C-6949-4D48-9D83-ABECF3382235}" type="datetime5">
              <a:rPr lang="zh-CN" altLang="en-US" sz="1800" b="1" smtClean="0">
                <a:effectLst>
                  <a:outerShdw blurRad="31750" dist="25400" dir="5400000" algn="tl" rotWithShape="0">
                    <a:srgbClr val="000000">
                      <a:alpha val="25000"/>
                    </a:srgbClr>
                  </a:outerShdw>
                </a:effectLst>
                <a:latin typeface="微软雅黑" pitchFamily="34" charset="-122"/>
                <a:ea typeface="微软雅黑" pitchFamily="34" charset="-122"/>
                <a:cs typeface="+mj-cs"/>
              </a:rPr>
              <a:pPr algn="ctr" eaLnBrk="1" fontAlgn="auto" hangingPunct="1">
                <a:spcAft>
                  <a:spcPts val="0"/>
                </a:spcAft>
                <a:defRPr/>
              </a:pPr>
              <a:t>2021/11/9</a:t>
            </a:fld>
            <a:endParaRPr lang="zh-CN" altLang="en-US" sz="1800" b="1" dirty="0">
              <a:effectLst>
                <a:outerShdw blurRad="31750" dist="25400" dir="5400000" algn="tl" rotWithShape="0">
                  <a:srgbClr val="000000">
                    <a:alpha val="25000"/>
                  </a:srgbClr>
                </a:outerShdw>
              </a:effectLst>
              <a:latin typeface="微软雅黑" pitchFamily="34" charset="-122"/>
              <a:ea typeface="微软雅黑" pitchFamily="34" charset="-122"/>
              <a:cs typeface="+mj-cs"/>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xfrm>
            <a:off x="8532440" y="6408738"/>
            <a:ext cx="48138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10</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 试验加载装置</a:t>
            </a:r>
          </a:p>
        </p:txBody>
      </p:sp>
      <p:pic>
        <p:nvPicPr>
          <p:cNvPr id="12" name="图片 11">
            <a:extLst>
              <a:ext uri="{FF2B5EF4-FFF2-40B4-BE49-F238E27FC236}">
                <a16:creationId xmlns:a16="http://schemas.microsoft.com/office/drawing/2014/main" id="{E68B49B5-FF33-44CC-9B71-5E90371440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51" y="1358770"/>
            <a:ext cx="5501754" cy="4488306"/>
          </a:xfrm>
          <a:prstGeom prst="rect">
            <a:avLst/>
          </a:prstGeom>
          <a:noFill/>
          <a:ln>
            <a:noFill/>
          </a:ln>
        </p:spPr>
      </p:pic>
      <p:pic>
        <p:nvPicPr>
          <p:cNvPr id="13" name="图片 12">
            <a:extLst>
              <a:ext uri="{FF2B5EF4-FFF2-40B4-BE49-F238E27FC236}">
                <a16:creationId xmlns:a16="http://schemas.microsoft.com/office/drawing/2014/main" id="{319149D5-14CB-4D0E-A89D-CD4E7D613F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5669" y="1763815"/>
            <a:ext cx="3521836" cy="4072291"/>
          </a:xfrm>
          <a:prstGeom prst="rect">
            <a:avLst/>
          </a:prstGeom>
          <a:noFill/>
          <a:ln>
            <a:noFill/>
          </a:ln>
        </p:spPr>
      </p:pic>
    </p:spTree>
    <p:extLst>
      <p:ext uri="{BB962C8B-B14F-4D97-AF65-F5344CB8AC3E}">
        <p14:creationId xmlns:p14="http://schemas.microsoft.com/office/powerpoint/2010/main" val="397274324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xfrm>
            <a:off x="8532440" y="6408738"/>
            <a:ext cx="48138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11</a:t>
            </a:fld>
            <a:endParaRPr lang="en-US" altLang="zh-CN"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 试验加载装置</a:t>
            </a:r>
          </a:p>
        </p:txBody>
      </p:sp>
      <p:sp>
        <p:nvSpPr>
          <p:cNvPr id="10" name="文本框 9">
            <a:extLst>
              <a:ext uri="{FF2B5EF4-FFF2-40B4-BE49-F238E27FC236}">
                <a16:creationId xmlns:a16="http://schemas.microsoft.com/office/drawing/2014/main" id="{F64A5176-C640-4086-AF88-F3B778415576}"/>
              </a:ext>
            </a:extLst>
          </p:cNvPr>
          <p:cNvSpPr txBox="1"/>
          <p:nvPr/>
        </p:nvSpPr>
        <p:spPr>
          <a:xfrm>
            <a:off x="380214" y="998730"/>
            <a:ext cx="8633611" cy="2807948"/>
          </a:xfrm>
          <a:prstGeom prst="rect">
            <a:avLst/>
          </a:prstGeom>
          <a:noFill/>
        </p:spPr>
        <p:txBody>
          <a:bodyPr wrap="square">
            <a:spAutoFit/>
          </a:bodyPr>
          <a:lstStyle/>
          <a:p>
            <a:pPr indent="304800" algn="just">
              <a:lnSpc>
                <a:spcPct val="150000"/>
              </a:lnSpc>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水平力的加载装置为</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500kN MTS</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电液伺服作动器，</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500kN MTS</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作动器长</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2780mm</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，行程为±</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250mm</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，总行程</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500mm</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，作动器行程满足最大</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侧移率的要求，试验系统将收集构件受力过程中荷载</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刚体位移曲线，并保存试验数据。作动器通过钢套箍与组合柱连接。</a:t>
            </a:r>
            <a:endPar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pP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轴向力的加载装置为</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1500kN</a:t>
            </a:r>
            <a:r>
              <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rPr>
              <a:t>液压千斤顶，在水平力加载前，通过反力纵梁和反力框架对试验构件施加固定的轴向压力。</a:t>
            </a:r>
          </a:p>
        </p:txBody>
      </p:sp>
    </p:spTree>
    <p:extLst>
      <p:ext uri="{BB962C8B-B14F-4D97-AF65-F5344CB8AC3E}">
        <p14:creationId xmlns:p14="http://schemas.microsoft.com/office/powerpoint/2010/main" val="2849697896"/>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xfrm>
            <a:off x="8577445" y="6408738"/>
            <a:ext cx="43638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12</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 试验测点布置</a:t>
            </a:r>
          </a:p>
        </p:txBody>
      </p:sp>
      <p:sp>
        <p:nvSpPr>
          <p:cNvPr id="10" name="文本框 9">
            <a:extLst>
              <a:ext uri="{FF2B5EF4-FFF2-40B4-BE49-F238E27FC236}">
                <a16:creationId xmlns:a16="http://schemas.microsoft.com/office/drawing/2014/main" id="{F64A5176-C640-4086-AF88-F3B778415576}"/>
              </a:ext>
            </a:extLst>
          </p:cNvPr>
          <p:cNvSpPr txBox="1"/>
          <p:nvPr/>
        </p:nvSpPr>
        <p:spPr>
          <a:xfrm>
            <a:off x="374729" y="998730"/>
            <a:ext cx="4281795" cy="5026376"/>
          </a:xfrm>
          <a:prstGeom prst="rect">
            <a:avLst/>
          </a:prstGeom>
          <a:noFill/>
        </p:spPr>
        <p:txBody>
          <a:bodyPr wrap="square">
            <a:spAutoFit/>
          </a:bodyPr>
          <a:lstStyle/>
          <a:p>
            <a:pPr indent="304800" algn="just">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试验的</a:t>
            </a:r>
            <a:r>
              <a:rPr lang="en-US" altLang="zh-CN" sz="1800" dirty="0">
                <a:effectLst/>
                <a:latin typeface="微软雅黑" panose="020B0503020204020204" pitchFamily="34" charset="-122"/>
                <a:ea typeface="微软雅黑" panose="020B0503020204020204" pitchFamily="34" charset="-122"/>
              </a:rPr>
              <a:t>RU-NC</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组合柱为切割前组合柱的下半部分，其内部钢筋骨架并未设置应变片，故无法获得试验过程中钢筋骨架的受力性能。</a:t>
            </a:r>
            <a:endPar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304800" algn="just">
              <a:lnSpc>
                <a:spcPct val="150000"/>
              </a:lnSpc>
            </a:pP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800" dirty="0">
                <a:effectLst/>
                <a:latin typeface="微软雅黑" panose="020B0503020204020204" pitchFamily="34" charset="-122"/>
                <a:ea typeface="微软雅黑" panose="020B0503020204020204" pitchFamily="34" charset="-122"/>
              </a:rPr>
              <a:t>RU</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圆管柱中截面处贴有纵向应变片与横向应变片，以测量轴压受力下</a:t>
            </a:r>
            <a:r>
              <a:rPr lang="en-US" altLang="zh-CN" sz="1800" dirty="0">
                <a:effectLst/>
                <a:latin typeface="微软雅黑" panose="020B0503020204020204" pitchFamily="34" charset="-122"/>
                <a:ea typeface="微软雅黑" panose="020B0503020204020204" pitchFamily="34" charset="-122"/>
              </a:rPr>
              <a:t>RU</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圆管的横向与纵向受力情况（共</a:t>
            </a:r>
            <a:r>
              <a:rPr lang="en-US" altLang="zh-CN" sz="1800" dirty="0">
                <a:effectLst/>
                <a:latin typeface="微软雅黑" panose="020B0503020204020204" pitchFamily="34" charset="-122"/>
                <a:ea typeface="微软雅黑" panose="020B0503020204020204" pitchFamily="34" charset="-122"/>
              </a:rPr>
              <a:t>8</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片），在柱底塑性铰区域（</a:t>
            </a:r>
            <a:r>
              <a:rPr lang="en-US" altLang="zh-CN" sz="1800" dirty="0">
                <a:effectLst/>
                <a:latin typeface="微软雅黑" panose="020B0503020204020204" pitchFamily="34" charset="-122"/>
                <a:ea typeface="微软雅黑" panose="020B0503020204020204" pitchFamily="34" charset="-122"/>
              </a:rPr>
              <a:t>h=1.5D</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的范围），在推拉力的两侧分别布置纵向应变片和横向应变片，每侧从柱底开始布设，连续布置</a:t>
            </a:r>
            <a:r>
              <a:rPr lang="en-US" altLang="zh-CN" sz="1800" dirty="0">
                <a:effectLst/>
                <a:latin typeface="微软雅黑" panose="020B0503020204020204" pitchFamily="34" charset="-122"/>
                <a:ea typeface="微软雅黑" panose="020B0503020204020204" pitchFamily="34" charset="-122"/>
              </a:rPr>
              <a:t>9</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片纵向应变片，两侧共布设</a:t>
            </a:r>
            <a:r>
              <a:rPr lang="en-US" altLang="zh-CN" sz="1800" dirty="0">
                <a:effectLst/>
                <a:latin typeface="微软雅黑" panose="020B0503020204020204" pitchFamily="34" charset="-122"/>
                <a:ea typeface="微软雅黑" panose="020B0503020204020204" pitchFamily="34" charset="-122"/>
              </a:rPr>
              <a:t>18</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片，应变片布设情况。</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69B7C0AE-1BF5-4670-8E1A-CDA55A03027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905"/>
          <a:stretch/>
        </p:blipFill>
        <p:spPr bwMode="auto">
          <a:xfrm>
            <a:off x="4585295" y="998730"/>
            <a:ext cx="4558705" cy="4887739"/>
          </a:xfrm>
          <a:prstGeom prst="rect">
            <a:avLst/>
          </a:prstGeom>
          <a:noFill/>
          <a:ln>
            <a:noFill/>
          </a:ln>
        </p:spPr>
      </p:pic>
    </p:spTree>
    <p:extLst>
      <p:ext uri="{BB962C8B-B14F-4D97-AF65-F5344CB8AC3E}">
        <p14:creationId xmlns:p14="http://schemas.microsoft.com/office/powerpoint/2010/main" val="283433539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xfrm>
            <a:off x="8577445" y="6408738"/>
            <a:ext cx="43638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13</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1784463"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 加载制度</a:t>
            </a:r>
          </a:p>
        </p:txBody>
      </p:sp>
      <p:sp>
        <p:nvSpPr>
          <p:cNvPr id="10" name="文本框 9">
            <a:extLst>
              <a:ext uri="{FF2B5EF4-FFF2-40B4-BE49-F238E27FC236}">
                <a16:creationId xmlns:a16="http://schemas.microsoft.com/office/drawing/2014/main" id="{F64A5176-C640-4086-AF88-F3B778415576}"/>
              </a:ext>
            </a:extLst>
          </p:cNvPr>
          <p:cNvSpPr txBox="1"/>
          <p:nvPr/>
        </p:nvSpPr>
        <p:spPr>
          <a:xfrm>
            <a:off x="380214" y="998730"/>
            <a:ext cx="8633611" cy="1788310"/>
          </a:xfrm>
          <a:prstGeom prst="rect">
            <a:avLst/>
          </a:prstGeom>
          <a:noFill/>
        </p:spPr>
        <p:txBody>
          <a:bodyPr wrap="square">
            <a:spAutoFit/>
          </a:bodyPr>
          <a:lstStyle/>
          <a:p>
            <a:pPr indent="304800" algn="just">
              <a:lnSpc>
                <a:spcPct val="125000"/>
              </a:lnSpc>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试验采用恒定轴力下的低周反复加载，试验构件的轴力根据试验设计参数，分别分为</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P=810kN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T-15</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0.15N</a:t>
            </a:r>
            <a:r>
              <a:rPr lang="en-US" altLang="zh-CN" sz="18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u</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P=1080kN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T-20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0.2N</a:t>
            </a:r>
            <a:r>
              <a:rPr lang="en-US" altLang="zh-CN" sz="18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u</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P=1350kN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T-25</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0.25N</a:t>
            </a:r>
            <a:r>
              <a:rPr lang="en-US" altLang="zh-CN" sz="18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u</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N</a:t>
            </a:r>
            <a:r>
              <a:rPr lang="en-US" altLang="zh-CN" sz="1800" kern="100" baseline="-25000" dirty="0">
                <a:effectLst/>
                <a:latin typeface="微软雅黑" panose="020B0503020204020204" pitchFamily="34" charset="-122"/>
                <a:ea typeface="微软雅黑" panose="020B0503020204020204" pitchFamily="34" charset="-122"/>
                <a:cs typeface="Times New Roman" panose="02020603050405020304" pitchFamily="18" charset="0"/>
              </a:rPr>
              <a:t>u</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=5400kN</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，取自林世杰硕士论文中</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2.5m</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高</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RU-NC</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组合柱轴压极限承载力。</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在整个低周反复加载试验过程中，试件的轴压力保持恒定不变，利用位移控制的方式去实现侧向力的加载。</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Rectangle 9">
            <a:extLst>
              <a:ext uri="{FF2B5EF4-FFF2-40B4-BE49-F238E27FC236}">
                <a16:creationId xmlns:a16="http://schemas.microsoft.com/office/drawing/2014/main" id="{E223B057-3B7F-4A35-A6BD-4A398366D0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1">
            <a:extLst>
              <a:ext uri="{FF2B5EF4-FFF2-40B4-BE49-F238E27FC236}">
                <a16:creationId xmlns:a16="http://schemas.microsoft.com/office/drawing/2014/main" id="{E1097B77-9AFA-40DD-96F4-64AAA867E8C1}"/>
              </a:ext>
            </a:extLst>
          </p:cNvPr>
          <p:cNvSpPr>
            <a:spLocks noChangeArrowheads="1"/>
          </p:cNvSpPr>
          <p:nvPr/>
        </p:nvSpPr>
        <p:spPr bwMode="auto">
          <a:xfrm>
            <a:off x="2159192" y="27772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a:extLst>
              <a:ext uri="{FF2B5EF4-FFF2-40B4-BE49-F238E27FC236}">
                <a16:creationId xmlns:a16="http://schemas.microsoft.com/office/drawing/2014/main" id="{AAD6E1B8-4A6A-4707-972B-76F56AF647AA}"/>
              </a:ext>
            </a:extLst>
          </p:cNvPr>
          <p:cNvGraphicFramePr>
            <a:graphicFrameLocks noChangeAspect="1"/>
          </p:cNvGraphicFramePr>
          <p:nvPr>
            <p:extLst>
              <p:ext uri="{D42A27DB-BD31-4B8C-83A1-F6EECF244321}">
                <p14:modId xmlns:p14="http://schemas.microsoft.com/office/powerpoint/2010/main" val="3787744722"/>
              </p:ext>
            </p:extLst>
          </p:nvPr>
        </p:nvGraphicFramePr>
        <p:xfrm>
          <a:off x="2500312" y="2767427"/>
          <a:ext cx="4143375" cy="3209925"/>
        </p:xfrm>
        <a:graphic>
          <a:graphicData uri="http://schemas.openxmlformats.org/presentationml/2006/ole">
            <mc:AlternateContent xmlns:mc="http://schemas.openxmlformats.org/markup-compatibility/2006">
              <mc:Choice xmlns:v="urn:schemas-microsoft-com:vml" Requires="v">
                <p:oleObj spid="_x0000_s5178" name="Graph" r:id="rId4" imgW="4143756" imgH="3208020" progId="Origin50.Graph">
                  <p:embed/>
                </p:oleObj>
              </mc:Choice>
              <mc:Fallback>
                <p:oleObj name="Graph" r:id="rId4" imgW="4143756" imgH="3208020" progId="Origin50.Graph">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312" y="2767427"/>
                        <a:ext cx="4143375" cy="320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1970980"/>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xfrm>
            <a:off x="8577445" y="6408738"/>
            <a:ext cx="43638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14</a:t>
            </a:fld>
            <a:endParaRPr lang="en-US" altLang="zh-CN"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11853" y="397877"/>
            <a:ext cx="4251146"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下一步计划</a:t>
            </a:r>
          </a:p>
        </p:txBody>
      </p:sp>
      <p:sp>
        <p:nvSpPr>
          <p:cNvPr id="3" name="文本框 2">
            <a:extLst>
              <a:ext uri="{FF2B5EF4-FFF2-40B4-BE49-F238E27FC236}">
                <a16:creationId xmlns:a16="http://schemas.microsoft.com/office/drawing/2014/main" id="{825D4B9E-2F92-4B37-BC95-E807C9B4912B}"/>
              </a:ext>
            </a:extLst>
          </p:cNvPr>
          <p:cNvSpPr txBox="1"/>
          <p:nvPr/>
        </p:nvSpPr>
        <p:spPr>
          <a:xfrm>
            <a:off x="311854" y="1133745"/>
            <a:ext cx="8701972" cy="3652923"/>
          </a:xfrm>
          <a:prstGeom prst="rect">
            <a:avLst/>
          </a:prstGeom>
          <a:noFill/>
        </p:spPr>
        <p:txBody>
          <a:bodyPr wrap="square" rtlCol="0">
            <a:spAutoFit/>
          </a:bodyPr>
          <a:lstStyle/>
          <a:p>
            <a:pPr marL="342900" indent="-342900">
              <a:lnSpc>
                <a:spcPct val="200000"/>
              </a:lnSpc>
              <a:buFontTx/>
              <a:buAutoNum type="arabicPeriod"/>
            </a:pPr>
            <a:r>
              <a:rPr lang="zh-CN" altLang="en-US" sz="2400" dirty="0">
                <a:latin typeface="微软雅黑" panose="020B0503020204020204" pitchFamily="34" charset="-122"/>
                <a:ea typeface="微软雅黑" panose="020B0503020204020204" pitchFamily="34" charset="-122"/>
              </a:rPr>
              <a:t>根据设计的试验方案进行有限元建模，对比不同轴压比下组合柱的抗震性能，并最终确定试验轴压比。</a:t>
            </a:r>
            <a:endParaRPr lang="en-US" altLang="zh-CN" sz="2400" dirty="0">
              <a:latin typeface="微软雅黑" panose="020B0503020204020204" pitchFamily="34" charset="-122"/>
              <a:ea typeface="微软雅黑" panose="020B0503020204020204" pitchFamily="34" charset="-122"/>
            </a:endParaRPr>
          </a:p>
          <a:p>
            <a:pPr marL="342900" indent="-342900">
              <a:lnSpc>
                <a:spcPct val="200000"/>
              </a:lnSpc>
              <a:buFontTx/>
              <a:buAutoNum type="arabicPeriod"/>
            </a:pPr>
            <a:r>
              <a:rPr lang="zh-CN" altLang="en-US" sz="2400" dirty="0">
                <a:latin typeface="微软雅黑" panose="020B0503020204020204" pitchFamily="34" charset="-122"/>
                <a:ea typeface="微软雅黑" panose="020B0503020204020204" pitchFamily="34" charset="-122"/>
              </a:rPr>
              <a:t>提交试验申请，进行钢套箍和混凝土承台的制作。</a:t>
            </a:r>
            <a:endParaRPr lang="en-US" altLang="zh-CN" sz="2400" dirty="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2400" dirty="0">
                <a:latin typeface="微软雅黑" panose="020B0503020204020204" pitchFamily="34" charset="-122"/>
                <a:ea typeface="微软雅黑" panose="020B0503020204020204" pitchFamily="34" charset="-122"/>
              </a:rPr>
              <a:t>阅读和整理课题相关文献，理清课题研究思路，撰写开题报告。</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821609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45A195E-E8AF-4836-BD4A-EBADD711C1DA}"/>
              </a:ext>
            </a:extLst>
          </p:cNvPr>
          <p:cNvSpPr>
            <a:spLocks noGrp="1" noChangeArrowheads="1"/>
          </p:cNvSpPr>
          <p:nvPr>
            <p:ph type="ctrTitle"/>
          </p:nvPr>
        </p:nvSpPr>
        <p:spPr>
          <a:xfrm>
            <a:off x="1" y="2060575"/>
            <a:ext cx="9144000" cy="1439863"/>
          </a:xfrm>
        </p:spPr>
        <p:txBody>
          <a:bodyPr anchorCtr="1">
            <a:normAutofit fontScale="90000"/>
          </a:bodyPr>
          <a:lstStyle/>
          <a:p>
            <a:pPr eaLnBrk="1" fontAlgn="auto" hangingPunct="1">
              <a:spcAft>
                <a:spcPts val="0"/>
              </a:spcAft>
              <a:defRPr/>
            </a:pPr>
            <a:r>
              <a:rPr lang="zh-CN" altLang="en-US" sz="9000" dirty="0">
                <a:latin typeface="华文行楷" pitchFamily="2" charset="-122"/>
                <a:ea typeface="华文行楷" pitchFamily="2" charset="-122"/>
              </a:rPr>
              <a:t>谢  谢</a:t>
            </a:r>
          </a:p>
        </p:txBody>
      </p:sp>
      <p:sp>
        <p:nvSpPr>
          <p:cNvPr id="51203" name="Rectangle 8">
            <a:extLst>
              <a:ext uri="{FF2B5EF4-FFF2-40B4-BE49-F238E27FC236}">
                <a16:creationId xmlns:a16="http://schemas.microsoft.com/office/drawing/2014/main" id="{DCBD94DE-154E-41F0-BD63-D5302AB00D4A}"/>
              </a:ext>
            </a:extLst>
          </p:cNvPr>
          <p:cNvSpPr>
            <a:spLocks noChangeArrowheads="1"/>
          </p:cNvSpPr>
          <p:nvPr/>
        </p:nvSpPr>
        <p:spPr bwMode="auto">
          <a:xfrm>
            <a:off x="1" y="3789363"/>
            <a:ext cx="9144000" cy="863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0000" tIns="46800" rIns="90000" bIns="46800">
            <a:spAutoFit/>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5000" dirty="0">
                <a:solidFill>
                  <a:schemeClr val="tx2"/>
                </a:solidFill>
                <a:latin typeface="Arial" panose="020B0604020202020204" pitchFamily="34" charset="0"/>
                <a:ea typeface="华文行楷" panose="02010800040101010101" pitchFamily="2" charset="-122"/>
              </a:rPr>
              <a:t>恳请批评指正</a:t>
            </a:r>
            <a:r>
              <a:rPr lang="en-US" altLang="zh-CN" sz="5000" dirty="0">
                <a:solidFill>
                  <a:schemeClr val="tx2"/>
                </a:solidFill>
                <a:latin typeface="Arial" panose="020B0604020202020204" pitchFamily="34" charset="0"/>
                <a:ea typeface="华文行楷" panose="02010800040101010101" pitchFamily="2" charset="-122"/>
              </a:rPr>
              <a:t>!</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4" name="Object 5">
            <a:extLst>
              <a:ext uri="{FF2B5EF4-FFF2-40B4-BE49-F238E27FC236}">
                <a16:creationId xmlns:a16="http://schemas.microsoft.com/office/drawing/2014/main" id="{EBAF638A-3DB0-4885-8353-B298D95A03BF}"/>
              </a:ext>
            </a:extLst>
          </p:cNvPr>
          <p:cNvGraphicFramePr>
            <a:graphicFrameLocks noChangeAspect="1"/>
          </p:cNvGraphicFramePr>
          <p:nvPr>
            <p:extLst>
              <p:ext uri="{D42A27DB-BD31-4B8C-83A1-F6EECF244321}">
                <p14:modId xmlns:p14="http://schemas.microsoft.com/office/powerpoint/2010/main" val="3542173713"/>
              </p:ext>
            </p:extLst>
          </p:nvPr>
        </p:nvGraphicFramePr>
        <p:xfrm>
          <a:off x="4630214" y="3501070"/>
          <a:ext cx="114300" cy="215900"/>
        </p:xfrm>
        <a:graphic>
          <a:graphicData uri="http://schemas.openxmlformats.org/presentationml/2006/ole">
            <mc:AlternateContent xmlns:mc="http://schemas.openxmlformats.org/markup-compatibility/2006">
              <mc:Choice xmlns:v="urn:schemas-microsoft-com:vml" Requires="v">
                <p:oleObj spid="_x0000_s1123" name="公式" r:id="rId4" imgW="114151" imgH="215619" progId="Equation.3">
                  <p:embed/>
                </p:oleObj>
              </mc:Choice>
              <mc:Fallback>
                <p:oleObj name="公式" r:id="rId4" imgW="114151" imgH="21561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0214" y="350107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2</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0" y="1448780"/>
            <a:ext cx="9143999" cy="707886"/>
          </a:xfrm>
          <a:prstGeom prst="rect">
            <a:avLst/>
          </a:prstGeom>
          <a:noFill/>
        </p:spPr>
        <p:txBody>
          <a:bodyPr wrap="square" rtlCol="0">
            <a:spAutoFit/>
          </a:bodyPr>
          <a:lstStyle/>
          <a:p>
            <a:pPr algn="ctr"/>
            <a:r>
              <a:rPr lang="zh-CN" altLang="en-US" sz="4000" b="1" dirty="0">
                <a:latin typeface="微软雅黑" panose="020B0503020204020204" pitchFamily="34" charset="-122"/>
                <a:ea typeface="微软雅黑" panose="020B0503020204020204" pitchFamily="34" charset="-122"/>
              </a:rPr>
              <a:t>目  录</a:t>
            </a:r>
          </a:p>
        </p:txBody>
      </p:sp>
      <p:sp>
        <p:nvSpPr>
          <p:cNvPr id="7" name="文本框 6">
            <a:extLst>
              <a:ext uri="{FF2B5EF4-FFF2-40B4-BE49-F238E27FC236}">
                <a16:creationId xmlns:a16="http://schemas.microsoft.com/office/drawing/2014/main" id="{221EFDBE-FEC4-4584-A4EC-41D9DEF4A766}"/>
              </a:ext>
            </a:extLst>
          </p:cNvPr>
          <p:cNvSpPr txBox="1"/>
          <p:nvPr/>
        </p:nvSpPr>
        <p:spPr>
          <a:xfrm>
            <a:off x="-3175" y="2305157"/>
            <a:ext cx="9147175" cy="1685911"/>
          </a:xfrm>
          <a:prstGeom prst="rect">
            <a:avLst/>
          </a:prstGeom>
          <a:noFill/>
        </p:spPr>
        <p:txBody>
          <a:bodyPr wrap="square" rtlCol="0">
            <a:spAutoFit/>
          </a:bodyPr>
          <a:lstStyle/>
          <a:p>
            <a:pPr marL="3086100" lvl="6"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拟静力试验试验方案</a:t>
            </a:r>
            <a:endParaRPr lang="en-US" altLang="zh-CN" sz="2800" dirty="0">
              <a:latin typeface="微软雅黑" panose="020B0503020204020204" pitchFamily="34" charset="-122"/>
              <a:ea typeface="微软雅黑" panose="020B0503020204020204" pitchFamily="34" charset="-122"/>
            </a:endParaRPr>
          </a:p>
          <a:p>
            <a:pPr marL="3086100" lvl="6"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下一步计划</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3</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试验构件设计</a:t>
            </a:r>
          </a:p>
        </p:txBody>
      </p:sp>
      <p:pic>
        <p:nvPicPr>
          <p:cNvPr id="4" name="图片 3">
            <a:extLst>
              <a:ext uri="{FF2B5EF4-FFF2-40B4-BE49-F238E27FC236}">
                <a16:creationId xmlns:a16="http://schemas.microsoft.com/office/drawing/2014/main" id="{799F1FDF-41DF-4737-A417-B9699D449E3A}"/>
              </a:ext>
            </a:extLst>
          </p:cNvPr>
          <p:cNvPicPr>
            <a:picLocks noChangeAspect="1"/>
          </p:cNvPicPr>
          <p:nvPr/>
        </p:nvPicPr>
        <p:blipFill>
          <a:blip r:embed="rId3"/>
          <a:stretch>
            <a:fillRect/>
          </a:stretch>
        </p:blipFill>
        <p:spPr>
          <a:xfrm>
            <a:off x="4932040" y="728700"/>
            <a:ext cx="4006663" cy="5094185"/>
          </a:xfrm>
          <a:prstGeom prst="rect">
            <a:avLst/>
          </a:prstGeom>
        </p:spPr>
      </p:pic>
      <p:sp>
        <p:nvSpPr>
          <p:cNvPr id="12" name="文本框 11">
            <a:extLst>
              <a:ext uri="{FF2B5EF4-FFF2-40B4-BE49-F238E27FC236}">
                <a16:creationId xmlns:a16="http://schemas.microsoft.com/office/drawing/2014/main" id="{67099E1E-1537-4355-8E54-DABCE28CEA3D}"/>
              </a:ext>
            </a:extLst>
          </p:cNvPr>
          <p:cNvSpPr txBox="1"/>
          <p:nvPr/>
        </p:nvSpPr>
        <p:spPr>
          <a:xfrm>
            <a:off x="374729" y="953725"/>
            <a:ext cx="4330596" cy="3587329"/>
          </a:xfrm>
          <a:prstGeom prst="rect">
            <a:avLst/>
          </a:prstGeom>
          <a:noFill/>
        </p:spPr>
        <p:txBody>
          <a:bodyPr wrap="square">
            <a:spAutoFit/>
          </a:bodyPr>
          <a:lstStyle/>
          <a:p>
            <a:pPr>
              <a:lnSpc>
                <a:spcPct val="150000"/>
              </a:lnSpc>
            </a:pPr>
            <a:r>
              <a:rPr lang="en-US" altLang="zh-CN" sz="2200" dirty="0">
                <a:effectLst/>
                <a:latin typeface="微软雅黑" panose="020B0503020204020204" pitchFamily="34" charset="-122"/>
                <a:ea typeface="微软雅黑" panose="020B0503020204020204" pitchFamily="34" charset="-122"/>
              </a:rPr>
              <a:t>       RU-NC</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组合柱</a:t>
            </a:r>
            <a:r>
              <a:rPr lang="zh-CN" altLang="en-US" sz="2200" dirty="0">
                <a:effectLst/>
                <a:latin typeface="微软雅黑" panose="020B0503020204020204" pitchFamily="34" charset="-122"/>
                <a:ea typeface="微软雅黑" panose="020B0503020204020204" pitchFamily="34" charset="-122"/>
                <a:cs typeface="Times New Roman" panose="02020603050405020304" pitchFamily="18" charset="0"/>
              </a:rPr>
              <a:t>拟静力</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试验构件以</a:t>
            </a:r>
            <a:r>
              <a:rPr lang="zh-CN" altLang="zh-CN" sz="22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轴压比</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为试验参数，共设计</a:t>
            </a:r>
            <a:r>
              <a:rPr lang="en-US" altLang="zh-CN" sz="2200" dirty="0">
                <a:solidFill>
                  <a:srgbClr val="FF0000"/>
                </a:solidFill>
                <a:effectLst/>
                <a:latin typeface="微软雅黑" panose="020B0503020204020204" pitchFamily="34" charset="-122"/>
                <a:ea typeface="微软雅黑" panose="020B0503020204020204" pitchFamily="34" charset="-122"/>
              </a:rPr>
              <a:t>3</a:t>
            </a:r>
            <a:r>
              <a:rPr lang="zh-CN" altLang="zh-CN" sz="22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200" dirty="0">
                <a:effectLst/>
                <a:latin typeface="微软雅黑" panose="020B0503020204020204" pitchFamily="34" charset="-122"/>
                <a:ea typeface="微软雅黑" panose="020B0503020204020204" pitchFamily="34" charset="-122"/>
              </a:rPr>
              <a:t>RU-NC</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组合柱试验构件。其中，试验构件由钢套箍、下承台和</a:t>
            </a:r>
            <a:r>
              <a:rPr lang="en-US" altLang="zh-CN" sz="2200" dirty="0">
                <a:effectLst/>
                <a:latin typeface="微软雅黑" panose="020B0503020204020204" pitchFamily="34" charset="-122"/>
                <a:ea typeface="微软雅黑" panose="020B0503020204020204" pitchFamily="34" charset="-122"/>
              </a:rPr>
              <a:t>RU-NC</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组合柱三部分组成，</a:t>
            </a:r>
            <a:r>
              <a:rPr lang="en-US" altLang="zh-CN" sz="2200" dirty="0">
                <a:effectLst/>
                <a:latin typeface="微软雅黑" panose="020B0503020204020204" pitchFamily="34" charset="-122"/>
                <a:ea typeface="微软雅黑" panose="020B0503020204020204" pitchFamily="34" charset="-122"/>
              </a:rPr>
              <a:t>RU-NC</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组合柱与下承台使用</a:t>
            </a:r>
            <a:r>
              <a:rPr lang="zh-CN" altLang="zh-CN" sz="22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承插式连接</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，承插深度</a:t>
            </a:r>
            <a:r>
              <a:rPr lang="en-US" altLang="zh-CN" sz="2200" dirty="0">
                <a:effectLst/>
                <a:latin typeface="微软雅黑" panose="020B0503020204020204" pitchFamily="34" charset="-122"/>
                <a:ea typeface="微软雅黑" panose="020B0503020204020204" pitchFamily="34" charset="-122"/>
              </a:rPr>
              <a:t>30cm</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200" dirty="0">
                <a:effectLst/>
                <a:latin typeface="微软雅黑" panose="020B0503020204020204" pitchFamily="34" charset="-122"/>
                <a:ea typeface="微软雅黑" panose="020B0503020204020204" pitchFamily="34" charset="-122"/>
              </a:rPr>
              <a:t>1.0D</a:t>
            </a:r>
            <a:r>
              <a:rPr lang="zh-CN" altLang="zh-CN" sz="22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977004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4</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试验构件设计</a:t>
            </a:r>
          </a:p>
        </p:txBody>
      </p:sp>
      <p:pic>
        <p:nvPicPr>
          <p:cNvPr id="20" name="图片 19">
            <a:extLst>
              <a:ext uri="{FF2B5EF4-FFF2-40B4-BE49-F238E27FC236}">
                <a16:creationId xmlns:a16="http://schemas.microsoft.com/office/drawing/2014/main" id="{0ADA42D9-0690-45D5-B14C-2D523C7BC5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8986" y="2483895"/>
            <a:ext cx="3720733" cy="2187418"/>
          </a:xfrm>
          <a:prstGeom prst="rect">
            <a:avLst/>
          </a:prstGeom>
          <a:noFill/>
          <a:ln>
            <a:noFill/>
          </a:ln>
        </p:spPr>
      </p:pic>
      <p:pic>
        <p:nvPicPr>
          <p:cNvPr id="7" name="图片 6">
            <a:extLst>
              <a:ext uri="{FF2B5EF4-FFF2-40B4-BE49-F238E27FC236}">
                <a16:creationId xmlns:a16="http://schemas.microsoft.com/office/drawing/2014/main" id="{95DB9166-6A95-4E9C-90C0-DAF67B90913A}"/>
              </a:ext>
            </a:extLst>
          </p:cNvPr>
          <p:cNvPicPr>
            <a:picLocks noChangeAspect="1"/>
          </p:cNvPicPr>
          <p:nvPr/>
        </p:nvPicPr>
        <p:blipFill>
          <a:blip r:embed="rId4"/>
          <a:stretch>
            <a:fillRect/>
          </a:stretch>
        </p:blipFill>
        <p:spPr>
          <a:xfrm>
            <a:off x="566555" y="989816"/>
            <a:ext cx="3633914" cy="5175575"/>
          </a:xfrm>
          <a:prstGeom prst="rect">
            <a:avLst/>
          </a:prstGeom>
        </p:spPr>
      </p:pic>
    </p:spTree>
    <p:extLst>
      <p:ext uri="{BB962C8B-B14F-4D97-AF65-F5344CB8AC3E}">
        <p14:creationId xmlns:p14="http://schemas.microsoft.com/office/powerpoint/2010/main" val="43599091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5</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试验构件设计</a:t>
            </a:r>
          </a:p>
        </p:txBody>
      </p:sp>
      <p:pic>
        <p:nvPicPr>
          <p:cNvPr id="7" name="图片 6">
            <a:extLst>
              <a:ext uri="{FF2B5EF4-FFF2-40B4-BE49-F238E27FC236}">
                <a16:creationId xmlns:a16="http://schemas.microsoft.com/office/drawing/2014/main" id="{68AFCFCE-C2C7-4C85-9FDD-4CE5D021E0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909" y="1358770"/>
            <a:ext cx="2508014" cy="4140460"/>
          </a:xfrm>
          <a:prstGeom prst="rect">
            <a:avLst/>
          </a:prstGeom>
          <a:noFill/>
          <a:ln>
            <a:noFill/>
          </a:ln>
        </p:spPr>
      </p:pic>
      <p:pic>
        <p:nvPicPr>
          <p:cNvPr id="8" name="图片 7">
            <a:extLst>
              <a:ext uri="{FF2B5EF4-FFF2-40B4-BE49-F238E27FC236}">
                <a16:creationId xmlns:a16="http://schemas.microsoft.com/office/drawing/2014/main" id="{E17860DF-C31F-4DE9-88D2-F9772568B90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772" y="2033845"/>
            <a:ext cx="3094546" cy="2790310"/>
          </a:xfrm>
          <a:prstGeom prst="rect">
            <a:avLst/>
          </a:prstGeom>
          <a:noFill/>
          <a:ln>
            <a:noFill/>
          </a:ln>
        </p:spPr>
      </p:pic>
      <p:sp>
        <p:nvSpPr>
          <p:cNvPr id="10" name="文本框 9">
            <a:extLst>
              <a:ext uri="{FF2B5EF4-FFF2-40B4-BE49-F238E27FC236}">
                <a16:creationId xmlns:a16="http://schemas.microsoft.com/office/drawing/2014/main" id="{3DAFBF8F-EDC7-4A07-990A-7CB9DB07E8E5}"/>
              </a:ext>
            </a:extLst>
          </p:cNvPr>
          <p:cNvSpPr txBox="1"/>
          <p:nvPr/>
        </p:nvSpPr>
        <p:spPr>
          <a:xfrm>
            <a:off x="1748662" y="5679250"/>
            <a:ext cx="2097049" cy="338554"/>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RU-NC</a:t>
            </a:r>
            <a:r>
              <a:rPr lang="zh-CN" altLang="en-US" dirty="0">
                <a:latin typeface="微软雅黑" panose="020B0503020204020204" pitchFamily="34" charset="-122"/>
                <a:ea typeface="微软雅黑" panose="020B0503020204020204" pitchFamily="34" charset="-122"/>
              </a:rPr>
              <a:t>组合柱尺寸图</a:t>
            </a:r>
          </a:p>
        </p:txBody>
      </p:sp>
    </p:spTree>
    <p:extLst>
      <p:ext uri="{BB962C8B-B14F-4D97-AF65-F5344CB8AC3E}">
        <p14:creationId xmlns:p14="http://schemas.microsoft.com/office/powerpoint/2010/main" val="339796397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6</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试验构件设计</a:t>
            </a:r>
          </a:p>
        </p:txBody>
      </p:sp>
      <p:pic>
        <p:nvPicPr>
          <p:cNvPr id="10" name="图片 9">
            <a:extLst>
              <a:ext uri="{FF2B5EF4-FFF2-40B4-BE49-F238E27FC236}">
                <a16:creationId xmlns:a16="http://schemas.microsoft.com/office/drawing/2014/main" id="{1CB1B304-215A-4450-AED9-13C5F1116E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7591" y="1549892"/>
            <a:ext cx="2997322" cy="1349539"/>
          </a:xfrm>
          <a:prstGeom prst="rect">
            <a:avLst/>
          </a:prstGeom>
          <a:noFill/>
          <a:ln>
            <a:noFill/>
          </a:ln>
        </p:spPr>
      </p:pic>
      <p:pic>
        <p:nvPicPr>
          <p:cNvPr id="11" name="图片 10">
            <a:extLst>
              <a:ext uri="{FF2B5EF4-FFF2-40B4-BE49-F238E27FC236}">
                <a16:creationId xmlns:a16="http://schemas.microsoft.com/office/drawing/2014/main" id="{B8103F52-7197-49C4-A0BE-7868168999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3191" y="3899057"/>
            <a:ext cx="3191722" cy="1492498"/>
          </a:xfrm>
          <a:prstGeom prst="rect">
            <a:avLst/>
          </a:prstGeom>
          <a:noFill/>
          <a:ln>
            <a:noFill/>
          </a:ln>
        </p:spPr>
      </p:pic>
      <p:pic>
        <p:nvPicPr>
          <p:cNvPr id="12" name="图片 11">
            <a:extLst>
              <a:ext uri="{FF2B5EF4-FFF2-40B4-BE49-F238E27FC236}">
                <a16:creationId xmlns:a16="http://schemas.microsoft.com/office/drawing/2014/main" id="{36EC6D37-EDCF-4620-A462-BC2C798D0D1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4147" y="1268760"/>
            <a:ext cx="2878528" cy="2311658"/>
          </a:xfrm>
          <a:prstGeom prst="rect">
            <a:avLst/>
          </a:prstGeom>
          <a:noFill/>
          <a:ln>
            <a:noFill/>
          </a:ln>
        </p:spPr>
      </p:pic>
      <p:pic>
        <p:nvPicPr>
          <p:cNvPr id="13" name="图片 12">
            <a:extLst>
              <a:ext uri="{FF2B5EF4-FFF2-40B4-BE49-F238E27FC236}">
                <a16:creationId xmlns:a16="http://schemas.microsoft.com/office/drawing/2014/main" id="{FC051521-E5F2-4F99-9186-C08C4945D7F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0868" y="4006732"/>
            <a:ext cx="2878528" cy="1666547"/>
          </a:xfrm>
          <a:prstGeom prst="rect">
            <a:avLst/>
          </a:prstGeom>
          <a:noFill/>
          <a:ln>
            <a:noFill/>
          </a:ln>
        </p:spPr>
      </p:pic>
      <p:pic>
        <p:nvPicPr>
          <p:cNvPr id="3" name="图片 2">
            <a:extLst>
              <a:ext uri="{FF2B5EF4-FFF2-40B4-BE49-F238E27FC236}">
                <a16:creationId xmlns:a16="http://schemas.microsoft.com/office/drawing/2014/main" id="{956382F9-C383-4EB2-8FF8-07706ABD84FB}"/>
              </a:ext>
            </a:extLst>
          </p:cNvPr>
          <p:cNvPicPr>
            <a:picLocks noChangeAspect="1"/>
          </p:cNvPicPr>
          <p:nvPr/>
        </p:nvPicPr>
        <p:blipFill>
          <a:blip r:embed="rId7"/>
          <a:stretch>
            <a:fillRect/>
          </a:stretch>
        </p:blipFill>
        <p:spPr>
          <a:xfrm>
            <a:off x="3224936" y="2438890"/>
            <a:ext cx="2694127" cy="1934612"/>
          </a:xfrm>
          <a:prstGeom prst="rect">
            <a:avLst/>
          </a:prstGeom>
        </p:spPr>
      </p:pic>
      <p:sp>
        <p:nvSpPr>
          <p:cNvPr id="4" name="文本框 3">
            <a:extLst>
              <a:ext uri="{FF2B5EF4-FFF2-40B4-BE49-F238E27FC236}">
                <a16:creationId xmlns:a16="http://schemas.microsoft.com/office/drawing/2014/main" id="{7CFEC7FE-77EA-4714-B62C-544F474E9D6E}"/>
              </a:ext>
            </a:extLst>
          </p:cNvPr>
          <p:cNvSpPr txBox="1"/>
          <p:nvPr/>
        </p:nvSpPr>
        <p:spPr>
          <a:xfrm>
            <a:off x="260868" y="5761039"/>
            <a:ext cx="2863284" cy="338554"/>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钢套箍（连接</a:t>
            </a:r>
            <a:r>
              <a:rPr lang="en-US" altLang="zh-CN" dirty="0">
                <a:latin typeface="微软雅黑" panose="020B0503020204020204" pitchFamily="34" charset="-122"/>
                <a:ea typeface="微软雅黑" panose="020B0503020204020204" pitchFamily="34" charset="-122"/>
              </a:rPr>
              <a:t>MTS</a:t>
            </a:r>
            <a:r>
              <a:rPr lang="zh-CN" altLang="en-US" dirty="0">
                <a:latin typeface="微软雅黑" panose="020B0503020204020204" pitchFamily="34" charset="-122"/>
                <a:ea typeface="微软雅黑" panose="020B0503020204020204" pitchFamily="34" charset="-122"/>
              </a:rPr>
              <a:t>侧）尺寸图</a:t>
            </a:r>
          </a:p>
        </p:txBody>
      </p:sp>
      <p:sp>
        <p:nvSpPr>
          <p:cNvPr id="14" name="文本框 13">
            <a:extLst>
              <a:ext uri="{FF2B5EF4-FFF2-40B4-BE49-F238E27FC236}">
                <a16:creationId xmlns:a16="http://schemas.microsoft.com/office/drawing/2014/main" id="{0CEB82E9-9AA9-4C54-B705-E0BCDDD26153}"/>
              </a:ext>
            </a:extLst>
          </p:cNvPr>
          <p:cNvSpPr txBox="1"/>
          <p:nvPr/>
        </p:nvSpPr>
        <p:spPr>
          <a:xfrm>
            <a:off x="6012160" y="5765210"/>
            <a:ext cx="3081293" cy="338554"/>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钢套箍（非连接</a:t>
            </a:r>
            <a:r>
              <a:rPr lang="en-US" altLang="zh-CN" dirty="0">
                <a:latin typeface="微软雅黑" panose="020B0503020204020204" pitchFamily="34" charset="-122"/>
                <a:ea typeface="微软雅黑" panose="020B0503020204020204" pitchFamily="34" charset="-122"/>
              </a:rPr>
              <a:t>MTS</a:t>
            </a:r>
            <a:r>
              <a:rPr lang="zh-CN" altLang="en-US" dirty="0">
                <a:latin typeface="微软雅黑" panose="020B0503020204020204" pitchFamily="34" charset="-122"/>
                <a:ea typeface="微软雅黑" panose="020B0503020204020204" pitchFamily="34" charset="-122"/>
              </a:rPr>
              <a:t>侧）尺寸图</a:t>
            </a:r>
          </a:p>
        </p:txBody>
      </p:sp>
    </p:spTree>
    <p:extLst>
      <p:ext uri="{BB962C8B-B14F-4D97-AF65-F5344CB8AC3E}">
        <p14:creationId xmlns:p14="http://schemas.microsoft.com/office/powerpoint/2010/main" val="376606734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7</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试验构件设计</a:t>
            </a:r>
          </a:p>
        </p:txBody>
      </p:sp>
      <p:sp>
        <p:nvSpPr>
          <p:cNvPr id="7" name="文本框 6">
            <a:extLst>
              <a:ext uri="{FF2B5EF4-FFF2-40B4-BE49-F238E27FC236}">
                <a16:creationId xmlns:a16="http://schemas.microsoft.com/office/drawing/2014/main" id="{BD661BA6-3CE8-45C2-B692-4B16D9E94401}"/>
              </a:ext>
            </a:extLst>
          </p:cNvPr>
          <p:cNvSpPr txBox="1"/>
          <p:nvPr/>
        </p:nvSpPr>
        <p:spPr>
          <a:xfrm>
            <a:off x="-4970" y="1045636"/>
            <a:ext cx="268535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承插式连接构造</a:t>
            </a:r>
          </a:p>
        </p:txBody>
      </p:sp>
      <p:sp>
        <p:nvSpPr>
          <p:cNvPr id="10" name="文本框 9">
            <a:extLst>
              <a:ext uri="{FF2B5EF4-FFF2-40B4-BE49-F238E27FC236}">
                <a16:creationId xmlns:a16="http://schemas.microsoft.com/office/drawing/2014/main" id="{8784918A-8878-4AA8-8F8B-DFF125CC40F7}"/>
              </a:ext>
            </a:extLst>
          </p:cNvPr>
          <p:cNvSpPr txBox="1"/>
          <p:nvPr/>
        </p:nvSpPr>
        <p:spPr>
          <a:xfrm>
            <a:off x="299281" y="1536174"/>
            <a:ext cx="5322396" cy="2308324"/>
          </a:xfrm>
          <a:prstGeom prst="rect">
            <a:avLst/>
          </a:prstGeom>
          <a:noFill/>
        </p:spPr>
        <p:txBody>
          <a:bodyPr wrap="square">
            <a:spAutoFit/>
          </a:bodyPr>
          <a:lstStyle/>
          <a:p>
            <a:r>
              <a:rPr lang="en-US" altLang="zh-CN" dirty="0"/>
              <a:t>Khaleghi</a:t>
            </a:r>
            <a:r>
              <a:rPr lang="zh-CN" altLang="en-US" dirty="0"/>
              <a:t>等将扩大基础－预制墩柱承插式连接应用到排架墩桥梁中，且认为若</a:t>
            </a:r>
            <a:r>
              <a:rPr lang="zh-CN" altLang="en-US" dirty="0">
                <a:solidFill>
                  <a:srgbClr val="FF0000"/>
                </a:solidFill>
              </a:rPr>
              <a:t>墩柱埋深大于等于</a:t>
            </a:r>
            <a:r>
              <a:rPr lang="en-US" altLang="zh-CN" dirty="0">
                <a:solidFill>
                  <a:srgbClr val="FF0000"/>
                </a:solidFill>
              </a:rPr>
              <a:t>1.0D</a:t>
            </a:r>
            <a:r>
              <a:rPr lang="zh-CN" altLang="en-US" dirty="0"/>
              <a:t>，预制混凝土墩柱与基础连接的性能会等于或好于现浇混凝土桥墩。</a:t>
            </a:r>
            <a:endParaRPr lang="en-US" altLang="zh-CN" dirty="0"/>
          </a:p>
          <a:p>
            <a:endParaRPr lang="en-US" altLang="zh-CN" dirty="0"/>
          </a:p>
          <a:p>
            <a:r>
              <a:rPr lang="en-US" altLang="zh-CN" dirty="0" err="1"/>
              <a:t>Haraldsson</a:t>
            </a:r>
            <a:r>
              <a:rPr lang="zh-CN" altLang="en-US" dirty="0"/>
              <a:t>等研究了预制桥墩与现浇基础承插式连接的抗震性能，对比了</a:t>
            </a:r>
            <a:r>
              <a:rPr lang="en-US" altLang="zh-CN" dirty="0">
                <a:solidFill>
                  <a:srgbClr val="FF0000"/>
                </a:solidFill>
              </a:rPr>
              <a:t>1.1D</a:t>
            </a:r>
            <a:r>
              <a:rPr lang="zh-CN" altLang="en-US" dirty="0">
                <a:solidFill>
                  <a:srgbClr val="FF0000"/>
                </a:solidFill>
              </a:rPr>
              <a:t>与</a:t>
            </a:r>
            <a:r>
              <a:rPr lang="en-US" altLang="zh-CN" dirty="0">
                <a:solidFill>
                  <a:srgbClr val="FF0000"/>
                </a:solidFill>
              </a:rPr>
              <a:t>0.5D</a:t>
            </a:r>
            <a:r>
              <a:rPr lang="zh-CN" altLang="en-US" dirty="0">
                <a:solidFill>
                  <a:srgbClr val="FF0000"/>
                </a:solidFill>
              </a:rPr>
              <a:t> 的试验结果</a:t>
            </a:r>
            <a:r>
              <a:rPr lang="zh-CN" altLang="en-US" dirty="0"/>
              <a:t>，发现</a:t>
            </a:r>
            <a:r>
              <a:rPr lang="en-US" altLang="zh-CN" dirty="0"/>
              <a:t>0.5D</a:t>
            </a:r>
            <a:r>
              <a:rPr lang="zh-CN" altLang="en-US" dirty="0"/>
              <a:t> 试件发生了冲剪破坏且基础严重开裂，而</a:t>
            </a:r>
            <a:r>
              <a:rPr lang="en-US" altLang="zh-CN" dirty="0"/>
              <a:t>1.1D</a:t>
            </a:r>
            <a:r>
              <a:rPr lang="zh-CN" altLang="en-US" dirty="0"/>
              <a:t> 的嵌入长度足以保证在循环荷载作用下只有桥墩会发生破坏而基础完好，认为</a:t>
            </a:r>
            <a:r>
              <a:rPr lang="zh-CN" altLang="en-US" dirty="0">
                <a:solidFill>
                  <a:srgbClr val="FF0000"/>
                </a:solidFill>
              </a:rPr>
              <a:t>承插深度至少应为</a:t>
            </a:r>
            <a:r>
              <a:rPr lang="en-US" altLang="zh-CN" dirty="0">
                <a:solidFill>
                  <a:srgbClr val="FF0000"/>
                </a:solidFill>
              </a:rPr>
              <a:t>1.0D</a:t>
            </a:r>
            <a:r>
              <a:rPr lang="zh-CN" altLang="en-US" dirty="0"/>
              <a:t>。</a:t>
            </a:r>
            <a:endParaRPr lang="en-US" altLang="zh-CN" dirty="0"/>
          </a:p>
        </p:txBody>
      </p:sp>
      <p:sp>
        <p:nvSpPr>
          <p:cNvPr id="6" name="文本框 5">
            <a:extLst>
              <a:ext uri="{FF2B5EF4-FFF2-40B4-BE49-F238E27FC236}">
                <a16:creationId xmlns:a16="http://schemas.microsoft.com/office/drawing/2014/main" id="{B96A5F14-DC8C-4ED8-9EA9-F5EFC976E796}"/>
              </a:ext>
            </a:extLst>
          </p:cNvPr>
          <p:cNvSpPr txBox="1"/>
          <p:nvPr/>
        </p:nvSpPr>
        <p:spPr>
          <a:xfrm>
            <a:off x="299281" y="3945565"/>
            <a:ext cx="8531188" cy="2308324"/>
          </a:xfrm>
          <a:prstGeom prst="rect">
            <a:avLst/>
          </a:prstGeom>
          <a:noFill/>
        </p:spPr>
        <p:txBody>
          <a:bodyPr wrap="square" rtlCol="0">
            <a:spAutoFit/>
          </a:bodyPr>
          <a:lstStyle/>
          <a:p>
            <a:r>
              <a:rPr lang="zh-CN" altLang="en-US" dirty="0"/>
              <a:t>徐艳等对一个整体现浇墩柱和四个不同承插深度（</a:t>
            </a:r>
            <a:r>
              <a:rPr lang="en-US" altLang="zh-CN" dirty="0"/>
              <a:t>0.5D</a:t>
            </a:r>
            <a:r>
              <a:rPr lang="zh-CN" altLang="en-US" dirty="0"/>
              <a:t>、</a:t>
            </a:r>
            <a:r>
              <a:rPr lang="en-US" altLang="zh-CN" dirty="0"/>
              <a:t>0.7D</a:t>
            </a:r>
            <a:r>
              <a:rPr lang="zh-CN" altLang="en-US" dirty="0"/>
              <a:t>、</a:t>
            </a:r>
            <a:r>
              <a:rPr lang="en-US" altLang="zh-CN" dirty="0"/>
              <a:t>1.0D</a:t>
            </a:r>
            <a:r>
              <a:rPr lang="zh-CN" altLang="en-US" dirty="0"/>
              <a:t>、</a:t>
            </a:r>
            <a:r>
              <a:rPr lang="en-US" altLang="zh-CN" dirty="0"/>
              <a:t>1.5D</a:t>
            </a:r>
            <a:r>
              <a:rPr lang="zh-CN" altLang="en-US" dirty="0"/>
              <a:t>） 的预制墩柱进行拟静力试验，并进行数值模拟分析表明在灌浆料粘结良好的情况下，本文研究的承插深度对于桥墩总体的抗震性能影响不大，产生的破坏模式和塑性铰区域与现浇试件是一致的。</a:t>
            </a:r>
            <a:endParaRPr lang="en-US" altLang="zh-CN" dirty="0"/>
          </a:p>
          <a:p>
            <a:endParaRPr lang="en-US" altLang="zh-CN" dirty="0"/>
          </a:p>
          <a:p>
            <a:r>
              <a:rPr lang="zh-CN" altLang="en-US" dirty="0"/>
              <a:t>徐艳等为研究灌浆料的弹性模量和填充厚度对承插试件力学行为的影响，以</a:t>
            </a:r>
            <a:r>
              <a:rPr lang="zh-CN" altLang="en-US" dirty="0">
                <a:solidFill>
                  <a:srgbClr val="FF0000"/>
                </a:solidFill>
              </a:rPr>
              <a:t>承插深度为</a:t>
            </a:r>
            <a:r>
              <a:rPr lang="en-US" altLang="zh-CN" dirty="0">
                <a:solidFill>
                  <a:srgbClr val="FF0000"/>
                </a:solidFill>
              </a:rPr>
              <a:t>0.7D</a:t>
            </a:r>
            <a:r>
              <a:rPr lang="zh-CN" altLang="en-US" dirty="0">
                <a:solidFill>
                  <a:srgbClr val="FF0000"/>
                </a:solidFill>
              </a:rPr>
              <a:t>的试件为基础</a:t>
            </a:r>
            <a:r>
              <a:rPr lang="zh-CN" altLang="en-US" dirty="0"/>
              <a:t>，分析了</a:t>
            </a:r>
            <a:r>
              <a:rPr lang="zh-CN" altLang="en-US" dirty="0">
                <a:solidFill>
                  <a:srgbClr val="FF0000"/>
                </a:solidFill>
              </a:rPr>
              <a:t>灌浆料厚度分别为</a:t>
            </a:r>
            <a:r>
              <a:rPr lang="en-US" altLang="zh-CN" dirty="0">
                <a:solidFill>
                  <a:srgbClr val="FF0000"/>
                </a:solidFill>
              </a:rPr>
              <a:t>5</a:t>
            </a:r>
            <a:r>
              <a:rPr lang="zh-CN" altLang="en-US" dirty="0">
                <a:solidFill>
                  <a:srgbClr val="FF0000"/>
                </a:solidFill>
              </a:rPr>
              <a:t>、</a:t>
            </a:r>
            <a:r>
              <a:rPr lang="en-US" altLang="zh-CN" dirty="0">
                <a:solidFill>
                  <a:srgbClr val="FF0000"/>
                </a:solidFill>
              </a:rPr>
              <a:t>10</a:t>
            </a:r>
            <a:r>
              <a:rPr lang="zh-CN" altLang="en-US" dirty="0">
                <a:solidFill>
                  <a:srgbClr val="FF0000"/>
                </a:solidFill>
              </a:rPr>
              <a:t>、</a:t>
            </a:r>
            <a:r>
              <a:rPr lang="en-US" altLang="zh-CN" dirty="0">
                <a:solidFill>
                  <a:srgbClr val="FF0000"/>
                </a:solidFill>
              </a:rPr>
              <a:t>15 cm</a:t>
            </a:r>
            <a:r>
              <a:rPr lang="zh-CN" altLang="en-US" dirty="0">
                <a:solidFill>
                  <a:srgbClr val="FF0000"/>
                </a:solidFill>
              </a:rPr>
              <a:t>的</a:t>
            </a:r>
            <a:r>
              <a:rPr lang="en-US" altLang="zh-CN" dirty="0">
                <a:solidFill>
                  <a:srgbClr val="FF0000"/>
                </a:solidFill>
              </a:rPr>
              <a:t>3</a:t>
            </a:r>
            <a:r>
              <a:rPr lang="zh-CN" altLang="en-US" dirty="0">
                <a:solidFill>
                  <a:srgbClr val="FF0000"/>
                </a:solidFill>
              </a:rPr>
              <a:t>种情况</a:t>
            </a:r>
            <a:r>
              <a:rPr lang="zh-CN" altLang="en-US" dirty="0"/>
              <a:t>，得出：试件的水平极限承载力基本不受灌浆料的厚度和弹性模量的影响；试件的水平抗推刚度受灌浆料弹性模量影响较大，对灌浆料厚度变化不敏感。</a:t>
            </a:r>
          </a:p>
          <a:p>
            <a:endParaRPr lang="zh-CN" altLang="en-US" dirty="0"/>
          </a:p>
        </p:txBody>
      </p:sp>
      <p:pic>
        <p:nvPicPr>
          <p:cNvPr id="8" name="图片 7">
            <a:extLst>
              <a:ext uri="{FF2B5EF4-FFF2-40B4-BE49-F238E27FC236}">
                <a16:creationId xmlns:a16="http://schemas.microsoft.com/office/drawing/2014/main" id="{DC945329-5285-4DFF-9420-62C4FFBD48AC}"/>
              </a:ext>
            </a:extLst>
          </p:cNvPr>
          <p:cNvPicPr>
            <a:picLocks noChangeAspect="1"/>
          </p:cNvPicPr>
          <p:nvPr/>
        </p:nvPicPr>
        <p:blipFill>
          <a:blip r:embed="rId3"/>
          <a:stretch>
            <a:fillRect/>
          </a:stretch>
        </p:blipFill>
        <p:spPr>
          <a:xfrm>
            <a:off x="5621677" y="397877"/>
            <a:ext cx="3227721" cy="3211126"/>
          </a:xfrm>
          <a:prstGeom prst="rect">
            <a:avLst/>
          </a:prstGeom>
        </p:spPr>
      </p:pic>
    </p:spTree>
    <p:extLst>
      <p:ext uri="{BB962C8B-B14F-4D97-AF65-F5344CB8AC3E}">
        <p14:creationId xmlns:p14="http://schemas.microsoft.com/office/powerpoint/2010/main" val="328750056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8</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试验构件设计</a:t>
            </a:r>
          </a:p>
        </p:txBody>
      </p:sp>
      <p:sp>
        <p:nvSpPr>
          <p:cNvPr id="7" name="文本框 6">
            <a:extLst>
              <a:ext uri="{FF2B5EF4-FFF2-40B4-BE49-F238E27FC236}">
                <a16:creationId xmlns:a16="http://schemas.microsoft.com/office/drawing/2014/main" id="{BD661BA6-3CE8-45C2-B692-4B16D9E94401}"/>
              </a:ext>
            </a:extLst>
          </p:cNvPr>
          <p:cNvSpPr txBox="1"/>
          <p:nvPr/>
        </p:nvSpPr>
        <p:spPr>
          <a:xfrm>
            <a:off x="-4970" y="1045636"/>
            <a:ext cx="2685351"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轴压比参数确定</a:t>
            </a:r>
          </a:p>
        </p:txBody>
      </p:sp>
      <p:graphicFrame>
        <p:nvGraphicFramePr>
          <p:cNvPr id="3" name="对象 2">
            <a:extLst>
              <a:ext uri="{FF2B5EF4-FFF2-40B4-BE49-F238E27FC236}">
                <a16:creationId xmlns:a16="http://schemas.microsoft.com/office/drawing/2014/main" id="{A7137B68-9CBC-4E12-B344-5D980C43DAFB}"/>
              </a:ext>
            </a:extLst>
          </p:cNvPr>
          <p:cNvGraphicFramePr>
            <a:graphicFrameLocks noChangeAspect="1"/>
          </p:cNvGraphicFramePr>
          <p:nvPr>
            <p:extLst>
              <p:ext uri="{D42A27DB-BD31-4B8C-83A1-F6EECF244321}">
                <p14:modId xmlns:p14="http://schemas.microsoft.com/office/powerpoint/2010/main" val="1619637830"/>
              </p:ext>
            </p:extLst>
          </p:nvPr>
        </p:nvGraphicFramePr>
        <p:xfrm>
          <a:off x="6192180" y="635287"/>
          <a:ext cx="1657905" cy="841325"/>
        </p:xfrm>
        <a:graphic>
          <a:graphicData uri="http://schemas.openxmlformats.org/presentationml/2006/ole">
            <mc:AlternateContent xmlns:mc="http://schemas.openxmlformats.org/markup-compatibility/2006">
              <mc:Choice xmlns:v="urn:schemas-microsoft-com:vml" Requires="v">
                <p:oleObj spid="_x0000_s6189" name="Equation" r:id="rId4" imgW="850680" imgH="431640" progId="Equation.DSMT4">
                  <p:embed/>
                </p:oleObj>
              </mc:Choice>
              <mc:Fallback>
                <p:oleObj name="Equation" r:id="rId4" imgW="850680" imgH="431640" progId="Equation.DSMT4">
                  <p:embed/>
                  <p:pic>
                    <p:nvPicPr>
                      <p:cNvPr id="0" name=""/>
                      <p:cNvPicPr/>
                      <p:nvPr/>
                    </p:nvPicPr>
                    <p:blipFill>
                      <a:blip r:embed="rId5"/>
                      <a:stretch>
                        <a:fillRect/>
                      </a:stretch>
                    </p:blipFill>
                    <p:spPr>
                      <a:xfrm>
                        <a:off x="6192180" y="635287"/>
                        <a:ext cx="1657905" cy="841325"/>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3B9A0452-01A8-40F2-8865-CAEF40A5E4C7}"/>
              </a:ext>
            </a:extLst>
          </p:cNvPr>
          <p:cNvSpPr txBox="1"/>
          <p:nvPr/>
        </p:nvSpPr>
        <p:spPr>
          <a:xfrm>
            <a:off x="316877" y="1447815"/>
            <a:ext cx="8696948" cy="1788310"/>
          </a:xfrm>
          <a:prstGeom prst="rect">
            <a:avLst/>
          </a:prstGeom>
          <a:noFill/>
        </p:spPr>
        <p:txBody>
          <a:bodyPr wrap="square">
            <a:spAutoFit/>
          </a:bodyPr>
          <a:lstStyle/>
          <a:p>
            <a:pPr>
              <a:lnSpc>
                <a:spcPct val="125000"/>
              </a:lnSpc>
            </a:pPr>
            <a:r>
              <a:rPr lang="en-US"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在实际工程中桥梁墩柱轴压比通常较建筑结构要小，</a:t>
            </a:r>
            <a:r>
              <a:rPr lang="zh-CN" altLang="zh-CN" sz="18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桥墩构件常见轴压比在</a:t>
            </a:r>
            <a:r>
              <a:rPr lang="en-US" altLang="zh-CN" sz="1800" dirty="0">
                <a:solidFill>
                  <a:srgbClr val="FF0000"/>
                </a:solidFill>
                <a:effectLst/>
                <a:latin typeface="微软雅黑" panose="020B0503020204020204" pitchFamily="34" charset="-122"/>
                <a:ea typeface="微软雅黑" panose="020B0503020204020204" pitchFamily="34" charset="-122"/>
              </a:rPr>
              <a:t>0.2</a:t>
            </a:r>
            <a:r>
              <a:rPr lang="zh-CN" altLang="zh-CN" sz="18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以下</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以太平洋地震工程研究中心公开的大量钢筋混凝土墩柱拟静力试验数据、日本川岛一彦地震工程实验室对钢筋混凝土桥墩所做的试验研究数据以及部分国内学者的试验数据</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为基础，</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筛选其中具有代表性且试验数据记录完备的</a:t>
            </a:r>
            <a:r>
              <a:rPr lang="en-US" altLang="zh-CN" sz="1800" dirty="0">
                <a:effectLst/>
                <a:latin typeface="微软雅黑" panose="020B0503020204020204" pitchFamily="34" charset="-122"/>
                <a:ea typeface="微软雅黑" panose="020B0503020204020204" pitchFamily="34" charset="-122"/>
              </a:rPr>
              <a:t>93</a:t>
            </a:r>
            <a:r>
              <a:rPr lang="zh-CN" altLang="zh-CN" sz="1800" dirty="0">
                <a:effectLst/>
                <a:latin typeface="微软雅黑" panose="020B0503020204020204" pitchFamily="34" charset="-122"/>
                <a:ea typeface="微软雅黑" panose="020B0503020204020204" pitchFamily="34" charset="-122"/>
                <a:cs typeface="Times New Roman" panose="02020603050405020304" pitchFamily="18" charset="0"/>
              </a:rPr>
              <a:t>根以弯曲破坏为主的圆形混凝土桥墩作为统计样本</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，其中</a:t>
            </a:r>
            <a:r>
              <a:rPr lang="zh-CN" altLang="en-US" sz="18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轴压比均值为</a:t>
            </a:r>
            <a:r>
              <a:rPr lang="en-US" altLang="zh-CN" sz="18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0.14</a:t>
            </a:r>
            <a:r>
              <a:rPr lang="zh-CN" altLang="en-US" sz="18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baseline="30000" dirty="0">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800" baseline="300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id="{3340A74D-60A9-45C7-99EA-1D3D5B9EB96E}"/>
              </a:ext>
            </a:extLst>
          </p:cNvPr>
          <p:cNvPicPr>
            <a:picLocks noChangeAspect="1"/>
          </p:cNvPicPr>
          <p:nvPr/>
        </p:nvPicPr>
        <p:blipFill>
          <a:blip r:embed="rId6"/>
          <a:stretch>
            <a:fillRect/>
          </a:stretch>
        </p:blipFill>
        <p:spPr>
          <a:xfrm>
            <a:off x="75529" y="3258786"/>
            <a:ext cx="2699216" cy="2183268"/>
          </a:xfrm>
          <a:prstGeom prst="rect">
            <a:avLst/>
          </a:prstGeom>
        </p:spPr>
      </p:pic>
      <p:pic>
        <p:nvPicPr>
          <p:cNvPr id="16" name="图片 15">
            <a:extLst>
              <a:ext uri="{FF2B5EF4-FFF2-40B4-BE49-F238E27FC236}">
                <a16:creationId xmlns:a16="http://schemas.microsoft.com/office/drawing/2014/main" id="{6523B244-6075-4080-9029-E7E6708C0FA4}"/>
              </a:ext>
            </a:extLst>
          </p:cNvPr>
          <p:cNvPicPr>
            <a:picLocks noChangeAspect="1"/>
          </p:cNvPicPr>
          <p:nvPr/>
        </p:nvPicPr>
        <p:blipFill>
          <a:blip r:embed="rId7"/>
          <a:stretch>
            <a:fillRect/>
          </a:stretch>
        </p:blipFill>
        <p:spPr>
          <a:xfrm>
            <a:off x="2996825" y="3474929"/>
            <a:ext cx="2479357" cy="1979295"/>
          </a:xfrm>
          <a:prstGeom prst="rect">
            <a:avLst/>
          </a:prstGeom>
        </p:spPr>
      </p:pic>
      <p:pic>
        <p:nvPicPr>
          <p:cNvPr id="17" name="图片 16">
            <a:extLst>
              <a:ext uri="{FF2B5EF4-FFF2-40B4-BE49-F238E27FC236}">
                <a16:creationId xmlns:a16="http://schemas.microsoft.com/office/drawing/2014/main" id="{AC2EEB83-61B5-4DDB-98C2-8625CE6E4F8A}"/>
              </a:ext>
            </a:extLst>
          </p:cNvPr>
          <p:cNvPicPr>
            <a:picLocks noChangeAspect="1"/>
          </p:cNvPicPr>
          <p:nvPr/>
        </p:nvPicPr>
        <p:blipFill>
          <a:blip r:embed="rId8"/>
          <a:stretch>
            <a:fillRect/>
          </a:stretch>
        </p:blipFill>
        <p:spPr>
          <a:xfrm>
            <a:off x="5547629" y="3474930"/>
            <a:ext cx="3596371" cy="1979295"/>
          </a:xfrm>
          <a:prstGeom prst="rect">
            <a:avLst/>
          </a:prstGeom>
        </p:spPr>
      </p:pic>
      <p:sp>
        <p:nvSpPr>
          <p:cNvPr id="14" name="文本框 13">
            <a:extLst>
              <a:ext uri="{FF2B5EF4-FFF2-40B4-BE49-F238E27FC236}">
                <a16:creationId xmlns:a16="http://schemas.microsoft.com/office/drawing/2014/main" id="{19F1C78E-ECEE-4E8C-BB26-F939ABA748B2}"/>
              </a:ext>
            </a:extLst>
          </p:cNvPr>
          <p:cNvSpPr txBox="1"/>
          <p:nvPr/>
        </p:nvSpPr>
        <p:spPr>
          <a:xfrm>
            <a:off x="-4969" y="5454225"/>
            <a:ext cx="9148970" cy="830997"/>
          </a:xfrm>
          <a:prstGeom prst="rect">
            <a:avLst/>
          </a:prstGeom>
          <a:noFill/>
        </p:spPr>
        <p:txBody>
          <a:bodyPr wrap="square" rtlCol="0">
            <a:spAutoFit/>
          </a:bodyPr>
          <a:lstStyle/>
          <a:p>
            <a:r>
              <a:rPr lang="zh-CN" altLang="en-US" sz="1200" dirty="0"/>
              <a:t>参考文献：</a:t>
            </a:r>
            <a:endParaRPr lang="en-US" altLang="zh-CN" sz="1200" dirty="0"/>
          </a:p>
          <a:p>
            <a:r>
              <a:rPr lang="en-US" altLang="zh-CN" sz="1200" dirty="0"/>
              <a:t>[1] </a:t>
            </a:r>
            <a:r>
              <a:rPr lang="zh-CN" altLang="en-US" sz="1200" dirty="0"/>
              <a:t>孙广俊</a:t>
            </a:r>
            <a:r>
              <a:rPr lang="en-US" altLang="zh-CN" sz="1200" dirty="0"/>
              <a:t>,</a:t>
            </a:r>
            <a:r>
              <a:rPr lang="zh-CN" altLang="en-US" sz="1200" dirty="0"/>
              <a:t>吴炳延</a:t>
            </a:r>
            <a:r>
              <a:rPr lang="en-US" altLang="zh-CN" sz="1200" dirty="0"/>
              <a:t>,</a:t>
            </a:r>
            <a:r>
              <a:rPr lang="zh-CN" altLang="en-US" sz="1200" dirty="0"/>
              <a:t>李鸿晶</a:t>
            </a:r>
            <a:r>
              <a:rPr lang="en-US" altLang="zh-CN" sz="1200" dirty="0"/>
              <a:t>.</a:t>
            </a:r>
            <a:r>
              <a:rPr lang="zh-CN" altLang="en-US" sz="1200" dirty="0"/>
              <a:t>考虑轴压比影响的钢筋混凝土圆形桥墩位移角地震损伤指标研究</a:t>
            </a:r>
            <a:r>
              <a:rPr lang="en-US" altLang="zh-CN" sz="1200" dirty="0"/>
              <a:t>[J].</a:t>
            </a:r>
            <a:r>
              <a:rPr lang="zh-CN" altLang="en-US" sz="1200" dirty="0"/>
              <a:t>南京工业大学学报</a:t>
            </a:r>
            <a:r>
              <a:rPr lang="en-US" altLang="zh-CN" sz="1200" dirty="0"/>
              <a:t>(</a:t>
            </a:r>
            <a:r>
              <a:rPr lang="zh-CN" altLang="en-US" sz="1200" dirty="0"/>
              <a:t>自然科学版</a:t>
            </a:r>
            <a:r>
              <a:rPr lang="en-US" altLang="zh-CN" sz="1200" dirty="0"/>
              <a:t>) ,2020,     </a:t>
            </a:r>
          </a:p>
          <a:p>
            <a:r>
              <a:rPr lang="en-US" altLang="zh-CN" sz="1200" dirty="0"/>
              <a:t>      42(03):302-311.</a:t>
            </a:r>
          </a:p>
          <a:p>
            <a:r>
              <a:rPr lang="en-US" altLang="zh-CN" sz="1200" dirty="0"/>
              <a:t>[2] </a:t>
            </a:r>
            <a:r>
              <a:rPr lang="zh-CN" altLang="en-US" sz="1200" dirty="0"/>
              <a:t>林颖</a:t>
            </a:r>
            <a:r>
              <a:rPr lang="en-US" altLang="zh-CN" sz="1200" dirty="0"/>
              <a:t>,</a:t>
            </a:r>
            <a:r>
              <a:rPr lang="zh-CN" altLang="en-US" sz="1200" dirty="0"/>
              <a:t>李刚</a:t>
            </a:r>
            <a:r>
              <a:rPr lang="en-US" altLang="zh-CN" sz="1200" dirty="0"/>
              <a:t>.</a:t>
            </a:r>
            <a:r>
              <a:rPr lang="zh-CN" altLang="en-US" sz="1200" dirty="0"/>
              <a:t>轴压比对钢筋混凝土桥墩抗震性能的影响分析</a:t>
            </a:r>
            <a:r>
              <a:rPr lang="en-US" altLang="zh-CN" sz="1200" dirty="0"/>
              <a:t>[J].</a:t>
            </a:r>
            <a:r>
              <a:rPr lang="zh-CN" altLang="en-US" sz="1200" dirty="0"/>
              <a:t>北方交通</a:t>
            </a:r>
            <a:r>
              <a:rPr lang="en-US" altLang="zh-CN" sz="1200" dirty="0"/>
              <a:t>,2020(02):12-15</a:t>
            </a:r>
            <a:endParaRPr lang="zh-CN" altLang="en-US" sz="1200" dirty="0"/>
          </a:p>
        </p:txBody>
      </p:sp>
    </p:spTree>
    <p:extLst>
      <p:ext uri="{BB962C8B-B14F-4D97-AF65-F5344CB8AC3E}">
        <p14:creationId xmlns:p14="http://schemas.microsoft.com/office/powerpoint/2010/main" val="326322173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灯片编号占位符 2">
            <a:extLst>
              <a:ext uri="{FF2B5EF4-FFF2-40B4-BE49-F238E27FC236}">
                <a16:creationId xmlns:a16="http://schemas.microsoft.com/office/drawing/2014/main" id="{D39DD625-7E4D-469B-B20B-45F0406BF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ea typeface="宋体" panose="02010600030101010101" pitchFamily="2" charset="-122"/>
              </a:defRPr>
            </a:lvl1pPr>
            <a:lvl2pPr marL="742950" indent="-285750">
              <a:defRPr sz="1600">
                <a:solidFill>
                  <a:schemeClr val="tx1"/>
                </a:solidFill>
                <a:latin typeface="Times New Roman" panose="02020603050405020304" pitchFamily="18" charset="0"/>
                <a:ea typeface="宋体" panose="02010600030101010101" pitchFamily="2" charset="-122"/>
              </a:defRPr>
            </a:lvl2pPr>
            <a:lvl3pPr marL="1143000" indent="-228600">
              <a:defRPr sz="1600">
                <a:solidFill>
                  <a:schemeClr val="tx1"/>
                </a:solidFill>
                <a:latin typeface="Times New Roman" panose="02020603050405020304" pitchFamily="18" charset="0"/>
                <a:ea typeface="宋体" panose="02010600030101010101" pitchFamily="2" charset="-122"/>
              </a:defRPr>
            </a:lvl3pPr>
            <a:lvl4pPr marL="1600200" indent="-228600">
              <a:defRPr sz="1600">
                <a:solidFill>
                  <a:schemeClr val="tx1"/>
                </a:solidFill>
                <a:latin typeface="Times New Roman" panose="02020603050405020304" pitchFamily="18" charset="0"/>
                <a:ea typeface="宋体" panose="02010600030101010101" pitchFamily="2" charset="-122"/>
              </a:defRPr>
            </a:lvl4pPr>
            <a:lvl5pPr marL="2057400" indent="-228600">
              <a:defRPr sz="1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ea typeface="宋体" panose="02010600030101010101" pitchFamily="2" charset="-122"/>
              </a:defRPr>
            </a:lvl9pPr>
          </a:lstStyle>
          <a:p>
            <a:fld id="{E107C474-CCDC-45C6-B45A-C49F60BD4C50}" type="slidenum">
              <a:rPr lang="en-US" altLang="zh-CN">
                <a:latin typeface="微软雅黑" panose="020B0503020204020204" pitchFamily="34" charset="-122"/>
                <a:ea typeface="微软雅黑" panose="020B0503020204020204" pitchFamily="34" charset="-122"/>
              </a:rPr>
              <a:pPr/>
              <a:t>9</a:t>
            </a:fld>
            <a:endParaRPr lang="en-US" altLang="zh-CN">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3ABA504-AB04-42B1-8597-88BBBE773CC7}"/>
              </a:ext>
            </a:extLst>
          </p:cNvPr>
          <p:cNvSpPr txBox="1"/>
          <p:nvPr/>
        </p:nvSpPr>
        <p:spPr>
          <a:xfrm>
            <a:off x="5828598" y="40266"/>
            <a:ext cx="3185487" cy="492443"/>
          </a:xfrm>
          <a:prstGeom prst="rect">
            <a:avLst/>
          </a:prstGeom>
          <a:noFill/>
        </p:spPr>
        <p:txBody>
          <a:bodyPr wrap="none" rtlCol="0">
            <a:spAutoFit/>
          </a:bodyPr>
          <a:lstStyle/>
          <a:p>
            <a:r>
              <a:rPr lang="zh-CN" altLang="en-US" sz="2600" b="1">
                <a:solidFill>
                  <a:schemeClr val="bg1">
                    <a:lumMod val="75000"/>
                  </a:schemeClr>
                </a:solidFill>
                <a:latin typeface="微软雅黑" panose="020B0503020204020204" pitchFamily="34" charset="-122"/>
                <a:ea typeface="微软雅黑" panose="020B0503020204020204" pitchFamily="34" charset="-122"/>
              </a:rPr>
              <a:t>拟静力试验试验方案</a:t>
            </a:r>
            <a:endParaRPr lang="zh-CN" altLang="en-US" sz="26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7B01A194-9807-4201-ADBE-FFD00B037541}"/>
              </a:ext>
            </a:extLst>
          </p:cNvPr>
          <p:cNvSpPr txBox="1"/>
          <p:nvPr/>
        </p:nvSpPr>
        <p:spPr>
          <a:xfrm>
            <a:off x="374729" y="397877"/>
            <a:ext cx="2400016"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 试验加载装置</a:t>
            </a:r>
          </a:p>
        </p:txBody>
      </p:sp>
      <p:sp>
        <p:nvSpPr>
          <p:cNvPr id="11" name="文本框 10">
            <a:extLst>
              <a:ext uri="{FF2B5EF4-FFF2-40B4-BE49-F238E27FC236}">
                <a16:creationId xmlns:a16="http://schemas.microsoft.com/office/drawing/2014/main" id="{2B87CB1F-20FF-41C1-B20D-28F03469AA79}"/>
              </a:ext>
            </a:extLst>
          </p:cNvPr>
          <p:cNvSpPr txBox="1"/>
          <p:nvPr/>
        </p:nvSpPr>
        <p:spPr>
          <a:xfrm>
            <a:off x="374729" y="1027188"/>
            <a:ext cx="8639096" cy="826637"/>
          </a:xfrm>
          <a:prstGeom prst="rect">
            <a:avLst/>
          </a:prstGeom>
          <a:noFill/>
        </p:spPr>
        <p:txBody>
          <a:bodyPr wrap="square">
            <a:spAutoFit/>
          </a:bodyPr>
          <a:lstStyle/>
          <a:p>
            <a:pPr>
              <a:lnSpc>
                <a:spcPct val="125000"/>
              </a:lnSpc>
            </a:pPr>
            <a:r>
              <a:rPr lang="en-US" altLang="zh-CN" sz="2000" dirty="0">
                <a:effectLst/>
                <a:latin typeface="微软雅黑" panose="020B0503020204020204" pitchFamily="34" charset="-122"/>
                <a:ea typeface="微软雅黑" panose="020B0503020204020204" pitchFamily="34" charset="-122"/>
              </a:rPr>
              <a:t>        RU-NC</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组合柱</a:t>
            </a:r>
            <a:r>
              <a:rPr lang="zh-CN" altLang="en-US" sz="2000" dirty="0">
                <a:effectLst/>
                <a:latin typeface="微软雅黑" panose="020B0503020204020204" pitchFamily="34" charset="-122"/>
                <a:ea typeface="微软雅黑" panose="020B0503020204020204" pitchFamily="34" charset="-122"/>
                <a:cs typeface="Times New Roman" panose="02020603050405020304" pitchFamily="18" charset="0"/>
              </a:rPr>
              <a:t>拟静力试验</a:t>
            </a:r>
            <a:r>
              <a:rPr lang="zh-CN" altLang="zh-CN" sz="2000" dirty="0">
                <a:effectLst/>
                <a:latin typeface="微软雅黑" panose="020B0503020204020204" pitchFamily="34" charset="-122"/>
                <a:ea typeface="微软雅黑" panose="020B0503020204020204" pitchFamily="34" charset="-122"/>
                <a:cs typeface="Times New Roman" panose="02020603050405020304" pitchFamily="18" charset="0"/>
              </a:rPr>
              <a:t>加载在福州大学结构实验室进行。试验装置主要有试验构件、加载装置、测量仪表组成。</a:t>
            </a:r>
            <a:endParaRPr lang="zh-CN" altLang="en-US" sz="20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86EB1D6A-AE9A-4553-A3AC-7D798E476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408" y="1886636"/>
            <a:ext cx="5691933" cy="4347382"/>
          </a:xfrm>
          <a:prstGeom prst="rect">
            <a:avLst/>
          </a:prstGeom>
        </p:spPr>
      </p:pic>
    </p:spTree>
    <p:extLst>
      <p:ext uri="{BB962C8B-B14F-4D97-AF65-F5344CB8AC3E}">
        <p14:creationId xmlns:p14="http://schemas.microsoft.com/office/powerpoint/2010/main" val="1839752818"/>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38781</TotalTime>
  <Words>1183</Words>
  <Application>Microsoft Office PowerPoint</Application>
  <PresentationFormat>全屏显示(4:3)</PresentationFormat>
  <Paragraphs>90</Paragraphs>
  <Slides>15</Slides>
  <Notes>14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15</vt:i4>
      </vt:variant>
    </vt:vector>
  </HeadingPairs>
  <TitlesOfParts>
    <vt:vector size="28" baseType="lpstr">
      <vt:lpstr>黑体</vt:lpstr>
      <vt:lpstr>华文行楷</vt:lpstr>
      <vt:lpstr>微软雅黑</vt:lpstr>
      <vt:lpstr>Arial</vt:lpstr>
      <vt:lpstr>Lucida Sans Unicode</vt:lpstr>
      <vt:lpstr>Times New Roman</vt:lpstr>
      <vt:lpstr>Verdana</vt:lpstr>
      <vt:lpstr>Wingdings 2</vt:lpstr>
      <vt:lpstr>Wingdings 3</vt:lpstr>
      <vt:lpstr>聚合</vt:lpstr>
      <vt:lpstr>公式</vt:lpstr>
      <vt:lpstr>MathType 7.0 Equation</vt:lpstr>
      <vt:lpstr>Origin Graph</vt:lpstr>
      <vt:lpstr>RU-NC组合桥墩试设计及抗震性能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Billgates</dc:creator>
  <cp:lastModifiedBy>王思睿</cp:lastModifiedBy>
  <cp:revision>2298</cp:revision>
  <dcterms:created xsi:type="dcterms:W3CDTF">2006-04-21T02:22:21Z</dcterms:created>
  <dcterms:modified xsi:type="dcterms:W3CDTF">2021-11-09T02:57:28Z</dcterms:modified>
</cp:coreProperties>
</file>