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8093B-D03A-45EC-AF05-8BA151918CB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831E7-6DF5-427C-A04D-49F884F8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1B1-9F97-4003-B2B3-29CADA756C4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E301B1-9F97-4003-B2B3-29CADA756C4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80C7BBF-C415-4E04-AF2E-CF11E1E331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Lập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dirty="0" err="1" smtClean="0"/>
              <a:t>ngữ</a:t>
            </a:r>
            <a:r>
              <a:rPr lang="en-US" sz="3200" dirty="0" smtClean="0"/>
              <a:t>: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lệnh</a:t>
            </a:r>
            <a:r>
              <a:rPr lang="en-US" sz="4800" dirty="0" smtClean="0"/>
              <a:t> </a:t>
            </a:r>
            <a:r>
              <a:rPr lang="en-US" sz="4800" dirty="0" err="1" smtClean="0"/>
              <a:t>điều</a:t>
            </a:r>
            <a:r>
              <a:rPr lang="en-US" sz="4800" dirty="0" smtClean="0"/>
              <a:t> </a:t>
            </a:r>
            <a:r>
              <a:rPr lang="en-US" sz="4800" dirty="0" err="1" smtClean="0"/>
              <a:t>khiển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TS.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Ngô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08432"/>
            <a:ext cx="1524000" cy="1384903"/>
          </a:xfrm>
          <a:prstGeom prst="rect">
            <a:avLst/>
          </a:prstGeom>
        </p:spPr>
      </p:pic>
      <p:pic>
        <p:nvPicPr>
          <p:cNvPr id="5" name="Picture 8" descr="Image result for khoa cntt đại học đà lạ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8432"/>
            <a:ext cx="1267968" cy="126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ASCII: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3505200"/>
            <a:ext cx="61863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AH, 2      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;Ham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hien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ky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tu</a:t>
            </a:r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MOV CX, 256    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;So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ky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tu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hien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thi</a:t>
            </a:r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MOV DL, 0      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Ky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tu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dau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tien</a:t>
            </a:r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Vong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lap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PrintLoop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INT 21h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INC DL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DEC CX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JNZ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PrintLoop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Lệnh</a:t>
            </a:r>
            <a:r>
              <a:rPr lang="en-US" dirty="0" smtClean="0"/>
              <a:t> LOOP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Nhãn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CX </a:t>
            </a:r>
            <a:r>
              <a:rPr lang="en-US" dirty="0" err="1" smtClean="0"/>
              <a:t>đi</a:t>
            </a:r>
            <a:r>
              <a:rPr lang="en-US" dirty="0" smtClean="0"/>
              <a:t> 1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CX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0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CX&lt;&gt;0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CX=0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3541455"/>
            <a:ext cx="61863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AH, 2      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;Ham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hien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ky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tu</a:t>
            </a:r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MOV CX, 256    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;So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ky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tu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hien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thi</a:t>
            </a:r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MOV DL, 0      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Ky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tu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dau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tien</a:t>
            </a:r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Vong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lap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PrintLoop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INT 21h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INC DL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LOOP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PrintLoop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Lệnh</a:t>
            </a:r>
            <a:r>
              <a:rPr lang="en-US" dirty="0" smtClean="0"/>
              <a:t> LOOPE/LOOPZ</a:t>
            </a:r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LOOP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CX&lt;&gt;0 </a:t>
            </a:r>
            <a:r>
              <a:rPr lang="en-US" dirty="0" err="1" smtClean="0"/>
              <a:t>và</a:t>
            </a:r>
            <a:r>
              <a:rPr lang="en-US" dirty="0" smtClean="0"/>
              <a:t> ZF=1</a:t>
            </a:r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CX=0 </a:t>
            </a:r>
            <a:r>
              <a:rPr lang="en-US" smtClean="0"/>
              <a:t>hay ZF=0</a:t>
            </a:r>
            <a:endParaRPr lang="en-US" dirty="0" smtClean="0"/>
          </a:p>
          <a:p>
            <a:r>
              <a:rPr lang="en-US" dirty="0" err="1" smtClean="0"/>
              <a:t>Lệnh</a:t>
            </a:r>
            <a:r>
              <a:rPr lang="en-US" dirty="0" smtClean="0"/>
              <a:t> LOOPNE/LOOPNZ</a:t>
            </a:r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CX=0 hay  ZF=1</a:t>
            </a:r>
          </a:p>
          <a:p>
            <a:r>
              <a:rPr lang="en-US" dirty="0" err="1" smtClean="0"/>
              <a:t>Lệnh</a:t>
            </a:r>
            <a:r>
              <a:rPr lang="en-US" dirty="0" smtClean="0"/>
              <a:t> JCXZ</a:t>
            </a:r>
          </a:p>
          <a:p>
            <a:pPr lvl="1"/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CX=0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128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Enter: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4150" y="4611231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MOV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CX, 128</a:t>
            </a:r>
          </a:p>
          <a:p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KeyLoop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MOV AH, 1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INT 21h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CMP AL, 0Dh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LOOPNE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KeyLoop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87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Lệnh</a:t>
            </a:r>
            <a:r>
              <a:rPr lang="en-US" sz="2800" dirty="0" smtClean="0"/>
              <a:t> CMP </a:t>
            </a:r>
            <a:r>
              <a:rPr lang="en-US" sz="2800" dirty="0" err="1" smtClean="0"/>
              <a:t>Đích</a:t>
            </a:r>
            <a:r>
              <a:rPr lang="en-US" sz="2800" dirty="0" smtClean="0"/>
              <a:t>, </a:t>
            </a:r>
            <a:r>
              <a:rPr lang="en-US" sz="2800" dirty="0" err="1" smtClean="0"/>
              <a:t>Nguồn</a:t>
            </a:r>
            <a:endParaRPr lang="en-US" sz="2800" dirty="0" smtClean="0"/>
          </a:p>
          <a:p>
            <a:pPr lvl="1"/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SUB </a:t>
            </a:r>
            <a:r>
              <a:rPr lang="en-US" sz="2400" dirty="0" err="1" smtClean="0"/>
              <a:t>nhưng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Đích</a:t>
            </a:r>
            <a:endParaRPr lang="en-US" sz="2400" dirty="0" smtClean="0"/>
          </a:p>
          <a:p>
            <a:pPr lvl="1"/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endParaRPr lang="en-US" sz="2400" dirty="0" smtClean="0"/>
          </a:p>
          <a:p>
            <a:pPr lvl="2"/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Đích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Nguồn</a:t>
            </a:r>
            <a:r>
              <a:rPr lang="en-US" sz="2000" dirty="0" smtClean="0"/>
              <a:t>: ZF=1</a:t>
            </a:r>
          </a:p>
          <a:p>
            <a:pPr lvl="2"/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Đích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 </a:t>
            </a:r>
            <a:r>
              <a:rPr lang="en-US" sz="2000" dirty="0" err="1" smtClean="0"/>
              <a:t>Nguồn</a:t>
            </a:r>
            <a:r>
              <a:rPr lang="en-US" sz="2000" dirty="0" smtClean="0"/>
              <a:t>: SF=0</a:t>
            </a:r>
          </a:p>
          <a:p>
            <a:pPr lvl="2"/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Đích</a:t>
            </a:r>
            <a:r>
              <a:rPr lang="en-US" sz="2000" dirty="0" smtClean="0"/>
              <a:t> </a:t>
            </a:r>
            <a:r>
              <a:rPr lang="en-US" sz="2000" dirty="0" err="1" smtClean="0"/>
              <a:t>nhỏ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 </a:t>
            </a:r>
            <a:r>
              <a:rPr lang="en-US" sz="2000" dirty="0" err="1" smtClean="0"/>
              <a:t>nguồn</a:t>
            </a:r>
            <a:r>
              <a:rPr lang="en-US" sz="2000" dirty="0" smtClean="0"/>
              <a:t>: SF=1</a:t>
            </a:r>
          </a:p>
          <a:p>
            <a:pPr lvl="1"/>
            <a:r>
              <a:rPr lang="en-US" sz="2400" dirty="0" err="1" smtClean="0"/>
              <a:t>Khi</a:t>
            </a:r>
            <a:r>
              <a:rPr lang="en-US" sz="2400" dirty="0" smtClean="0"/>
              <a:t> so </a:t>
            </a:r>
            <a:r>
              <a:rPr lang="en-US" sz="2400" dirty="0" err="1" smtClean="0"/>
              <a:t>sánh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,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CF </a:t>
            </a:r>
            <a:r>
              <a:rPr lang="en-US" sz="2400" dirty="0" err="1" smtClean="0"/>
              <a:t>và</a:t>
            </a:r>
            <a:r>
              <a:rPr lang="en-US" sz="2400" dirty="0" smtClean="0"/>
              <a:t> SF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endParaRPr lang="en-US" sz="2400" dirty="0" smtClean="0"/>
          </a:p>
          <a:p>
            <a:pPr lvl="1"/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</a:t>
            </a:r>
          </a:p>
          <a:p>
            <a:pPr marL="973138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AL,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 AL, 90h	;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SF=0,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CF=1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CMPSB</a:t>
            </a:r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byte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ES:DI </a:t>
            </a:r>
            <a:r>
              <a:rPr lang="en-US" dirty="0" err="1" smtClean="0"/>
              <a:t>và</a:t>
            </a:r>
            <a:r>
              <a:rPr lang="en-US" dirty="0" smtClean="0"/>
              <a:t> DS:SI</a:t>
            </a:r>
          </a:p>
          <a:p>
            <a:pPr lvl="1"/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Lấy</a:t>
            </a:r>
            <a:r>
              <a:rPr lang="en-US" dirty="0" smtClean="0"/>
              <a:t> DS:[SI]-ES:[DI]</a:t>
            </a:r>
          </a:p>
          <a:p>
            <a:pPr lvl="2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OF, SF, ZF, AF, PF, CF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 lvl="2"/>
            <a:r>
              <a:rPr lang="en-US" dirty="0" err="1" smtClean="0"/>
              <a:t>Nếu</a:t>
            </a:r>
            <a:r>
              <a:rPr lang="en-US" dirty="0" smtClean="0"/>
              <a:t> DF=0 </a:t>
            </a:r>
            <a:r>
              <a:rPr lang="en-US" dirty="0" err="1" smtClean="0"/>
              <a:t>thì</a:t>
            </a:r>
            <a:r>
              <a:rPr lang="en-US" dirty="0" smtClean="0"/>
              <a:t> SI=SI+1 </a:t>
            </a:r>
            <a:r>
              <a:rPr lang="en-US" dirty="0" err="1" smtClean="0"/>
              <a:t>và</a:t>
            </a:r>
            <a:r>
              <a:rPr lang="en-US" dirty="0" smtClean="0"/>
              <a:t> DI=DI+1,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SI=SI-1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DI=DI-1</a:t>
            </a:r>
          </a:p>
          <a:p>
            <a:pPr lvl="1"/>
            <a:r>
              <a:rPr lang="en-US" dirty="0" err="1" smtClean="0"/>
              <a:t>Cờ</a:t>
            </a:r>
            <a:r>
              <a:rPr lang="en-US" dirty="0" smtClean="0"/>
              <a:t> DF: </a:t>
            </a:r>
            <a:r>
              <a:rPr lang="en-US" dirty="0" err="1" smtClean="0"/>
              <a:t>Xóa</a:t>
            </a:r>
            <a:r>
              <a:rPr lang="en-US" dirty="0" smtClean="0"/>
              <a:t> (CLD), </a:t>
            </a:r>
            <a:r>
              <a:rPr lang="en-US" dirty="0" err="1" smtClean="0"/>
              <a:t>Đặt</a:t>
            </a:r>
            <a:r>
              <a:rPr lang="en-US" smtClean="0"/>
              <a:t> (STD)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21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JMP </a:t>
            </a:r>
            <a:r>
              <a:rPr lang="en-US" dirty="0" err="1" smtClean="0"/>
              <a:t>Đích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nhãn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Ra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CPU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1368425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MOV AX, 1</a:t>
            </a:r>
          </a:p>
          <a:p>
            <a:pPr marL="1368425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JMP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AddTwoToAX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1368425" lvl="1" indent="0"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AddOneToAX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1368425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INC AX</a:t>
            </a:r>
          </a:p>
          <a:p>
            <a:pPr marL="1368425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JMP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AXIsSet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1368425" lvl="1" indent="0"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AddTwoToAX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1368425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INC AX</a:t>
            </a:r>
          </a:p>
          <a:p>
            <a:pPr marL="1368425" lvl="1" indent="0"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AXIsSet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endParaRPr lang="en-US" dirty="0" smtClean="0"/>
          </a:p>
          <a:p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(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128 byte)</a:t>
            </a:r>
          </a:p>
          <a:p>
            <a:r>
              <a:rPr lang="en-US" dirty="0" smtClean="0"/>
              <a:t>Chia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9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Nhóm</a:t>
            </a:r>
            <a:r>
              <a:rPr lang="en-US" sz="3200" dirty="0" smtClean="0"/>
              <a:t> </a:t>
            </a:r>
            <a:r>
              <a:rPr lang="en-US" sz="3200" dirty="0" err="1" smtClean="0"/>
              <a:t>lệnh</a:t>
            </a:r>
            <a:r>
              <a:rPr lang="en-US" sz="3200" dirty="0" smtClean="0"/>
              <a:t> </a:t>
            </a:r>
            <a:r>
              <a:rPr lang="en-US" sz="3200" dirty="0" err="1" smtClean="0"/>
              <a:t>nhảy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điều</a:t>
            </a:r>
            <a:r>
              <a:rPr lang="en-US" sz="3200" dirty="0" smtClean="0"/>
              <a:t> </a:t>
            </a:r>
            <a:r>
              <a:rPr lang="en-US" sz="3200" dirty="0" err="1" smtClean="0"/>
              <a:t>kiện</a:t>
            </a:r>
            <a:r>
              <a:rPr lang="en-US" sz="3200" dirty="0" smtClean="0"/>
              <a:t>: </a:t>
            </a:r>
            <a:r>
              <a:rPr lang="en-US" sz="3200" dirty="0" err="1"/>
              <a:t>K</a:t>
            </a:r>
            <a:r>
              <a:rPr lang="en-US" sz="3200" dirty="0" err="1" smtClean="0"/>
              <a:t>iểm</a:t>
            </a:r>
            <a:r>
              <a:rPr lang="en-US" sz="3200" dirty="0" smtClean="0"/>
              <a:t> </a:t>
            </a:r>
            <a:r>
              <a:rPr lang="en-US" sz="3200" dirty="0" err="1" smtClean="0"/>
              <a:t>tra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cờ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49" y="1676400"/>
            <a:ext cx="6762751" cy="404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0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r>
              <a:rPr lang="en-US" sz="2800" dirty="0"/>
              <a:t> </a:t>
            </a:r>
            <a:r>
              <a:rPr lang="en-US" sz="2800" dirty="0" err="1"/>
              <a:t>nhảy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 smtClean="0"/>
              <a:t>: So </a:t>
            </a:r>
            <a:r>
              <a:rPr lang="en-US" sz="2800" dirty="0" err="1" smtClean="0"/>
              <a:t>sánh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dấu</a:t>
            </a:r>
            <a:endParaRPr lang="en-US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676400"/>
            <a:ext cx="59817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1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 dirty="0"/>
              <a:t>Nhóm lệnh nhảy có điều kiện: So sánh số </a:t>
            </a:r>
            <a:r>
              <a:rPr lang="en-US" sz="2800" dirty="0" err="1" smtClean="0"/>
              <a:t>không</a:t>
            </a:r>
            <a:r>
              <a:rPr lang="vi-VN" sz="2800" dirty="0" smtClean="0"/>
              <a:t> </a:t>
            </a:r>
            <a:r>
              <a:rPr lang="vi-VN" sz="2800" dirty="0"/>
              <a:t>dấu</a:t>
            </a:r>
            <a:endParaRPr lang="en-US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66875"/>
            <a:ext cx="627697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5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i="1" dirty="0" smtClean="0"/>
              <a:t>“Is it after 12 noon (Y/N)?”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y </a:t>
            </a:r>
            <a:r>
              <a:rPr lang="en-US" dirty="0" err="1" smtClean="0"/>
              <a:t>hoặc</a:t>
            </a:r>
            <a:r>
              <a:rPr lang="en-US" dirty="0" smtClean="0"/>
              <a:t> Y,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i="1" dirty="0" smtClean="0"/>
              <a:t>“Good afternoon, world!”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n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i="1" dirty="0" smtClean="0"/>
              <a:t>“Good. Morning, world!”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2819400"/>
            <a:ext cx="501772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Khai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báo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liệu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Prompt  DB 'Is it after 12 noon (Y/N)?$'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Msg1   DB  13, 10, 'Good morning, world!$'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Msg2   DB  13,10,  'Good afternoon, world!$‘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Chương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trình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CMP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AL, 'y'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JE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IsAfternoon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CMP AL, 'Y'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JE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IsAfternoon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IsMorning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LEA DX, Msg1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JMP Greeting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IsAfternoon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LEA DX, Msg2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Greeting: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MOV AH, 9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21h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7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1424</TotalTime>
  <Words>658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Clarity</vt:lpstr>
      <vt:lpstr>Lập trình hợp ngữ: Các lệnh điều khiển</vt:lpstr>
      <vt:lpstr>Lệnh so sánh</vt:lpstr>
      <vt:lpstr>Lệnh so sánh</vt:lpstr>
      <vt:lpstr>Lệnh nhảy</vt:lpstr>
      <vt:lpstr>Lệnh nhảy có điều kiện</vt:lpstr>
      <vt:lpstr>Nhóm lệnh nhảy có điều kiện: Kiểm tra một cờ</vt:lpstr>
      <vt:lpstr>Nhóm lệnh nhảy có điều kiện: So sánh số có dấu</vt:lpstr>
      <vt:lpstr>Nhóm lệnh nhảy có điều kiện: So sánh số không dấu</vt:lpstr>
      <vt:lpstr>Ví dụ</vt:lpstr>
      <vt:lpstr>Lệnh lặp</vt:lpstr>
      <vt:lpstr>Lệnh lặp</vt:lpstr>
      <vt:lpstr>Lệnh lặp</vt:lpstr>
    </vt:vector>
  </TitlesOfParts>
  <Company>Da Lat Laptop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Khanh Tran Ngo Nhu</cp:lastModifiedBy>
  <cp:revision>81</cp:revision>
  <dcterms:created xsi:type="dcterms:W3CDTF">2017-09-24T17:28:27Z</dcterms:created>
  <dcterms:modified xsi:type="dcterms:W3CDTF">2019-10-04T08:32:21Z</dcterms:modified>
</cp:coreProperties>
</file>