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59" r:id="rId6"/>
    <p:sldId id="258" r:id="rId7"/>
    <p:sldId id="260" r:id="rId8"/>
    <p:sldId id="262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实战</a:t>
            </a:r>
            <a:r>
              <a:rPr lang="en-US" altLang="zh-CN"/>
              <a:t>C</a:t>
            </a:r>
            <a:r>
              <a:rPr lang="en-US" altLang="zh-CN"/>
              <a:t>hatGPT</a:t>
            </a:r>
            <a:br>
              <a:rPr lang="en-US" altLang="zh-CN"/>
            </a:br>
            <a:r>
              <a:rPr lang="en-US" altLang="zh-CN"/>
              <a:t> </a:t>
            </a:r>
            <a:r>
              <a:rPr lang="zh-CN" altLang="en-US"/>
              <a:t>提示词工程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官方文档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https://platform.openai.com/docs/api-reference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4705" y="1825625"/>
            <a:ext cx="80219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59330" y="1825625"/>
            <a:ext cx="76727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29105" y="1825625"/>
            <a:ext cx="87325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70555" y="1825625"/>
            <a:ext cx="58502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1085" y="1825625"/>
            <a:ext cx="7529195" cy="43516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WZlZjk5NDE2Y2MyYTM4Y2I4YzkyZTRhNGZmNWNlNjk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WPS 演示</Application>
  <PresentationFormat>宽屏</PresentationFormat>
  <Paragraphs>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官方文档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wendao</cp:lastModifiedBy>
  <cp:revision>15</cp:revision>
  <dcterms:created xsi:type="dcterms:W3CDTF">2023-08-09T12:44:00Z</dcterms:created>
  <dcterms:modified xsi:type="dcterms:W3CDTF">2024-05-16T13:42:03Z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2052-12.1.0.16729</vt:lpwstr>
  </property>
</Properties>
</file>