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handoutMasterIdLst>
    <p:handoutMasterId r:id="rId24"/>
  </p:handoutMasterIdLst>
  <p:sldIdLst>
    <p:sldId id="256" r:id="rId2"/>
    <p:sldId id="280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281" r:id="rId22"/>
  </p:sldIdLst>
  <p:sldSz cx="1218882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8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53" autoAdjust="0"/>
    <p:restoredTop sz="94312" autoAdjust="0"/>
  </p:normalViewPr>
  <p:slideViewPr>
    <p:cSldViewPr>
      <p:cViewPr varScale="1">
        <p:scale>
          <a:sx n="79" d="100"/>
          <a:sy n="79" d="100"/>
        </p:scale>
        <p:origin x="-163" y="-7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马士兵教育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2020/5/11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马士兵教育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  <a:pPr/>
              <a:t>2020/5/11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F1EA7E4-2234-4EA4-A3ED-F6695B3E40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页眉占位符 5">
            <a:extLst>
              <a:ext uri="{FF2B5EF4-FFF2-40B4-BE49-F238E27FC236}">
                <a16:creationId xmlns:a16="http://schemas.microsoft.com/office/drawing/2014/main" xmlns="" id="{8FAFF681-2EFA-4132-A71A-39E4A8B79D2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zh-CN" altLang="en-US"/>
              <a:t>马士兵教育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88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7EE1A15-267C-4A91-BEA6-BC7E830DB5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7E375587-9F26-4508-8F72-33EA30707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4D31A56-B598-417E-A000-9F4F07991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BE9E-E909-4763-AF13-2C163FC3407C}" type="datetime1">
              <a:rPr lang="zh-CN" altLang="en-US" noProof="0" smtClean="0"/>
              <a:t>2020/5/11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F34B84D-1193-4964-B1DF-67737258D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noProof="0"/>
              <a:t>http://mashibing.com</a:t>
            </a:r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0CB9CB9-2860-4543-94CC-AFA1496ED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5598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28B2CB9-280B-42DD-8F92-A2A881C3D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2C577A8F-9299-4234-89D6-37F38FD8E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2F22758-4BE5-47DE-A51E-BAE51A531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95894-8FB3-4E4C-8A45-A4D4E7207458}" type="datetime1">
              <a:rPr lang="zh-CN" altLang="en-US" smtClean="0"/>
              <a:t>2020/5/11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33C044A-2871-4A48-825D-94333FC46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http://mashibing.com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10D5B6A-5239-4BD5-B85B-4E522D364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286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33891986-02B0-4FA5-8E1F-8B36556A2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34902FF8-D96D-49EB-ABF8-E2191836C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253EA23-11F2-4F98-A65B-5EF2582D3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A56-E3D7-40D8-A8C7-D21740112711}" type="datetime1">
              <a:rPr lang="zh-CN" altLang="en-US" noProof="0" smtClean="0"/>
              <a:t>2020/5/11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5EFE978-856F-40F1-BE02-35FF4FBDA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noProof="0"/>
              <a:t>http://mashibing.com</a:t>
            </a:r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F81A42F-0D0B-403B-9521-2FBA7CC89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904964091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F4B9764-8C59-4DC3-AD96-BD3217105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D6002C4-5349-4034-83DD-63B463B2D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820F6E5-2462-451C-BFFA-DF5CC297D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D892C-E7FD-4793-B6D3-C7D9FC4696F1}" type="datetime1">
              <a:rPr lang="zh-CN" altLang="en-US" smtClean="0"/>
              <a:t>2020/5/11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2F712A6-61AE-4D6A-A517-7E27D8CF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http://mashibing.com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754ABB9-22FC-4FFD-8136-A049A7FDE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551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26BA4B2-ABCC-4D0E-BB8F-BCB54BCA2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3C10469-6877-4F65-88E1-9BA518085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2107BC1-D72D-42DE-9774-1FA473AEA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B8295-C568-46C0-BFD8-B6FAAD083B3B}" type="datetime1">
              <a:rPr lang="zh-CN" altLang="en-US" smtClean="0"/>
              <a:t>2020/5/11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CA9395A-4884-42FD-A589-8F7C8821E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http://mashibing.com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2C14DA8-F428-47D4-BC55-A11013481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193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9E20D00-1864-4963-8526-35AF89C8F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98BC7F6-DC7A-46D3-B532-FE7412126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D42EFA55-1632-44F0-8E48-62F767630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C6CB79A1-19CF-4DE2-BDEE-2BB9F7EA9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3F8-092B-4569-9A33-38F43D96F9A9}" type="datetime1">
              <a:rPr lang="zh-CN" altLang="en-US" smtClean="0"/>
              <a:t>2020/5/11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72EF4490-E4F9-4799-A010-91767B3D5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http://mashibing.com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9DF91DBE-EB84-41C5-A9AC-72571DBF3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218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4FBDEA2-4206-4AF5-A1AE-05C719AF5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70FA299-1C2D-4DB0-9D59-0EC6B97A2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37674D3-2603-490D-A7DA-F1531A0AB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3DD45879-33A0-4541-A3EC-2EEB09D75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67ABBE64-AA49-454F-8C95-826E05111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1378941C-BF68-4959-BB89-F945F8978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1A50-1F42-4180-8F91-A81DDA3BB3D5}" type="datetime1">
              <a:rPr lang="zh-CN" altLang="en-US" smtClean="0"/>
              <a:t>2020/5/11</a:t>
            </a:fld>
            <a:endParaRPr lang="zh-CN" alt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0CCF4542-E85A-4DCC-BAB9-3E555B104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http://mashibing.com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320BC25C-49C3-4017-9CAB-B09DBDA2D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193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BF5A180-698F-4C6F-BBFB-C91E5837E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D62E5126-0801-405D-9E40-4AFC0BAFD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D849-E754-4C5E-A825-021D7D41C5B2}" type="datetime1">
              <a:rPr lang="zh-CN" altLang="en-US" smtClean="0"/>
              <a:t>2020/5/11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E28ED72E-9379-474A-9FC7-9CB274908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http://mashibing.com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CF0150C7-EF04-4B03-9D4B-CADA32877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643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3EB89995-B3BA-4D79-9A43-A4890CAE9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B6DED1A-B016-4688-BFF5-D8848786F46A}" type="datetime1">
              <a:rPr lang="zh-CN" altLang="en-US" noProof="0" smtClean="0"/>
              <a:t>2020/5/11</a:t>
            </a:fld>
            <a:endParaRPr lang="zh-CN" altLang="en-US" noProof="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F6CE6B8C-842D-4ACB-92C5-739F818CF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CN" noProof="0"/>
              <a:t>http://mashibing.com</a:t>
            </a:r>
            <a:endParaRPr lang="zh-CN" altLang="en-US" noProof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D5DC3C69-1BA7-4145-9BD2-9095EA231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1339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31C0E8D-9A0D-485B-9080-65934395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ED0A3BB-D89B-42CF-9AD8-EAC0D3BAE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CD78D170-4A45-45ED-AAEF-DCAB62F70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40F0E95A-57EE-4594-B965-BB35A4BEE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A56-E3D7-40D8-A8C7-D21740112711}" type="datetime1">
              <a:rPr lang="zh-CN" altLang="en-US" noProof="0" smtClean="0"/>
              <a:t>2020/5/11</a:t>
            </a:fld>
            <a:endParaRPr lang="zh-CN" altLang="en-US" noProof="0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60A7B261-044B-4190-AE02-995C734AA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noProof="0"/>
              <a:t>http://mashibing.com</a:t>
            </a:r>
            <a:endParaRPr lang="zh-CN" altLang="en-US" noProof="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AC258699-955C-4B3D-9EFE-3236DEA5B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90458601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8CC49C3-8134-4DE8-836A-FC267FCEF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8F44CF3D-0695-43B6-95A3-E0D435D5B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73335F53-8859-4649-8C8F-73371854B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CF2B2E89-6226-4A1B-BC2E-826EB6FE1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A56-E3D7-40D8-A8C7-D21740112711}" type="datetime1">
              <a:rPr lang="zh-CN" altLang="en-US" noProof="0" smtClean="0"/>
              <a:t>2020/5/11</a:t>
            </a:fld>
            <a:endParaRPr lang="zh-CN" altLang="en-US" noProof="0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7376A307-360C-4EAE-8D10-8E39B088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noProof="0"/>
              <a:t>http://mashibing.com</a:t>
            </a:r>
            <a:endParaRPr lang="zh-CN" altLang="en-US" noProof="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6BFB4443-C182-401B-8AD6-F39AAAC83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99768557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C9B8620C-8535-4FC7-8019-52E719C05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3F475F58-D66C-4ABC-863F-F197324D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93B3CFB-A117-41A1-BF6B-0DFE6DF05E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FFA56-E3D7-40D8-A8C7-D21740112711}" type="datetime1">
              <a:rPr lang="zh-CN" altLang="en-US" noProof="0" smtClean="0"/>
              <a:t>2020/5/11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5B5B103-571D-410F-8CDD-1E5C4998A5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noProof="0"/>
              <a:t>http://mashibing.com</a:t>
            </a:r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6C6EFBF-6EEF-4EB5-AB77-FEBE088A89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51640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uaidaili.com/" TargetMode="External"/><Relationship Id="rId2" Type="http://schemas.openxmlformats.org/officeDocument/2006/relationships/hyperlink" Target="http://www.daxiangdaili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ieba.baidu.com/index.html?traceid=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mirrors.aliyun.com/pypi/simple/request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so.com/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slou.com/login.php" TargetMode="External"/><Relationship Id="rId2" Type="http://schemas.openxmlformats.org/officeDocument/2006/relationships/hyperlink" Target="url,%20data=None,%20json=Non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xslou.com/login.ph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lingdianshuwu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xslou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ovie.douban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9876" y="1340768"/>
            <a:ext cx="9971409" cy="1514549"/>
          </a:xfrm>
        </p:spPr>
        <p:txBody>
          <a:bodyPr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网络请求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2195735" cy="1066800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授课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：杨淑娟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F0073E6E-0011-44CE-A6D1-52DD5071D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noProof="0" dirty="0"/>
              <a:t>http://mashibing.com</a:t>
            </a:r>
            <a:endParaRPr lang="zh-CN" altLang="en-US" noProof="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D5CE869E-D959-4B58-9497-FD60B16621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0" y="32530"/>
            <a:ext cx="1413259" cy="902147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2854052" y="3356992"/>
            <a:ext cx="7560840" cy="8664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9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endParaRPr lang="zh-CN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17A781B-CE2C-4AB8-B389-7C508E0C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IP</a:t>
            </a:r>
            <a:r>
              <a:rPr lang="zh-CN" altLang="en-US" dirty="0" smtClean="0"/>
              <a:t>代理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47" y="1556792"/>
            <a:ext cx="10512862" cy="4351338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IP</a:t>
            </a:r>
            <a:r>
              <a:rPr lang="zh-CN" altLang="en-US" b="1" dirty="0" smtClean="0"/>
              <a:t>代理的方式</a:t>
            </a:r>
            <a:endParaRPr lang="en-US" altLang="zh-CN" b="1" dirty="0" smtClean="0"/>
          </a:p>
          <a:p>
            <a:pPr lvl="1"/>
            <a:r>
              <a:rPr lang="zh-CN" altLang="en-US" dirty="0"/>
              <a:t>免费代理</a:t>
            </a:r>
            <a:r>
              <a:rPr lang="en-US" altLang="zh-CN" dirty="0"/>
              <a:t>IP </a:t>
            </a:r>
            <a:r>
              <a:rPr lang="zh-CN" altLang="en-US" dirty="0"/>
              <a:t>：</a:t>
            </a:r>
            <a:r>
              <a:rPr lang="en-US" altLang="zh-CN" dirty="0"/>
              <a:t>https://www.xicidaili.com/nn/ </a:t>
            </a:r>
          </a:p>
          <a:p>
            <a:pPr lvl="1"/>
            <a:r>
              <a:rPr lang="zh-CN" altLang="en-US" dirty="0"/>
              <a:t>大象代理 </a:t>
            </a:r>
            <a:r>
              <a:rPr lang="zh-CN" altLang="en-US" dirty="0" smtClean="0"/>
              <a:t>：收费 </a:t>
            </a: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://www.daxiangdaili.com/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快代理：收费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3"/>
              </a:rPr>
              <a:t>https://www.kuaidaili.com/</a:t>
            </a:r>
            <a:r>
              <a:rPr lang="en-US" altLang="zh-CN" dirty="0" smtClean="0"/>
              <a:t> </a:t>
            </a:r>
          </a:p>
          <a:p>
            <a:pPr lvl="1"/>
            <a:endParaRPr lang="zh-CN" altLang="en-US" dirty="0" smtClean="0"/>
          </a:p>
          <a:p>
            <a:r>
              <a:rPr lang="en-US" altLang="zh-CN" b="1" dirty="0" smtClean="0"/>
              <a:t>IP</a:t>
            </a:r>
            <a:r>
              <a:rPr lang="zh-CN" altLang="en-US" b="1" dirty="0" smtClean="0"/>
              <a:t>代理的使用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b="1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0D7C1723-667E-4097-98C3-CF7919D3E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http://mashibing.com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85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17A781B-CE2C-4AB8-B389-7C508E0C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</a:t>
            </a:r>
            <a:r>
              <a:rPr lang="zh-CN" altLang="en-US" dirty="0" smtClean="0"/>
              <a:t>用</a:t>
            </a:r>
            <a:r>
              <a:rPr lang="en-US" altLang="zh-CN" dirty="0" smtClean="0"/>
              <a:t>Cookie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47" y="1556792"/>
            <a:ext cx="10512862" cy="43513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1" dirty="0" smtClean="0"/>
              <a:t>为什么需要使用</a:t>
            </a:r>
            <a:r>
              <a:rPr lang="en-US" altLang="zh-CN" b="1" dirty="0" smtClean="0"/>
              <a:t>Cookie</a:t>
            </a:r>
          </a:p>
          <a:p>
            <a:pPr lvl="1"/>
            <a:r>
              <a:rPr lang="zh-CN" altLang="en-US" dirty="0" smtClean="0"/>
              <a:t>解决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的无状态性</a:t>
            </a:r>
            <a:r>
              <a:rPr lang="en-US" altLang="zh-CN" dirty="0" smtClean="0"/>
              <a:t> </a:t>
            </a:r>
          </a:p>
          <a:p>
            <a:pPr lvl="1"/>
            <a:endParaRPr lang="zh-CN" altLang="en-US" dirty="0" smtClean="0"/>
          </a:p>
          <a:p>
            <a:r>
              <a:rPr lang="zh-CN" altLang="en-US" b="1" dirty="0"/>
              <a:t>使</a:t>
            </a:r>
            <a:r>
              <a:rPr lang="zh-CN" altLang="en-US" b="1" dirty="0" smtClean="0"/>
              <a:t>用步骤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实</a:t>
            </a:r>
            <a:r>
              <a:rPr lang="zh-CN" altLang="en-US" dirty="0"/>
              <a:t>例化</a:t>
            </a:r>
            <a:r>
              <a:rPr lang="en-US" altLang="zh-CN" dirty="0"/>
              <a:t>MozillaCookieJar (</a:t>
            </a:r>
            <a:r>
              <a:rPr lang="zh-CN" altLang="en-US" dirty="0"/>
              <a:t>保存</a:t>
            </a:r>
            <a:r>
              <a:rPr lang="en-US" altLang="zh-CN" dirty="0"/>
              <a:t>cookie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创</a:t>
            </a:r>
            <a:r>
              <a:rPr lang="zh-CN" altLang="en-US" dirty="0"/>
              <a:t>建 </a:t>
            </a:r>
            <a:r>
              <a:rPr lang="en-US" altLang="zh-CN" dirty="0"/>
              <a:t>handler</a:t>
            </a:r>
            <a:r>
              <a:rPr lang="zh-CN" altLang="en-US" dirty="0"/>
              <a:t>对象（</a:t>
            </a:r>
            <a:r>
              <a:rPr lang="en-US" altLang="zh-CN" dirty="0"/>
              <a:t>cookie</a:t>
            </a:r>
            <a:r>
              <a:rPr lang="zh-CN" altLang="en-US" dirty="0"/>
              <a:t>的处理器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</a:t>
            </a:r>
            <a:r>
              <a:rPr lang="zh-CN" altLang="en-US" dirty="0"/>
              <a:t>建</a:t>
            </a:r>
            <a:r>
              <a:rPr lang="en-US" altLang="zh-CN" dirty="0"/>
              <a:t>opener</a:t>
            </a:r>
            <a:r>
              <a:rPr lang="zh-CN" altLang="en-US" dirty="0"/>
              <a:t>对</a:t>
            </a:r>
            <a:r>
              <a:rPr lang="zh-CN" altLang="en-US" dirty="0" smtClean="0"/>
              <a:t>象</a:t>
            </a:r>
            <a:endParaRPr lang="en-US" altLang="zh-CN" dirty="0" smtClean="0"/>
          </a:p>
          <a:p>
            <a:pPr lvl="1"/>
            <a:r>
              <a:rPr lang="zh-CN" altLang="en-US" dirty="0"/>
              <a:t>打开网页</a:t>
            </a:r>
            <a:r>
              <a:rPr lang="en-US" altLang="zh-CN" dirty="0"/>
              <a:t>(</a:t>
            </a:r>
            <a:r>
              <a:rPr lang="zh-CN" altLang="en-US" dirty="0"/>
              <a:t>发送请求获取响应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/>
              <a:t>保存</a:t>
            </a:r>
            <a:r>
              <a:rPr lang="en-US" altLang="zh-CN" dirty="0"/>
              <a:t>cookie</a:t>
            </a:r>
            <a:r>
              <a:rPr lang="zh-CN" altLang="en-US" dirty="0"/>
              <a:t>文</a:t>
            </a:r>
            <a:r>
              <a:rPr lang="zh-CN" altLang="en-US" dirty="0" smtClean="0"/>
              <a:t>件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b="1" dirty="0" smtClean="0"/>
              <a:t>案例</a:t>
            </a:r>
            <a:r>
              <a:rPr lang="en-US" altLang="zh-CN" b="1" dirty="0" smtClean="0"/>
              <a:t>:</a:t>
            </a:r>
            <a:r>
              <a:rPr lang="zh-CN" altLang="en-US" dirty="0"/>
              <a:t>获取百度贴吧的</a:t>
            </a:r>
            <a:r>
              <a:rPr lang="en-US" altLang="zh-CN" dirty="0"/>
              <a:t>Cookie</a:t>
            </a:r>
            <a:r>
              <a:rPr lang="zh-CN" altLang="en-US" dirty="0"/>
              <a:t>并保存到文件中</a:t>
            </a:r>
            <a:r>
              <a:rPr lang="en-US" altLang="zh-CN" b="1" dirty="0" smtClean="0">
                <a:hlinkClick r:id="rId2"/>
              </a:rPr>
              <a:t>https://tieba.baidu.com/index.html?traceid=#</a:t>
            </a:r>
            <a:r>
              <a:rPr lang="en-US" altLang="zh-CN" dirty="0" smtClean="0"/>
              <a:t> </a:t>
            </a:r>
          </a:p>
          <a:p>
            <a:pPr marL="0" indent="0">
              <a:buNone/>
            </a:pPr>
            <a:endParaRPr lang="en-US" altLang="zh-CN" b="1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b="1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0D7C1723-667E-4097-98C3-CF7919D3E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http://mashibing.com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48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17A781B-CE2C-4AB8-B389-7C508E0C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错</a:t>
            </a:r>
            <a:r>
              <a:rPr lang="zh-CN" altLang="en-US" dirty="0" smtClean="0"/>
              <a:t>误解析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47" y="1556792"/>
            <a:ext cx="10512862" cy="4351338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异常处理主要用到两大类</a:t>
            </a:r>
            <a:endParaRPr lang="en-US" altLang="zh-CN" b="1" dirty="0"/>
          </a:p>
          <a:p>
            <a:pPr lvl="1"/>
            <a:r>
              <a:rPr lang="en-US" altLang="zh-CN" dirty="0" smtClean="0"/>
              <a:t>urllib.error.URLError :</a:t>
            </a:r>
            <a:r>
              <a:rPr lang="zh-CN" altLang="en-US" dirty="0" smtClean="0"/>
              <a:t>用于捕获由</a:t>
            </a:r>
            <a:r>
              <a:rPr lang="en-US" altLang="zh-CN" dirty="0" smtClean="0"/>
              <a:t>urllib.request</a:t>
            </a:r>
            <a:r>
              <a:rPr lang="zh-CN" altLang="en-US" dirty="0" smtClean="0"/>
              <a:t>产生的异常，使用</a:t>
            </a:r>
            <a:r>
              <a:rPr lang="en-US" altLang="zh-CN" dirty="0" smtClean="0"/>
              <a:t>reason</a:t>
            </a:r>
            <a:r>
              <a:rPr lang="zh-CN" altLang="en-US" dirty="0"/>
              <a:t>属</a:t>
            </a:r>
            <a:r>
              <a:rPr lang="zh-CN" altLang="en-US" dirty="0" smtClean="0"/>
              <a:t>性返回错误原因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urllib.error.HTTPError :</a:t>
            </a:r>
            <a:r>
              <a:rPr lang="zh-CN" altLang="en-US" dirty="0" smtClean="0"/>
              <a:t>用于处理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与</a:t>
            </a:r>
            <a:r>
              <a:rPr lang="en-US" altLang="zh-CN" dirty="0" smtClean="0"/>
              <a:t>HTTPS</a:t>
            </a:r>
            <a:r>
              <a:rPr lang="zh-CN" altLang="en-US" dirty="0" smtClean="0"/>
              <a:t>请求的错误，它有三个属性</a:t>
            </a:r>
            <a:endParaRPr lang="en-US" altLang="zh-CN" dirty="0" smtClean="0"/>
          </a:p>
          <a:p>
            <a:pPr lvl="2"/>
            <a:r>
              <a:rPr lang="en-US" altLang="zh-CN" dirty="0"/>
              <a:t>c</a:t>
            </a:r>
            <a:r>
              <a:rPr lang="en-US" altLang="zh-CN" dirty="0" smtClean="0"/>
              <a:t>ode:</a:t>
            </a:r>
            <a:r>
              <a:rPr lang="zh-CN" altLang="en-US" dirty="0" smtClean="0"/>
              <a:t>请求返回的状态码</a:t>
            </a:r>
            <a:endParaRPr lang="en-US" altLang="zh-CN" dirty="0" smtClean="0"/>
          </a:p>
          <a:p>
            <a:pPr lvl="2"/>
            <a:r>
              <a:rPr lang="en-US" altLang="zh-CN" dirty="0"/>
              <a:t>r</a:t>
            </a:r>
            <a:r>
              <a:rPr lang="en-US" altLang="zh-CN" dirty="0" smtClean="0"/>
              <a:t>eason:</a:t>
            </a:r>
            <a:r>
              <a:rPr lang="zh-CN" altLang="en-US" dirty="0" smtClean="0"/>
              <a:t>返回错误的原因</a:t>
            </a:r>
            <a:endParaRPr lang="en-US" altLang="zh-CN" dirty="0" smtClean="0"/>
          </a:p>
          <a:p>
            <a:pPr lvl="2"/>
            <a:r>
              <a:rPr lang="en-US" altLang="zh-CN" dirty="0"/>
              <a:t>h</a:t>
            </a:r>
            <a:r>
              <a:rPr lang="en-US" altLang="zh-CN" dirty="0" smtClean="0"/>
              <a:t>eaders:</a:t>
            </a:r>
            <a:r>
              <a:rPr lang="zh-CN" altLang="en-US" dirty="0" smtClean="0"/>
              <a:t>请求返回的响应头信息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0" indent="0">
              <a:buNone/>
            </a:pPr>
            <a:endParaRPr lang="en-US" altLang="zh-CN" b="1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b="1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0D7C1723-667E-4097-98C3-CF7919D3E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http://mashibing.com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01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17A781B-CE2C-4AB8-B389-7C508E0C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en-US" altLang="zh-CN" dirty="0" smtClean="0"/>
              <a:t>equests</a:t>
            </a:r>
            <a:r>
              <a:rPr lang="zh-CN" altLang="en-US" dirty="0" smtClean="0"/>
              <a:t>库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47" y="1556792"/>
            <a:ext cx="10512862" cy="4351338"/>
          </a:xfrm>
        </p:spPr>
        <p:txBody>
          <a:bodyPr>
            <a:normAutofit/>
          </a:bodyPr>
          <a:lstStyle/>
          <a:p>
            <a:r>
              <a:rPr lang="en-US" altLang="zh-CN" b="1" dirty="0"/>
              <a:t>Requests </a:t>
            </a:r>
            <a:r>
              <a:rPr lang="zh-CN" altLang="en-US" dirty="0"/>
              <a:t>是</a:t>
            </a:r>
            <a:r>
              <a:rPr lang="en-US" altLang="zh-CN" dirty="0"/>
              <a:t>Python</a:t>
            </a:r>
            <a:r>
              <a:rPr lang="zh-CN" altLang="en-US" dirty="0"/>
              <a:t>一个很实用的</a:t>
            </a:r>
            <a:r>
              <a:rPr lang="en-US" altLang="zh-CN" dirty="0"/>
              <a:t>HTTP</a:t>
            </a:r>
            <a:r>
              <a:rPr lang="zh-CN" altLang="en-US" dirty="0"/>
              <a:t>客户端，完全满足如今网络爬虫的需</a:t>
            </a:r>
            <a:r>
              <a:rPr lang="zh-CN" altLang="en-US" dirty="0" smtClean="0"/>
              <a:t>求</a:t>
            </a:r>
            <a:endParaRPr lang="en-US" altLang="zh-CN" dirty="0" smtClean="0"/>
          </a:p>
          <a:p>
            <a:r>
              <a:rPr lang="en-US" altLang="zh-CN" b="1" dirty="0"/>
              <a:t>r</a:t>
            </a:r>
            <a:r>
              <a:rPr lang="en-US" altLang="zh-CN" b="1" dirty="0" smtClean="0"/>
              <a:t>equests</a:t>
            </a:r>
            <a:r>
              <a:rPr lang="zh-CN" altLang="en-US" b="1" dirty="0" smtClean="0"/>
              <a:t>库的安装</a:t>
            </a:r>
            <a:endParaRPr lang="en-US" altLang="zh-CN" b="1" dirty="0" smtClean="0"/>
          </a:p>
          <a:p>
            <a:pPr lvl="1"/>
            <a:r>
              <a:rPr lang="en-US" altLang="zh-CN" b="1" dirty="0"/>
              <a:t>p</a:t>
            </a:r>
            <a:r>
              <a:rPr lang="en-US" altLang="zh-CN" b="1" dirty="0" smtClean="0"/>
              <a:t>ip</a:t>
            </a:r>
            <a:r>
              <a:rPr lang="zh-CN" altLang="en-US" b="1" dirty="0" smtClean="0"/>
              <a:t>命令安装</a:t>
            </a:r>
            <a:endParaRPr lang="en-US" altLang="zh-CN" b="1" dirty="0"/>
          </a:p>
          <a:p>
            <a:pPr lvl="2"/>
            <a:r>
              <a:rPr lang="en-US" altLang="zh-CN" dirty="0" smtClean="0"/>
              <a:t>windows</a:t>
            </a:r>
            <a:r>
              <a:rPr lang="zh-CN" altLang="en-US" dirty="0"/>
              <a:t>操作系统：</a:t>
            </a:r>
            <a:r>
              <a:rPr lang="en-US" altLang="zh-CN" dirty="0"/>
              <a:t>pip install requests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Mac </a:t>
            </a:r>
            <a:r>
              <a:rPr lang="zh-CN" altLang="en-US" dirty="0"/>
              <a:t>操作系统</a:t>
            </a:r>
            <a:r>
              <a:rPr lang="en-US" altLang="zh-CN" dirty="0"/>
              <a:t>:  pip3 install requests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Linux</a:t>
            </a:r>
            <a:r>
              <a:rPr lang="zh-CN" altLang="en-US" dirty="0"/>
              <a:t>操作系统</a:t>
            </a:r>
            <a:r>
              <a:rPr lang="en-US" altLang="zh-CN" dirty="0"/>
              <a:t>; sudo pip install requests 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源码安装</a:t>
            </a:r>
            <a:endParaRPr lang="en-US" altLang="zh-CN" b="1" dirty="0" smtClean="0"/>
          </a:p>
          <a:p>
            <a:pPr lvl="2"/>
            <a:r>
              <a:rPr lang="zh-CN" altLang="en-US" dirty="0"/>
              <a:t>下源</a:t>
            </a:r>
            <a:r>
              <a:rPr lang="en-US" altLang="zh-CN" dirty="0"/>
              <a:t>requests</a:t>
            </a:r>
            <a:r>
              <a:rPr lang="zh-CN" altLang="en-US" dirty="0"/>
              <a:t>源码</a:t>
            </a:r>
            <a:r>
              <a:rPr lang="en-US" altLang="zh-CN" dirty="0">
                <a:hlinkClick r:id="rId2"/>
              </a:rPr>
              <a:t>http://mirrors.aliyun.com/pypi/simple/requests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 lvl="2"/>
            <a:r>
              <a:rPr lang="zh-CN" altLang="en-US" dirty="0"/>
              <a:t>下载文件到本地之后，解压到</a:t>
            </a:r>
            <a:r>
              <a:rPr lang="en-US" altLang="zh-CN" dirty="0"/>
              <a:t>Python</a:t>
            </a:r>
            <a:r>
              <a:rPr lang="zh-CN" altLang="en-US" dirty="0"/>
              <a:t>安装目录，之后打开解压</a:t>
            </a:r>
            <a:r>
              <a:rPr lang="zh-CN" altLang="en-US" dirty="0" smtClean="0"/>
              <a:t>文</a:t>
            </a:r>
            <a:endParaRPr lang="en-US" altLang="zh-CN" dirty="0" smtClean="0"/>
          </a:p>
          <a:p>
            <a:pPr lvl="2"/>
            <a:r>
              <a:rPr lang="zh-CN" altLang="en-US" dirty="0"/>
              <a:t>运行命令行输入 </a:t>
            </a:r>
            <a:r>
              <a:rPr lang="en-US" altLang="zh-CN" dirty="0"/>
              <a:t>python setup.py install </a:t>
            </a:r>
            <a:r>
              <a:rPr lang="zh-CN" altLang="en-US" dirty="0"/>
              <a:t>即可安装</a:t>
            </a:r>
            <a:endParaRPr lang="en-US" altLang="zh-CN" b="1" dirty="0" smtClean="0"/>
          </a:p>
          <a:p>
            <a:pPr lvl="1"/>
            <a:endParaRPr lang="en-US" altLang="zh-CN" dirty="0" smtClean="0"/>
          </a:p>
          <a:p>
            <a:pPr marL="0" indent="0">
              <a:buNone/>
            </a:pPr>
            <a:endParaRPr lang="en-US" altLang="zh-CN" b="1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b="1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0D7C1723-667E-4097-98C3-CF7919D3E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http://mashibing.com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61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17A781B-CE2C-4AB8-B389-7C508E0C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en-US" altLang="zh-CN" dirty="0" smtClean="0"/>
              <a:t>equests</a:t>
            </a:r>
            <a:r>
              <a:rPr lang="zh-CN" altLang="en-US" dirty="0" smtClean="0"/>
              <a:t>库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47" y="1556792"/>
            <a:ext cx="10512862" cy="4351338"/>
          </a:xfrm>
        </p:spPr>
        <p:txBody>
          <a:bodyPr>
            <a:normAutofit lnSpcReduction="10000"/>
          </a:bodyPr>
          <a:lstStyle/>
          <a:p>
            <a:r>
              <a:rPr lang="en-US" altLang="zh-CN" b="1" dirty="0"/>
              <a:t>r</a:t>
            </a:r>
            <a:r>
              <a:rPr lang="en-US" altLang="zh-CN" b="1" dirty="0" smtClean="0"/>
              <a:t>equests</a:t>
            </a:r>
            <a:r>
              <a:rPr lang="zh-CN" altLang="en-US" b="1" dirty="0" smtClean="0"/>
              <a:t>库常用的方法</a:t>
            </a:r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r>
              <a:rPr lang="zh-CN" altLang="en-US" b="1" dirty="0" smtClean="0"/>
              <a:t>最常用的方法为</a:t>
            </a:r>
            <a:r>
              <a:rPr lang="en-US" altLang="zh-CN" b="1" dirty="0" smtClean="0"/>
              <a:t>get()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post()</a:t>
            </a:r>
            <a:r>
              <a:rPr lang="zh-CN" altLang="en-US" b="1" dirty="0" smtClean="0"/>
              <a:t>分别用于发送</a:t>
            </a:r>
            <a:r>
              <a:rPr lang="en-US" altLang="zh-CN" b="1" dirty="0" smtClean="0"/>
              <a:t>Get</a:t>
            </a:r>
            <a:r>
              <a:rPr lang="zh-CN" altLang="en-US" b="1" dirty="0" smtClean="0"/>
              <a:t>请求和</a:t>
            </a:r>
            <a:r>
              <a:rPr lang="en-US" altLang="zh-CN" b="1" dirty="0" smtClean="0"/>
              <a:t>Post</a:t>
            </a:r>
            <a:r>
              <a:rPr lang="zh-CN" altLang="en-US" b="1" dirty="0" smtClean="0"/>
              <a:t>请求</a:t>
            </a:r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b="1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0D7C1723-667E-4097-98C3-CF7919D3E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http://mashibing.com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85316"/>
              </p:ext>
            </p:extLst>
          </p:nvPr>
        </p:nvGraphicFramePr>
        <p:xfrm>
          <a:off x="1773932" y="2204864"/>
          <a:ext cx="8125884" cy="296672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936104"/>
                <a:gridCol w="2160240"/>
                <a:gridCol w="502954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requests.request(url)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构造一个请求，支持以下各种方法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requests.get()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发送</a:t>
                      </a:r>
                      <a:r>
                        <a:rPr lang="en-US" altLang="zh-CN" dirty="0" smtClean="0"/>
                        <a:t>Get</a:t>
                      </a:r>
                      <a:r>
                        <a:rPr lang="zh-CN" altLang="en-US" dirty="0" smtClean="0"/>
                        <a:t>请求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requests.post()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发送</a:t>
                      </a:r>
                      <a:r>
                        <a:rPr lang="en-US" altLang="zh-CN" dirty="0" smtClean="0"/>
                        <a:t>Post</a:t>
                      </a:r>
                      <a:r>
                        <a:rPr lang="zh-CN" altLang="en-US" dirty="0" smtClean="0"/>
                        <a:t>请求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requests.head()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获取</a:t>
                      </a:r>
                      <a:r>
                        <a:rPr lang="en-US" altLang="zh-CN" dirty="0" smtClean="0"/>
                        <a:t>HTML</a:t>
                      </a:r>
                      <a:r>
                        <a:rPr lang="zh-CN" altLang="en-US" dirty="0" smtClean="0"/>
                        <a:t>的头部信息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requests.put()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发送</a:t>
                      </a:r>
                      <a:r>
                        <a:rPr lang="en-US" altLang="zh-CN" dirty="0" smtClean="0"/>
                        <a:t>Put</a:t>
                      </a:r>
                      <a:r>
                        <a:rPr lang="zh-CN" altLang="en-US" dirty="0" smtClean="0"/>
                        <a:t>请求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requests.patch()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提交局部修改的请求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requests.delete()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提交删除请求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878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17A781B-CE2C-4AB8-B389-7C508E0C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en-US" altLang="zh-CN" dirty="0" smtClean="0"/>
              <a:t>equests</a:t>
            </a:r>
            <a:r>
              <a:rPr lang="zh-CN" altLang="en-US" dirty="0" smtClean="0"/>
              <a:t>库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47" y="1556792"/>
            <a:ext cx="10512862" cy="4351338"/>
          </a:xfrm>
        </p:spPr>
        <p:txBody>
          <a:bodyPr>
            <a:normAutofit/>
          </a:bodyPr>
          <a:lstStyle/>
          <a:p>
            <a:r>
              <a:rPr lang="en-US" altLang="zh-CN" b="1" dirty="0"/>
              <a:t>r</a:t>
            </a:r>
            <a:r>
              <a:rPr lang="en-US" altLang="zh-CN" b="1" dirty="0" smtClean="0"/>
              <a:t>equests</a:t>
            </a:r>
            <a:r>
              <a:rPr lang="zh-CN" altLang="en-US" b="1" dirty="0" smtClean="0"/>
              <a:t>库的使用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语法结构</a:t>
            </a:r>
            <a:r>
              <a:rPr lang="en-US" altLang="zh-CN" b="1" dirty="0" smtClean="0"/>
              <a:t>:</a:t>
            </a:r>
          </a:p>
          <a:p>
            <a:pPr marL="457063" lvl="1" indent="0">
              <a:buNone/>
            </a:pPr>
            <a:r>
              <a:rPr lang="en-US" altLang="zh-CN" dirty="0" smtClean="0"/>
              <a:t>    requests.get(url</a:t>
            </a:r>
            <a:r>
              <a:rPr lang="en-US" altLang="zh-CN" dirty="0"/>
              <a:t>, params=None</a:t>
            </a:r>
            <a:r>
              <a:rPr lang="en-US" altLang="zh-CN" dirty="0" smtClean="0"/>
              <a:t>)</a:t>
            </a:r>
          </a:p>
          <a:p>
            <a:pPr marL="457063" lvl="1" indent="0">
              <a:buNone/>
            </a:pPr>
            <a:endParaRPr lang="en-US" altLang="zh-CN" dirty="0" smtClean="0"/>
          </a:p>
          <a:p>
            <a:pPr lvl="1"/>
            <a:r>
              <a:rPr lang="zh-CN" altLang="en-US" b="1" dirty="0"/>
              <a:t>参数说明： </a:t>
            </a:r>
          </a:p>
          <a:p>
            <a:pPr lvl="2"/>
            <a:r>
              <a:rPr lang="en-US" altLang="zh-CN" dirty="0"/>
              <a:t>url:</a:t>
            </a:r>
            <a:r>
              <a:rPr lang="zh-CN" altLang="en-US" dirty="0"/>
              <a:t>需要爬取的网站的网址 </a:t>
            </a:r>
          </a:p>
          <a:p>
            <a:pPr lvl="2"/>
            <a:r>
              <a:rPr lang="en-US" altLang="zh-CN" dirty="0"/>
              <a:t>params:</a:t>
            </a:r>
            <a:r>
              <a:rPr lang="zh-CN" altLang="en-US" dirty="0"/>
              <a:t>请求参数 </a:t>
            </a:r>
            <a:endParaRPr lang="en-US" altLang="zh-CN" dirty="0" smtClean="0"/>
          </a:p>
          <a:p>
            <a:pPr lvl="2"/>
            <a:endParaRPr lang="zh-CN" altLang="en-US" dirty="0"/>
          </a:p>
          <a:p>
            <a:pPr lvl="1"/>
            <a:r>
              <a:rPr lang="zh-CN" altLang="en-US" dirty="0"/>
              <a:t>该方法的结果为</a:t>
            </a:r>
            <a:r>
              <a:rPr lang="en-US" altLang="zh-CN" dirty="0"/>
              <a:t>Response</a:t>
            </a:r>
            <a:r>
              <a:rPr lang="zh-CN" altLang="en-US" dirty="0"/>
              <a:t>对象，包含服务器的响应信息</a:t>
            </a:r>
            <a:endParaRPr lang="en-US" altLang="zh-CN" b="1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b="1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0D7C1723-667E-4097-98C3-CF7919D3E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http://mashibing.com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04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17A781B-CE2C-4AB8-B389-7C508E0C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en-US" altLang="zh-CN" dirty="0" smtClean="0"/>
              <a:t>equests</a:t>
            </a:r>
            <a:r>
              <a:rPr lang="zh-CN" altLang="en-US" dirty="0" smtClean="0"/>
              <a:t>库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47" y="1556792"/>
            <a:ext cx="10512862" cy="4351338"/>
          </a:xfrm>
        </p:spPr>
        <p:txBody>
          <a:bodyPr>
            <a:normAutofit/>
          </a:bodyPr>
          <a:lstStyle/>
          <a:p>
            <a:r>
              <a:rPr lang="en-US" altLang="zh-CN" b="1" dirty="0"/>
              <a:t>r</a:t>
            </a:r>
            <a:r>
              <a:rPr lang="en-US" altLang="zh-CN" b="1" dirty="0" smtClean="0"/>
              <a:t>esponse</a:t>
            </a:r>
            <a:r>
              <a:rPr lang="zh-CN" altLang="en-US" b="1" dirty="0" smtClean="0"/>
              <a:t>对象的常用属性</a:t>
            </a:r>
            <a:endParaRPr lang="en-US" altLang="zh-CN" b="1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b="1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0D7C1723-667E-4097-98C3-CF7919D3E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http://mashibing.com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127222"/>
              </p:ext>
            </p:extLst>
          </p:nvPr>
        </p:nvGraphicFramePr>
        <p:xfrm>
          <a:off x="2061964" y="2276872"/>
          <a:ext cx="8125884" cy="3606546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720080"/>
                <a:gridCol w="2880320"/>
                <a:gridCol w="452548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属性或方法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response.status_code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响应状态码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response.content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把</a:t>
                      </a:r>
                      <a:r>
                        <a:rPr lang="en-US" altLang="zh-CN" dirty="0" smtClean="0"/>
                        <a:t>response</a:t>
                      </a:r>
                      <a:r>
                        <a:rPr lang="zh-CN" altLang="en-US" dirty="0" smtClean="0"/>
                        <a:t>对象转换为二进制数据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response.text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把</a:t>
                      </a:r>
                      <a:r>
                        <a:rPr lang="en-US" altLang="zh-CN" dirty="0" smtClean="0"/>
                        <a:t>response</a:t>
                      </a:r>
                      <a:r>
                        <a:rPr lang="zh-CN" altLang="en-US" dirty="0" smtClean="0"/>
                        <a:t>对象转换为字符串数据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response.encoding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定义</a:t>
                      </a:r>
                      <a:r>
                        <a:rPr lang="en-US" altLang="zh-CN" dirty="0" smtClean="0"/>
                        <a:t>response</a:t>
                      </a:r>
                      <a:r>
                        <a:rPr lang="zh-CN" altLang="en-US" dirty="0" smtClean="0"/>
                        <a:t>对象的编码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response.cookies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获取请求后的</a:t>
                      </a:r>
                      <a:r>
                        <a:rPr lang="en-US" altLang="zh-CN" dirty="0" smtClean="0"/>
                        <a:t>cookie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response.url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获取请求网址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response.json()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内置的</a:t>
                      </a:r>
                      <a:r>
                        <a:rPr lang="en-US" altLang="zh-CN" dirty="0" smtClean="0"/>
                        <a:t>JSON</a:t>
                      </a:r>
                      <a:r>
                        <a:rPr lang="zh-CN" altLang="en-US" dirty="0" smtClean="0"/>
                        <a:t>解码器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Response.headers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以字典对象存储服务器响应头，字典键不区分大小写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541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17A781B-CE2C-4AB8-B389-7C508E0C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en-US" altLang="zh-CN" dirty="0" smtClean="0"/>
              <a:t>equests</a:t>
            </a:r>
            <a:r>
              <a:rPr lang="zh-CN" altLang="en-US" dirty="0" smtClean="0"/>
              <a:t>库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47" y="1556792"/>
            <a:ext cx="10512862" cy="4351338"/>
          </a:xfrm>
        </p:spPr>
        <p:txBody>
          <a:bodyPr>
            <a:normAutofit lnSpcReduction="10000"/>
          </a:bodyPr>
          <a:lstStyle/>
          <a:p>
            <a:r>
              <a:rPr lang="zh-CN" altLang="en-US" b="1" dirty="0" smtClean="0"/>
              <a:t>不带参数的</a:t>
            </a:r>
            <a:r>
              <a:rPr lang="en-US" altLang="zh-CN" b="1" dirty="0" smtClean="0"/>
              <a:t>get</a:t>
            </a:r>
            <a:r>
              <a:rPr lang="zh-CN" altLang="en-US" b="1" dirty="0" smtClean="0"/>
              <a:t>请求</a:t>
            </a:r>
            <a:endParaRPr lang="en-US" altLang="zh-CN" b="1" dirty="0" smtClean="0"/>
          </a:p>
          <a:p>
            <a:pPr lvl="1"/>
            <a:r>
              <a:rPr lang="zh-CN" altLang="en-US" b="1" dirty="0"/>
              <a:t>案例</a:t>
            </a:r>
            <a:r>
              <a:rPr lang="zh-CN" altLang="en-US" dirty="0"/>
              <a:t>：爬取百度主页 </a:t>
            </a:r>
            <a:endParaRPr lang="en-US" altLang="zh-CN" dirty="0" smtClean="0"/>
          </a:p>
          <a:p>
            <a:pPr marL="457063" lvl="1" indent="0">
              <a:buNone/>
            </a:pPr>
            <a:r>
              <a:rPr lang="en-US" altLang="zh-CN" dirty="0" smtClean="0"/>
              <a:t>              https</a:t>
            </a:r>
            <a:r>
              <a:rPr lang="en-US" altLang="zh-CN" dirty="0"/>
              <a:t>://www.baidu.com</a:t>
            </a:r>
            <a:endParaRPr lang="en-US" altLang="zh-CN" b="1" dirty="0" smtClean="0"/>
          </a:p>
          <a:p>
            <a:r>
              <a:rPr lang="zh-CN" altLang="en-US" b="1" dirty="0" smtClean="0"/>
              <a:t>带参数的</a:t>
            </a:r>
            <a:r>
              <a:rPr lang="en-US" altLang="zh-CN" b="1" dirty="0" smtClean="0"/>
              <a:t>get</a:t>
            </a:r>
            <a:r>
              <a:rPr lang="zh-CN" altLang="en-US" b="1" dirty="0" smtClean="0"/>
              <a:t>请求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案例</a:t>
            </a:r>
            <a:r>
              <a:rPr lang="en-US" altLang="zh-CN" b="1" dirty="0" smtClean="0"/>
              <a:t>: 360</a:t>
            </a:r>
            <a:r>
              <a:rPr lang="zh-CN" altLang="en-US" b="1" dirty="0" smtClean="0"/>
              <a:t>搜索</a:t>
            </a:r>
            <a:endParaRPr lang="en-US" altLang="zh-CN" b="1" dirty="0" smtClean="0"/>
          </a:p>
          <a:p>
            <a:pPr marL="457063" lvl="1" indent="0">
              <a:buNone/>
            </a:pPr>
            <a:r>
              <a:rPr lang="en-US" altLang="zh-CN" dirty="0" smtClean="0">
                <a:hlinkClick r:id="rId2"/>
              </a:rPr>
              <a:t>             https</a:t>
            </a:r>
            <a:r>
              <a:rPr lang="en-US" altLang="zh-CN" dirty="0">
                <a:hlinkClick r:id="rId2"/>
              </a:rPr>
              <a:t>://www.so.com/s</a:t>
            </a:r>
            <a:r>
              <a:rPr lang="en-US" altLang="zh-CN" dirty="0"/>
              <a:t>?q=python</a:t>
            </a:r>
            <a:endParaRPr lang="en-US" altLang="zh-CN" b="1" dirty="0" smtClean="0"/>
          </a:p>
          <a:p>
            <a:r>
              <a:rPr lang="zh-CN" altLang="en-US" b="1" dirty="0" smtClean="0"/>
              <a:t>获取</a:t>
            </a:r>
            <a:r>
              <a:rPr lang="en-US" altLang="zh-CN" b="1" dirty="0" smtClean="0"/>
              <a:t>JSON</a:t>
            </a:r>
            <a:r>
              <a:rPr lang="zh-CN" altLang="en-US" b="1" dirty="0" smtClean="0"/>
              <a:t>数据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案例：百度美女图片</a:t>
            </a:r>
            <a:endParaRPr lang="en-US" altLang="zh-CN" b="1" dirty="0" smtClean="0"/>
          </a:p>
          <a:p>
            <a:r>
              <a:rPr lang="zh-CN" altLang="en-US" b="1" dirty="0" smtClean="0"/>
              <a:t>获取二进制数据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案例：下载百度</a:t>
            </a:r>
            <a:r>
              <a:rPr lang="en-US" altLang="zh-CN" b="1" dirty="0" smtClean="0"/>
              <a:t>logo</a:t>
            </a:r>
          </a:p>
          <a:p>
            <a:pPr marL="457063" lvl="1" indent="0">
              <a:buNone/>
            </a:pPr>
            <a:r>
              <a:rPr lang="en-US" altLang="zh-CN" dirty="0" smtClean="0"/>
              <a:t>           https</a:t>
            </a:r>
            <a:r>
              <a:rPr lang="en-US" altLang="zh-CN" dirty="0"/>
              <a:t>://www.baidu.com/img/bd_logo1.png</a:t>
            </a:r>
            <a:r>
              <a:rPr lang="en-US" altLang="zh-CN" b="1" dirty="0" smtClean="0"/>
              <a:t> 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b="1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0D7C1723-667E-4097-98C3-CF7919D3E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http://mashibing.com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33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17A781B-CE2C-4AB8-B389-7C508E0C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en-US" altLang="zh-CN" dirty="0" smtClean="0"/>
              <a:t>equests</a:t>
            </a:r>
            <a:r>
              <a:rPr lang="zh-CN" altLang="en-US" dirty="0" smtClean="0"/>
              <a:t>库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47" y="1556792"/>
            <a:ext cx="10512862" cy="4351338"/>
          </a:xfrm>
        </p:spPr>
        <p:txBody>
          <a:bodyPr>
            <a:normAutofit/>
          </a:bodyPr>
          <a:lstStyle/>
          <a:p>
            <a:r>
              <a:rPr lang="en-US" altLang="zh-CN" b="1" dirty="0"/>
              <a:t> post</a:t>
            </a:r>
            <a:r>
              <a:rPr lang="zh-CN" altLang="en-US" b="1" dirty="0"/>
              <a:t>请</a:t>
            </a:r>
            <a:r>
              <a:rPr lang="zh-CN" altLang="en-US" b="1" dirty="0" smtClean="0"/>
              <a:t>求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语法结构</a:t>
            </a:r>
            <a:endParaRPr lang="en-US" altLang="zh-CN" b="1" dirty="0" smtClean="0"/>
          </a:p>
          <a:p>
            <a:pPr marL="914126" lvl="2" indent="0">
              <a:buNone/>
            </a:pPr>
            <a:r>
              <a:rPr lang="en-US" altLang="zh-CN" dirty="0"/>
              <a:t>requests.post( </a:t>
            </a:r>
            <a:r>
              <a:rPr lang="en-US" altLang="zh-CN" dirty="0">
                <a:hlinkClick r:id="rId2" action="ppaction://hlinkfile"/>
              </a:rPr>
              <a:t>url, data=None, json=None</a:t>
            </a:r>
            <a:r>
              <a:rPr lang="en-US" altLang="zh-CN" dirty="0" smtClean="0"/>
              <a:t>)</a:t>
            </a:r>
          </a:p>
          <a:p>
            <a:pPr marL="914126" lvl="2" indent="0">
              <a:buNone/>
            </a:pPr>
            <a:endParaRPr lang="en-US" altLang="zh-CN" b="1" dirty="0" smtClean="0"/>
          </a:p>
          <a:p>
            <a:pPr lvl="1"/>
            <a:r>
              <a:rPr lang="zh-CN" altLang="en-US" b="1" dirty="0" smtClean="0"/>
              <a:t>参数说明</a:t>
            </a:r>
            <a:endParaRPr lang="en-US" altLang="zh-CN" b="1" dirty="0"/>
          </a:p>
          <a:p>
            <a:pPr lvl="2"/>
            <a:r>
              <a:rPr lang="en-US" altLang="zh-CN" dirty="0" smtClean="0"/>
              <a:t>url</a:t>
            </a:r>
            <a:r>
              <a:rPr lang="en-US" altLang="zh-CN" dirty="0"/>
              <a:t>:</a:t>
            </a:r>
            <a:r>
              <a:rPr lang="zh-CN" altLang="en-US" dirty="0"/>
              <a:t>需要爬取的网站的网址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data</a:t>
            </a:r>
            <a:r>
              <a:rPr lang="en-US" altLang="zh-CN" dirty="0"/>
              <a:t>:</a:t>
            </a:r>
            <a:r>
              <a:rPr lang="zh-CN" altLang="en-US" dirty="0"/>
              <a:t>请求数据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json </a:t>
            </a:r>
            <a:r>
              <a:rPr lang="en-US" altLang="zh-CN" dirty="0"/>
              <a:t>:json</a:t>
            </a:r>
            <a:r>
              <a:rPr lang="zh-CN" altLang="en-US" dirty="0"/>
              <a:t>格式的数据 </a:t>
            </a:r>
          </a:p>
          <a:p>
            <a:pPr lvl="1"/>
            <a:endParaRPr lang="en-US" altLang="zh-CN" b="1" dirty="0" smtClean="0"/>
          </a:p>
          <a:p>
            <a:pPr lvl="1"/>
            <a:r>
              <a:rPr lang="zh-CN" altLang="en-US" b="1" dirty="0" smtClean="0"/>
              <a:t>案例：登录小说楼</a:t>
            </a:r>
            <a:endParaRPr lang="en-US" altLang="zh-CN" b="1" dirty="0" smtClean="0"/>
          </a:p>
          <a:p>
            <a:pPr lvl="1"/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www.xslou.com/login.php</a:t>
            </a:r>
            <a:endParaRPr lang="en-US" altLang="zh-CN" dirty="0" smtClean="0"/>
          </a:p>
          <a:p>
            <a:pPr marL="457063" lvl="1" indent="0">
              <a:buNone/>
            </a:pPr>
            <a:endParaRPr lang="en-US" altLang="zh-CN" b="1" dirty="0" smtClean="0"/>
          </a:p>
          <a:p>
            <a:pPr lvl="1"/>
            <a:endParaRPr lang="en-US" altLang="zh-CN" b="1" dirty="0" smtClean="0"/>
          </a:p>
          <a:p>
            <a:pPr lvl="1"/>
            <a:endParaRPr lang="en-US" altLang="zh-CN" b="1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b="1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0D7C1723-667E-4097-98C3-CF7919D3E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http://mashibing.com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474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17A781B-CE2C-4AB8-B389-7C508E0C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en-US" altLang="zh-CN" dirty="0" smtClean="0"/>
              <a:t>equests</a:t>
            </a:r>
            <a:r>
              <a:rPr lang="zh-CN" altLang="en-US" dirty="0" smtClean="0"/>
              <a:t>库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47" y="1556792"/>
            <a:ext cx="10512862" cy="4351338"/>
          </a:xfrm>
        </p:spPr>
        <p:txBody>
          <a:bodyPr>
            <a:normAutofit/>
          </a:bodyPr>
          <a:lstStyle/>
          <a:p>
            <a:r>
              <a:rPr lang="en-US" altLang="zh-CN" b="1" dirty="0"/>
              <a:t> </a:t>
            </a:r>
            <a:r>
              <a:rPr lang="en-US" altLang="zh-CN" b="1" dirty="0" smtClean="0"/>
              <a:t>session</a:t>
            </a:r>
            <a:r>
              <a:rPr lang="zh-CN" altLang="en-US" b="1" dirty="0" smtClean="0"/>
              <a:t>发请求</a:t>
            </a:r>
            <a:endParaRPr lang="en-US" altLang="zh-CN" b="1" dirty="0"/>
          </a:p>
          <a:p>
            <a:pPr lvl="1"/>
            <a:r>
              <a:rPr lang="zh-CN" altLang="en-US" b="1" dirty="0" smtClean="0"/>
              <a:t>获取</a:t>
            </a:r>
            <a:r>
              <a:rPr lang="en-US" altLang="zh-CN" b="1" dirty="0" smtClean="0"/>
              <a:t>session</a:t>
            </a:r>
            <a:r>
              <a:rPr lang="zh-CN" altLang="en-US" b="1" dirty="0" smtClean="0"/>
              <a:t>对象</a:t>
            </a:r>
            <a:r>
              <a:rPr lang="en-US" altLang="zh-CN" b="1" dirty="0" smtClean="0"/>
              <a:t>:requests.session()</a:t>
            </a:r>
          </a:p>
          <a:p>
            <a:pPr lvl="1"/>
            <a:r>
              <a:rPr lang="en-US" altLang="zh-CN" b="1" dirty="0"/>
              <a:t>s</a:t>
            </a:r>
            <a:r>
              <a:rPr lang="en-US" altLang="zh-CN" b="1" dirty="0" smtClean="0"/>
              <a:t>ession</a:t>
            </a:r>
            <a:r>
              <a:rPr lang="zh-CN" altLang="en-US" b="1" dirty="0" smtClean="0"/>
              <a:t>对象</a:t>
            </a:r>
            <a:r>
              <a:rPr lang="en-US" altLang="zh-CN" b="1" dirty="0" smtClean="0"/>
              <a:t>.post() </a:t>
            </a:r>
            <a:r>
              <a:rPr lang="zh-CN" altLang="en-US" b="1" dirty="0" smtClean="0"/>
              <a:t>发送</a:t>
            </a:r>
            <a:r>
              <a:rPr lang="en-US" altLang="zh-CN" b="1" dirty="0" smtClean="0"/>
              <a:t>post</a:t>
            </a:r>
            <a:r>
              <a:rPr lang="zh-CN" altLang="en-US" b="1" dirty="0" smtClean="0"/>
              <a:t>请求</a:t>
            </a:r>
            <a:endParaRPr lang="en-US" altLang="zh-CN" b="1" dirty="0" smtClean="0"/>
          </a:p>
          <a:p>
            <a:pPr lvl="1"/>
            <a:endParaRPr lang="en-US" altLang="zh-CN" b="1" dirty="0"/>
          </a:p>
          <a:p>
            <a:pPr lvl="1"/>
            <a:r>
              <a:rPr lang="zh-CN" altLang="en-US" b="1" dirty="0" smtClean="0"/>
              <a:t>案例：登录小说楼 推荐小说</a:t>
            </a:r>
            <a:endParaRPr lang="en-US" altLang="zh-CN" b="1" dirty="0" smtClean="0"/>
          </a:p>
          <a:p>
            <a:pPr lvl="2"/>
            <a:r>
              <a:rPr lang="zh-CN" altLang="en-US" b="1" dirty="0" smtClean="0"/>
              <a:t>小说楼登录</a:t>
            </a:r>
            <a:r>
              <a:rPr lang="en-US" altLang="zh-CN" b="1" dirty="0" smtClean="0"/>
              <a:t>url: </a:t>
            </a:r>
          </a:p>
          <a:p>
            <a:pPr marL="914126" lvl="2" indent="0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                </a:t>
            </a:r>
            <a:r>
              <a:rPr lang="zh-CN" altLang="en-US" b="1" dirty="0" smtClean="0"/>
              <a:t> 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www.xslou.com/login.php</a:t>
            </a:r>
            <a:endParaRPr lang="en-US" altLang="zh-CN" dirty="0" smtClean="0"/>
          </a:p>
          <a:p>
            <a:pPr lvl="2"/>
            <a:r>
              <a:rPr lang="zh-CN" altLang="en-US" b="1" dirty="0" smtClean="0"/>
              <a:t>小说推荐</a:t>
            </a:r>
            <a:r>
              <a:rPr lang="en-US" altLang="zh-CN" b="1" dirty="0" smtClean="0"/>
              <a:t>url:</a:t>
            </a:r>
          </a:p>
          <a:p>
            <a:pPr marL="914126" lvl="2" indent="0">
              <a:buNone/>
            </a:pPr>
            <a:r>
              <a:rPr lang="en-US" altLang="zh-CN" b="1" dirty="0" smtClean="0"/>
              <a:t>                     </a:t>
            </a:r>
            <a:r>
              <a:rPr lang="en-US" altLang="zh-CN" dirty="0" smtClean="0"/>
              <a:t>https</a:t>
            </a:r>
            <a:r>
              <a:rPr lang="en-US" altLang="zh-CN" dirty="0"/>
              <a:t>://www.xslou.com/modules/article/uservote.php?id=95</a:t>
            </a:r>
            <a:endParaRPr lang="en-US" altLang="zh-CN" b="1" dirty="0" smtClean="0"/>
          </a:p>
          <a:p>
            <a:pPr marL="457063" lvl="1" indent="0">
              <a:buNone/>
            </a:pPr>
            <a:endParaRPr lang="en-US" altLang="zh-CN" b="1" dirty="0" smtClean="0"/>
          </a:p>
          <a:p>
            <a:pPr lvl="1"/>
            <a:endParaRPr lang="en-US" altLang="zh-CN" b="1" dirty="0" smtClean="0"/>
          </a:p>
          <a:p>
            <a:pPr lvl="1"/>
            <a:endParaRPr lang="en-US" altLang="zh-CN" b="1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b="1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0D7C1723-667E-4097-98C3-CF7919D3E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http://mashibing.com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3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17A781B-CE2C-4AB8-B389-7C508E0C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课程介绍：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urllib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、发送请求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IP</a:t>
            </a:r>
            <a:r>
              <a:rPr lang="zh-CN" altLang="en-US" dirty="0" smtClean="0"/>
              <a:t>代理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en-US" dirty="0"/>
              <a:t>使</a:t>
            </a:r>
            <a:r>
              <a:rPr lang="zh-CN" altLang="en-US" dirty="0" smtClean="0"/>
              <a:t>用</a:t>
            </a:r>
            <a:r>
              <a:rPr lang="en-US" altLang="zh-CN" dirty="0" smtClean="0"/>
              <a:t>Cookie</a:t>
            </a:r>
          </a:p>
          <a:p>
            <a:r>
              <a:rPr lang="en-US" altLang="zh-CN" dirty="0"/>
              <a:t>5</a:t>
            </a:r>
            <a:r>
              <a:rPr lang="zh-CN" altLang="en-US" dirty="0" smtClean="0"/>
              <a:t>、</a:t>
            </a:r>
            <a:r>
              <a:rPr lang="zh-CN" altLang="en-US" dirty="0"/>
              <a:t>错</a:t>
            </a:r>
            <a:r>
              <a:rPr lang="zh-CN" altLang="en-US" dirty="0" smtClean="0"/>
              <a:t>误解析</a:t>
            </a:r>
            <a:endParaRPr lang="en-US" altLang="zh-CN" dirty="0" smtClean="0"/>
          </a:p>
          <a:p>
            <a:r>
              <a:rPr lang="en-US" altLang="zh-CN" dirty="0"/>
              <a:t>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requests</a:t>
            </a:r>
            <a:r>
              <a:rPr lang="zh-CN" altLang="en-US" dirty="0" smtClean="0"/>
              <a:t>库</a:t>
            </a:r>
            <a:endParaRPr lang="en-US" altLang="zh-CN" dirty="0" smtClean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0D7C1723-667E-4097-98C3-CF7919D3E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http://mashibing.com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80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17A781B-CE2C-4AB8-B389-7C508E0C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课程介绍：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urllib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、发送请求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IP</a:t>
            </a:r>
            <a:r>
              <a:rPr lang="zh-CN" altLang="en-US" dirty="0" smtClean="0"/>
              <a:t>代理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en-US" dirty="0"/>
              <a:t>使</a:t>
            </a:r>
            <a:r>
              <a:rPr lang="zh-CN" altLang="en-US" dirty="0" smtClean="0"/>
              <a:t>用</a:t>
            </a:r>
            <a:r>
              <a:rPr lang="en-US" altLang="zh-CN" dirty="0" smtClean="0"/>
              <a:t>Cookie</a:t>
            </a:r>
          </a:p>
          <a:p>
            <a:r>
              <a:rPr lang="en-US" altLang="zh-CN" dirty="0"/>
              <a:t>5</a:t>
            </a:r>
            <a:r>
              <a:rPr lang="zh-CN" altLang="en-US" dirty="0" smtClean="0"/>
              <a:t>、</a:t>
            </a:r>
            <a:r>
              <a:rPr lang="zh-CN" altLang="en-US" dirty="0"/>
              <a:t>错</a:t>
            </a:r>
            <a:r>
              <a:rPr lang="zh-CN" altLang="en-US" dirty="0" smtClean="0"/>
              <a:t>误解析</a:t>
            </a:r>
            <a:endParaRPr lang="en-US" altLang="zh-CN" dirty="0" smtClean="0"/>
          </a:p>
          <a:p>
            <a:r>
              <a:rPr lang="en-US" altLang="zh-CN" dirty="0"/>
              <a:t>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requests</a:t>
            </a:r>
            <a:r>
              <a:rPr lang="zh-CN" altLang="en-US" dirty="0" smtClean="0"/>
              <a:t>库</a:t>
            </a:r>
            <a:endParaRPr lang="en-US" altLang="zh-CN" dirty="0" smtClean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0D7C1723-667E-4097-98C3-CF7919D3E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http://mashibing.com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22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17A781B-CE2C-4AB8-B389-7C508E0CF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60" y="3068960"/>
            <a:ext cx="10512862" cy="1325563"/>
          </a:xfrm>
        </p:spPr>
        <p:txBody>
          <a:bodyPr/>
          <a:lstStyle/>
          <a:p>
            <a:r>
              <a:rPr lang="zh-CN" altLang="en-US" dirty="0" smtClean="0"/>
              <a:t>风里雨里，娟儿姐在马士兵教育等你</a:t>
            </a:r>
            <a:r>
              <a:rPr lang="en-US" altLang="zh-CN" dirty="0" smtClean="0"/>
              <a:t>!!!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0D7C1723-667E-4097-98C3-CF7919D3E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http://mashibing.com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4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17A781B-CE2C-4AB8-B389-7C508E0C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</a:t>
            </a:r>
            <a:r>
              <a:rPr lang="en-US" altLang="zh-CN" dirty="0" smtClean="0"/>
              <a:t>rllib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 urllib</a:t>
            </a:r>
            <a:r>
              <a:rPr lang="zh-CN" altLang="en-US" dirty="0"/>
              <a:t>是</a:t>
            </a:r>
            <a:r>
              <a:rPr lang="en-US" altLang="zh-CN" dirty="0"/>
              <a:t>Python</a:t>
            </a:r>
            <a:r>
              <a:rPr lang="zh-CN" altLang="en-US" dirty="0"/>
              <a:t>自带的标准库中用于网络请求的库 ，无需安装，直接引用即可 </a:t>
            </a:r>
          </a:p>
          <a:p>
            <a:r>
              <a:rPr lang="zh-CN" altLang="en-US" dirty="0"/>
              <a:t> 通常用于爬虫开发、</a:t>
            </a:r>
            <a:r>
              <a:rPr lang="en-US" altLang="zh-CN" dirty="0"/>
              <a:t>API</a:t>
            </a:r>
            <a:r>
              <a:rPr lang="zh-CN" altLang="en-US" dirty="0"/>
              <a:t>（应用程序编程接口）数据获取和测试 </a:t>
            </a:r>
            <a:endParaRPr lang="en-US" altLang="zh-CN" dirty="0" smtClean="0"/>
          </a:p>
          <a:p>
            <a:r>
              <a:rPr lang="en-US" altLang="zh-CN" dirty="0"/>
              <a:t>u</a:t>
            </a:r>
            <a:r>
              <a:rPr lang="en-US" altLang="zh-CN" dirty="0" smtClean="0"/>
              <a:t>rllib</a:t>
            </a:r>
            <a:r>
              <a:rPr lang="zh-CN" altLang="en-US" dirty="0" smtClean="0"/>
              <a:t>库的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大模块</a:t>
            </a:r>
            <a:endParaRPr lang="en-US" altLang="zh-CN" dirty="0" smtClean="0"/>
          </a:p>
          <a:p>
            <a:pPr lvl="1"/>
            <a:r>
              <a:rPr lang="en-US" altLang="zh-CN" dirty="0"/>
              <a:t>urllib.request :</a:t>
            </a:r>
            <a:r>
              <a:rPr lang="zh-CN" altLang="en-US" dirty="0"/>
              <a:t>用于打开和读取</a:t>
            </a:r>
            <a:r>
              <a:rPr lang="en-US" altLang="zh-CN" dirty="0" smtClean="0"/>
              <a:t>URL</a:t>
            </a:r>
          </a:p>
          <a:p>
            <a:pPr lvl="1"/>
            <a:r>
              <a:rPr lang="en-US" altLang="zh-CN" dirty="0"/>
              <a:t>urllib.error:</a:t>
            </a:r>
            <a:r>
              <a:rPr lang="zh-CN" altLang="en-US" dirty="0"/>
              <a:t>包含提出的例</a:t>
            </a:r>
            <a:r>
              <a:rPr lang="zh-CN" altLang="en-US" dirty="0" smtClean="0"/>
              <a:t>外</a:t>
            </a:r>
            <a:r>
              <a:rPr lang="en-US" altLang="zh-CN" dirty="0" smtClean="0"/>
              <a:t>(</a:t>
            </a:r>
            <a:r>
              <a:rPr lang="zh-CN" altLang="en-US" dirty="0" smtClean="0"/>
              <a:t>异常</a:t>
            </a:r>
            <a:r>
              <a:rPr lang="en-US" altLang="zh-CN" dirty="0" smtClean="0"/>
              <a:t>)urllib.request</a:t>
            </a:r>
          </a:p>
          <a:p>
            <a:pPr lvl="1"/>
            <a:r>
              <a:rPr lang="en-US" altLang="zh-CN" dirty="0" smtClean="0"/>
              <a:t>urllib.parse</a:t>
            </a:r>
            <a:r>
              <a:rPr lang="en-US" altLang="zh-CN" dirty="0"/>
              <a:t>:</a:t>
            </a:r>
            <a:r>
              <a:rPr lang="zh-CN" altLang="en-US" dirty="0"/>
              <a:t>用于解析</a:t>
            </a:r>
            <a:r>
              <a:rPr lang="en-US" altLang="zh-CN" dirty="0" smtClean="0"/>
              <a:t>URL</a:t>
            </a:r>
          </a:p>
          <a:p>
            <a:pPr lvl="1"/>
            <a:r>
              <a:rPr lang="en-US" altLang="zh-CN" dirty="0" smtClean="0"/>
              <a:t>urllib.robotparser</a:t>
            </a:r>
            <a:r>
              <a:rPr lang="en-US" altLang="zh-CN" dirty="0"/>
              <a:t>:</a:t>
            </a:r>
            <a:r>
              <a:rPr lang="zh-CN" altLang="en-US" dirty="0"/>
              <a:t>用于解析</a:t>
            </a:r>
            <a:r>
              <a:rPr lang="en-US" altLang="zh-CN" dirty="0"/>
              <a:t>robots.txt</a:t>
            </a:r>
            <a:r>
              <a:rPr lang="zh-CN" altLang="en-US" dirty="0"/>
              <a:t>文件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0D7C1723-667E-4097-98C3-CF7919D3E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http://mashibing.com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32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17A781B-CE2C-4AB8-B389-7C508E0C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发送请求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1" dirty="0"/>
              <a:t> </a:t>
            </a:r>
            <a:r>
              <a:rPr lang="en-US" altLang="zh-CN" b="1" dirty="0" smtClean="0"/>
              <a:t>urllib.request</a:t>
            </a:r>
            <a:r>
              <a:rPr lang="zh-CN" altLang="en-US" b="1" dirty="0" smtClean="0"/>
              <a:t>库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模拟浏览器发起一个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请求，并获取请求响应结果</a:t>
            </a:r>
            <a:endParaRPr lang="en-US" altLang="zh-CN" dirty="0" smtClean="0"/>
          </a:p>
          <a:p>
            <a:r>
              <a:rPr lang="en-US" altLang="zh-CN" b="1" dirty="0" smtClean="0"/>
              <a:t>urllib.request.urlopen</a:t>
            </a:r>
            <a:r>
              <a:rPr lang="zh-CN" altLang="en-US" b="1" dirty="0" smtClean="0"/>
              <a:t>的语法格式</a:t>
            </a:r>
            <a:endParaRPr lang="en-US" altLang="zh-CN" b="1" dirty="0" smtClean="0"/>
          </a:p>
          <a:p>
            <a:pPr lvl="1"/>
            <a:r>
              <a:rPr lang="en-US" altLang="zh-CN" dirty="0"/>
              <a:t>urlopen(url, data=None, [timeout,]*, cafile=None, capath=None, cadefault=False, context=None)</a:t>
            </a:r>
            <a:endParaRPr lang="en-US" altLang="zh-CN" b="1" dirty="0" smtClean="0"/>
          </a:p>
          <a:p>
            <a:r>
              <a:rPr lang="zh-CN" altLang="en-US" b="1" dirty="0" smtClean="0"/>
              <a:t>参数说明</a:t>
            </a:r>
            <a:endParaRPr lang="en-US" altLang="zh-CN" b="1" dirty="0" smtClean="0"/>
          </a:p>
          <a:p>
            <a:pPr lvl="1"/>
            <a:r>
              <a:rPr lang="en-US" altLang="zh-CN" b="1" dirty="0"/>
              <a:t> </a:t>
            </a:r>
            <a:r>
              <a:rPr lang="en-US" altLang="zh-CN" b="1" dirty="0" smtClean="0"/>
              <a:t>url</a:t>
            </a:r>
            <a:r>
              <a:rPr lang="zh-CN" altLang="en-US" b="1" dirty="0" smtClean="0"/>
              <a:t>：</a:t>
            </a:r>
            <a:r>
              <a:rPr lang="en-US" altLang="zh-CN" dirty="0" smtClean="0"/>
              <a:t>url</a:t>
            </a:r>
            <a:r>
              <a:rPr lang="zh-CN" altLang="en-US" dirty="0"/>
              <a:t>参数是</a:t>
            </a:r>
            <a:r>
              <a:rPr lang="en-US" altLang="zh-CN" dirty="0"/>
              <a:t>str</a:t>
            </a:r>
            <a:r>
              <a:rPr lang="zh-CN" altLang="en-US" dirty="0"/>
              <a:t>类型的地址，也就是要访问的</a:t>
            </a:r>
            <a:r>
              <a:rPr lang="en-US" altLang="zh-CN" dirty="0"/>
              <a:t>URL,</a:t>
            </a:r>
            <a:r>
              <a:rPr lang="zh-CN" altLang="en-US" dirty="0"/>
              <a:t>例如</a:t>
            </a:r>
            <a:r>
              <a:rPr lang="en-US" altLang="zh-CN" dirty="0"/>
              <a:t>:https://</a:t>
            </a:r>
            <a:r>
              <a:rPr lang="en-US" altLang="zh-CN" dirty="0" smtClean="0"/>
              <a:t>www.baidu.com</a:t>
            </a:r>
          </a:p>
          <a:p>
            <a:pPr lvl="1"/>
            <a:r>
              <a:rPr lang="en-US" altLang="zh-CN" b="1" dirty="0"/>
              <a:t>d</a:t>
            </a:r>
            <a:r>
              <a:rPr lang="en-US" altLang="zh-CN" b="1" dirty="0" smtClean="0"/>
              <a:t>ata</a:t>
            </a:r>
            <a:r>
              <a:rPr lang="zh-CN" altLang="en-US" dirty="0" smtClean="0"/>
              <a:t>：默</a:t>
            </a:r>
            <a:r>
              <a:rPr lang="zh-CN" altLang="en-US" dirty="0"/>
              <a:t>认值为</a:t>
            </a:r>
            <a:r>
              <a:rPr lang="en-US" altLang="zh-CN" dirty="0"/>
              <a:t>None,urllib</a:t>
            </a:r>
            <a:r>
              <a:rPr lang="zh-CN" altLang="en-US" dirty="0"/>
              <a:t>判断参数</a:t>
            </a:r>
            <a:r>
              <a:rPr lang="en-US" altLang="zh-CN" dirty="0"/>
              <a:t>data</a:t>
            </a:r>
            <a:r>
              <a:rPr lang="zh-CN" altLang="en-US" dirty="0"/>
              <a:t>是否为</a:t>
            </a:r>
            <a:r>
              <a:rPr lang="en-US" altLang="zh-CN" dirty="0"/>
              <a:t>None</a:t>
            </a:r>
            <a:r>
              <a:rPr lang="zh-CN" altLang="en-US" dirty="0"/>
              <a:t>从而区分请求方式。或参数</a:t>
            </a:r>
            <a:r>
              <a:rPr lang="en-US" altLang="zh-CN" dirty="0"/>
              <a:t>data</a:t>
            </a:r>
            <a:r>
              <a:rPr lang="zh-CN" altLang="en-US" dirty="0"/>
              <a:t>为</a:t>
            </a:r>
            <a:r>
              <a:rPr lang="en-US" altLang="zh-CN" dirty="0"/>
              <a:t>None</a:t>
            </a:r>
            <a:r>
              <a:rPr lang="zh-CN" altLang="en-US" dirty="0"/>
              <a:t>，则代表请求方式为</a:t>
            </a:r>
            <a:r>
              <a:rPr lang="en-US" altLang="zh-CN" dirty="0"/>
              <a:t>Get</a:t>
            </a:r>
            <a:r>
              <a:rPr lang="zh-CN" altLang="en-US" dirty="0"/>
              <a:t>，反之请求方式为</a:t>
            </a:r>
            <a:r>
              <a:rPr lang="en-US" altLang="zh-CN" dirty="0"/>
              <a:t>Post</a:t>
            </a:r>
            <a:r>
              <a:rPr lang="zh-CN" altLang="en-US" dirty="0"/>
              <a:t>，发送</a:t>
            </a:r>
            <a:r>
              <a:rPr lang="en-US" altLang="zh-CN" dirty="0"/>
              <a:t>Post</a:t>
            </a:r>
            <a:r>
              <a:rPr lang="zh-CN" altLang="en-US" dirty="0"/>
              <a:t>请求。参数</a:t>
            </a:r>
            <a:r>
              <a:rPr lang="en-US" altLang="zh-CN" dirty="0"/>
              <a:t>data</a:t>
            </a:r>
            <a:r>
              <a:rPr lang="zh-CN" altLang="en-US" dirty="0"/>
              <a:t>以字典形式存储数据，并将参数</a:t>
            </a:r>
            <a:r>
              <a:rPr lang="en-US" altLang="zh-CN" dirty="0"/>
              <a:t>data</a:t>
            </a:r>
            <a:r>
              <a:rPr lang="zh-CN" altLang="en-US" dirty="0"/>
              <a:t>由字典类型转换成字节类型才能完成</a:t>
            </a:r>
            <a:r>
              <a:rPr lang="en-US" altLang="zh-CN" dirty="0"/>
              <a:t>Post</a:t>
            </a:r>
            <a:r>
              <a:rPr lang="zh-CN" altLang="en-US" dirty="0"/>
              <a:t>请求</a:t>
            </a:r>
            <a:endParaRPr lang="en-US" altLang="zh-CN" b="1" dirty="0"/>
          </a:p>
          <a:p>
            <a:r>
              <a:rPr lang="en-US" altLang="zh-CN" b="1" dirty="0"/>
              <a:t>urlopen</a:t>
            </a:r>
            <a:r>
              <a:rPr lang="zh-CN" altLang="en-US" b="1" dirty="0"/>
              <a:t>函数返回的结果是一个</a:t>
            </a:r>
            <a:r>
              <a:rPr lang="en-US" altLang="zh-CN" b="1" dirty="0"/>
              <a:t>http.client.HTTPResponse</a:t>
            </a:r>
            <a:r>
              <a:rPr lang="zh-CN" altLang="en-US" b="1" dirty="0"/>
              <a:t>对象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0D7C1723-667E-4097-98C3-CF7919D3E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http://mashibing.com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83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17A781B-CE2C-4AB8-B389-7C508E0C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发送请求</a:t>
            </a:r>
            <a:r>
              <a:rPr lang="en-US" altLang="zh-CN" dirty="0" smtClean="0"/>
              <a:t>-get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第一个爬虫程序</a:t>
            </a:r>
            <a:endParaRPr lang="en-US" altLang="zh-CN" b="1" dirty="0" smtClean="0"/>
          </a:p>
          <a:p>
            <a:pPr lvl="1"/>
            <a:r>
              <a:rPr lang="zh-CN" altLang="en-US" b="1" dirty="0"/>
              <a:t>案例：爬取零点书屋</a:t>
            </a:r>
            <a:r>
              <a:rPr lang="zh-CN" altLang="en-US" dirty="0"/>
              <a:t> </a:t>
            </a:r>
          </a:p>
          <a:p>
            <a:pPr marL="457063" lvl="1" indent="0">
              <a:buNone/>
            </a:pPr>
            <a:r>
              <a:rPr lang="en-US" altLang="zh-CN" b="1" dirty="0" smtClean="0">
                <a:hlinkClick r:id="rId2"/>
              </a:rPr>
              <a:t>   https</a:t>
            </a:r>
            <a:r>
              <a:rPr lang="en-US" altLang="zh-CN" b="1" dirty="0">
                <a:hlinkClick r:id="rId2"/>
              </a:rPr>
              <a:t>://www.lingdianshuwu.com/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457063" lvl="1" indent="0">
              <a:buNone/>
            </a:pPr>
            <a:endParaRPr lang="en-US" altLang="zh-CN" dirty="0" smtClean="0"/>
          </a:p>
          <a:p>
            <a:pPr lvl="1"/>
            <a:r>
              <a:rPr lang="zh-CN" altLang="en-US" b="1" dirty="0" smtClean="0"/>
              <a:t>操作步骤</a:t>
            </a:r>
            <a:endParaRPr lang="en-US" altLang="zh-CN" b="1" dirty="0"/>
          </a:p>
          <a:p>
            <a:pPr lvl="2"/>
            <a:r>
              <a:rPr lang="zh-CN" altLang="en-US" dirty="0" smtClean="0"/>
              <a:t>导</a:t>
            </a:r>
            <a:r>
              <a:rPr lang="zh-CN" altLang="en-US" dirty="0"/>
              <a:t>入 </a:t>
            </a:r>
            <a:r>
              <a:rPr lang="en-US" altLang="zh-CN" dirty="0"/>
              <a:t>urllib.request 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打</a:t>
            </a:r>
            <a:r>
              <a:rPr lang="zh-CN" altLang="en-US" dirty="0"/>
              <a:t>开</a:t>
            </a:r>
            <a:r>
              <a:rPr lang="en-US" altLang="zh-CN" dirty="0"/>
              <a:t>url 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读</a:t>
            </a:r>
            <a:r>
              <a:rPr lang="zh-CN" altLang="en-US" dirty="0"/>
              <a:t>取响应内容  </a:t>
            </a:r>
          </a:p>
          <a:p>
            <a:pPr lvl="1"/>
            <a:endParaRPr lang="en-US" altLang="zh-CN" dirty="0"/>
          </a:p>
          <a:p>
            <a:endParaRPr lang="zh-CN" altLang="en-US" b="1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0D7C1723-667E-4097-98C3-CF7919D3E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http://mashibing.com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24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17A781B-CE2C-4AB8-B389-7C508E0C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发送请求</a:t>
            </a:r>
            <a:r>
              <a:rPr lang="en-US" altLang="zh-CN" dirty="0" smtClean="0"/>
              <a:t>-post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案</a:t>
            </a:r>
            <a:r>
              <a:rPr lang="zh-CN" altLang="en-US" b="1" dirty="0"/>
              <a:t>例：发送</a:t>
            </a:r>
            <a:r>
              <a:rPr lang="en-US" altLang="zh-CN" b="1" dirty="0"/>
              <a:t>post</a:t>
            </a:r>
            <a:r>
              <a:rPr lang="zh-CN" altLang="en-US" b="1" dirty="0"/>
              <a:t>请求实现小说楼的登录</a:t>
            </a:r>
            <a:r>
              <a:rPr lang="zh-CN" altLang="en-US" dirty="0"/>
              <a:t> </a:t>
            </a:r>
          </a:p>
          <a:p>
            <a:pPr marL="0" indent="0">
              <a:buNone/>
            </a:pPr>
            <a:r>
              <a:rPr lang="en-US" altLang="zh-CN" dirty="0" smtClean="0">
                <a:hlinkClick r:id="rId2"/>
              </a:rPr>
              <a:t>   https</a:t>
            </a:r>
            <a:r>
              <a:rPr lang="en-US" altLang="zh-CN" dirty="0">
                <a:hlinkClick r:id="rId2"/>
              </a:rPr>
              <a:t>://www.xslou.com/</a:t>
            </a:r>
            <a:r>
              <a:rPr lang="en-US" altLang="zh-CN" dirty="0"/>
              <a:t> </a:t>
            </a:r>
          </a:p>
          <a:p>
            <a:pPr marL="457063" lvl="1" indent="0">
              <a:buNone/>
            </a:pPr>
            <a:endParaRPr lang="en-US" altLang="zh-CN" dirty="0" smtClean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data</a:t>
            </a:r>
            <a:r>
              <a:rPr lang="zh-CN" altLang="en-US" dirty="0"/>
              <a:t>参数提交数</a:t>
            </a:r>
            <a:r>
              <a:rPr lang="zh-CN" altLang="en-US" dirty="0" smtClean="0"/>
              <a:t>据</a:t>
            </a:r>
            <a:endParaRPr lang="en-US" altLang="zh-CN" dirty="0" smtClean="0"/>
          </a:p>
          <a:p>
            <a:pPr lvl="2"/>
            <a:r>
              <a:rPr lang="en-US" altLang="zh-CN" dirty="0"/>
              <a:t>data</a:t>
            </a:r>
            <a:r>
              <a:rPr lang="zh-CN" altLang="en-US" dirty="0"/>
              <a:t>是一个字典，需要使用</a:t>
            </a:r>
            <a:r>
              <a:rPr lang="en-US" altLang="zh-CN" dirty="0"/>
              <a:t>urllib.parse.urlencode(</a:t>
            </a:r>
            <a:r>
              <a:rPr lang="zh-CN" altLang="en-US" dirty="0"/>
              <a:t>）将字典转成字符串</a:t>
            </a:r>
            <a:r>
              <a:rPr lang="en-US" altLang="zh-CN" dirty="0"/>
              <a:t>,</a:t>
            </a:r>
            <a:r>
              <a:rPr lang="zh-CN" altLang="en-US" dirty="0"/>
              <a:t>再使用</a:t>
            </a:r>
            <a:r>
              <a:rPr lang="en-US" altLang="zh-CN" dirty="0"/>
              <a:t>bytes</a:t>
            </a:r>
            <a:r>
              <a:rPr lang="zh-CN" altLang="en-US" dirty="0"/>
              <a:t>函数转换成字节流  </a:t>
            </a:r>
          </a:p>
          <a:p>
            <a:pPr lvl="1"/>
            <a:endParaRPr lang="en-US" altLang="zh-CN" dirty="0"/>
          </a:p>
          <a:p>
            <a:endParaRPr lang="zh-CN" altLang="en-US" b="1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0D7C1723-667E-4097-98C3-CF7919D3E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http://mashibing.com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73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17A781B-CE2C-4AB8-B389-7C508E0C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发送请求</a:t>
            </a:r>
            <a:r>
              <a:rPr lang="en-US" altLang="zh-CN" dirty="0" smtClean="0"/>
              <a:t>-Request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Request</a:t>
            </a:r>
          </a:p>
          <a:p>
            <a:pPr lvl="1"/>
            <a:r>
              <a:rPr lang="zh-CN" altLang="en-US" dirty="0" smtClean="0"/>
              <a:t>如</a:t>
            </a:r>
            <a:r>
              <a:rPr lang="zh-CN" altLang="en-US" dirty="0"/>
              <a:t>果在请求中需要加入</a:t>
            </a:r>
            <a:r>
              <a:rPr lang="en-US" altLang="zh-CN" dirty="0"/>
              <a:t>headers (</a:t>
            </a:r>
            <a:r>
              <a:rPr lang="zh-CN" altLang="en-US" dirty="0"/>
              <a:t>请求头</a:t>
            </a:r>
            <a:r>
              <a:rPr lang="en-US" altLang="zh-CN" dirty="0"/>
              <a:t>)</a:t>
            </a:r>
            <a:r>
              <a:rPr lang="zh-CN" altLang="en-US" dirty="0"/>
              <a:t>、指定请求方式等信息，那么就可以利用更加大的</a:t>
            </a:r>
            <a:r>
              <a:rPr lang="en-US" altLang="zh-CN" dirty="0"/>
              <a:t>Request</a:t>
            </a:r>
            <a:r>
              <a:rPr lang="zh-CN" altLang="en-US" dirty="0"/>
              <a:t>来构建一个请求。</a:t>
            </a:r>
            <a:r>
              <a:rPr lang="en-US" altLang="zh-CN" dirty="0" smtClean="0"/>
              <a:t>  </a:t>
            </a:r>
          </a:p>
          <a:p>
            <a:pPr lvl="1"/>
            <a:endParaRPr lang="en-US" altLang="zh-CN" dirty="0" smtClean="0"/>
          </a:p>
          <a:p>
            <a:r>
              <a:rPr lang="zh-CN" altLang="en-US" b="1" dirty="0" smtClean="0"/>
              <a:t>语法</a:t>
            </a:r>
            <a:r>
              <a:rPr lang="en-US" altLang="zh-CN" b="1" dirty="0" smtClean="0"/>
              <a:t>  </a:t>
            </a:r>
          </a:p>
          <a:p>
            <a:pPr lvl="1"/>
            <a:r>
              <a:rPr lang="en-US" altLang="zh-CN" dirty="0"/>
              <a:t>urllib.request.Request(url, data=None, headers={}, method=None</a:t>
            </a:r>
            <a:r>
              <a:rPr lang="en-US" altLang="zh-CN" dirty="0" smtClean="0"/>
              <a:t>)</a:t>
            </a:r>
          </a:p>
          <a:p>
            <a:pPr lvl="1"/>
            <a:endParaRPr lang="en-US" altLang="zh-CN" b="1" dirty="0" smtClean="0"/>
          </a:p>
          <a:p>
            <a:r>
              <a:rPr lang="zh-CN" altLang="en-US" b="1" dirty="0"/>
              <a:t>案例：爬取豆瓣网</a:t>
            </a:r>
            <a:r>
              <a:rPr lang="zh-CN" altLang="en-US" dirty="0"/>
              <a:t> </a:t>
            </a:r>
          </a:p>
          <a:p>
            <a:pPr marL="0" indent="0">
              <a:buNone/>
            </a:pPr>
            <a:r>
              <a:rPr lang="en-US" altLang="zh-CN" dirty="0" smtClean="0">
                <a:hlinkClick r:id="rId2"/>
              </a:rPr>
              <a:t>    https</a:t>
            </a:r>
            <a:r>
              <a:rPr lang="en-US" altLang="zh-CN" dirty="0">
                <a:hlinkClick r:id="rId2"/>
              </a:rPr>
              <a:t>://movie.douban.com/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endParaRPr lang="en-US" altLang="zh-CN" b="1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b="1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0D7C1723-667E-4097-98C3-CF7919D3E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http://mashibing.com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7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17A781B-CE2C-4AB8-B389-7C508E0C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IP</a:t>
            </a:r>
            <a:r>
              <a:rPr lang="zh-CN" altLang="en-US" dirty="0" smtClean="0"/>
              <a:t>代理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47" y="1556792"/>
            <a:ext cx="10512862" cy="4351338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opener</a:t>
            </a:r>
            <a:r>
              <a:rPr lang="zh-CN" altLang="en-US" b="1" dirty="0" smtClean="0"/>
              <a:t>的使用</a:t>
            </a:r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r>
              <a:rPr lang="zh-CN" altLang="en-US" b="1" dirty="0" smtClean="0"/>
              <a:t>构建自己的</a:t>
            </a:r>
            <a:r>
              <a:rPr lang="en-US" altLang="zh-CN" b="1" dirty="0" smtClean="0"/>
              <a:t>opener</a:t>
            </a:r>
            <a:r>
              <a:rPr lang="zh-CN" altLang="en-US" b="1" dirty="0" smtClean="0"/>
              <a:t>发送请求</a:t>
            </a:r>
            <a:endParaRPr lang="en-US" altLang="zh-CN" b="1" dirty="0"/>
          </a:p>
          <a:p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b="1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0D7C1723-667E-4097-98C3-CF7919D3E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http://mashibing.com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pic>
        <p:nvPicPr>
          <p:cNvPr id="1026" name="Picture 2" descr="C:\Users\ADMINI~1\AppData\Local\Temp\__nyf7_clip_images\image_5ea54639_36f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91" y="1988840"/>
            <a:ext cx="9138477" cy="321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47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17A781B-CE2C-4AB8-B389-7C508E0C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IP</a:t>
            </a:r>
            <a:r>
              <a:rPr lang="zh-CN" altLang="en-US" dirty="0" smtClean="0"/>
              <a:t>代理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47" y="1556792"/>
            <a:ext cx="10512862" cy="4351338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为什么需要使用</a:t>
            </a:r>
            <a:r>
              <a:rPr lang="en-US" altLang="zh-CN" b="1" dirty="0" smtClean="0"/>
              <a:t>IP</a:t>
            </a:r>
            <a:r>
              <a:rPr lang="zh-CN" altLang="en-US" b="1" dirty="0" smtClean="0"/>
              <a:t>代理</a:t>
            </a:r>
            <a:endParaRPr lang="en-US" altLang="zh-CN" b="1" dirty="0" smtClean="0"/>
          </a:p>
          <a:p>
            <a:pPr lvl="1"/>
            <a:r>
              <a:rPr lang="zh-CN" altLang="en-US" dirty="0"/>
              <a:t>假如一个网站它会检测某一段时间某个</a:t>
            </a:r>
            <a:r>
              <a:rPr lang="en-US" altLang="zh-CN" dirty="0"/>
              <a:t>IP</a:t>
            </a:r>
            <a:r>
              <a:rPr lang="zh-CN" altLang="en-US" dirty="0"/>
              <a:t>的访问次数，如果访问次数过多，它会禁止你的访问。所以你可以设置一些代理服务器来帮助你做工作，每隔一段时间换一个代理。</a:t>
            </a:r>
            <a:endParaRPr lang="en-US" altLang="zh-CN" b="1" dirty="0" smtClean="0"/>
          </a:p>
          <a:p>
            <a:r>
              <a:rPr lang="en-US" altLang="zh-CN" b="1" dirty="0"/>
              <a:t>IP</a:t>
            </a:r>
            <a:r>
              <a:rPr lang="zh-CN" altLang="en-US" b="1" dirty="0"/>
              <a:t>代理的分类</a:t>
            </a:r>
            <a:r>
              <a:rPr lang="zh-CN" altLang="en-US" dirty="0"/>
              <a:t> </a:t>
            </a:r>
          </a:p>
          <a:p>
            <a:pPr lvl="1"/>
            <a:r>
              <a:rPr lang="zh-CN" altLang="en-US" b="1" dirty="0"/>
              <a:t>  透明代理：</a:t>
            </a:r>
            <a:r>
              <a:rPr lang="zh-CN" altLang="en-US" dirty="0"/>
              <a:t>目标网站知道你使用了代理并且知道你的源</a:t>
            </a:r>
            <a:r>
              <a:rPr lang="en-US" altLang="zh-CN" dirty="0"/>
              <a:t>IP</a:t>
            </a:r>
            <a:r>
              <a:rPr lang="zh-CN" altLang="en-US" dirty="0"/>
              <a:t>地址，这种代理显然不符合我们这里使用代理的初衷 </a:t>
            </a:r>
          </a:p>
          <a:p>
            <a:pPr lvl="1"/>
            <a:r>
              <a:rPr lang="zh-CN" altLang="en-US" dirty="0"/>
              <a:t> </a:t>
            </a:r>
            <a:r>
              <a:rPr lang="zh-CN" altLang="en-US" b="1" dirty="0"/>
              <a:t> 匿名代理：</a:t>
            </a:r>
            <a:r>
              <a:rPr lang="zh-CN" altLang="en-US" dirty="0"/>
              <a:t>匿名程序比较低，也就是网站知道你使用了代理，但是并不知道你的源</a:t>
            </a:r>
            <a:r>
              <a:rPr lang="en-US" altLang="zh-CN" dirty="0"/>
              <a:t>IP</a:t>
            </a:r>
            <a:r>
              <a:rPr lang="zh-CN" altLang="en-US" dirty="0"/>
              <a:t>地址 </a:t>
            </a:r>
            <a:endParaRPr lang="en-US" altLang="zh-CN" dirty="0" smtClean="0"/>
          </a:p>
          <a:p>
            <a:pPr lvl="1"/>
            <a:r>
              <a:rPr lang="zh-CN" altLang="en-US" b="1" dirty="0" smtClean="0"/>
              <a:t>高</a:t>
            </a:r>
            <a:r>
              <a:rPr lang="zh-CN" altLang="en-US" b="1" dirty="0"/>
              <a:t>匿代理：</a:t>
            </a:r>
            <a:r>
              <a:rPr lang="zh-CN" altLang="en-US" dirty="0"/>
              <a:t>这是最保险的方式，目录网站既不知道你使用了代理更不知道你的源</a:t>
            </a:r>
            <a:r>
              <a:rPr lang="en-US" altLang="zh-CN" dirty="0"/>
              <a:t>IP </a:t>
            </a:r>
          </a:p>
          <a:p>
            <a:endParaRPr lang="en-US" altLang="zh-CN" b="1" dirty="0" smtClean="0"/>
          </a:p>
          <a:p>
            <a:pPr marL="0" indent="0">
              <a:buNone/>
            </a:pPr>
            <a:endParaRPr lang="en-US" altLang="zh-CN" b="1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b="1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0D7C1723-667E-4097-98C3-CF7919D3E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http://mashibing.com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16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21154</TotalTime>
  <Words>1065</Words>
  <Application>Microsoft Office PowerPoint</Application>
  <PresentationFormat>自定义</PresentationFormat>
  <Paragraphs>273</Paragraphs>
  <Slides>21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主题​​</vt:lpstr>
      <vt:lpstr>网络请求</vt:lpstr>
      <vt:lpstr>课程介绍：</vt:lpstr>
      <vt:lpstr>urllib简介</vt:lpstr>
      <vt:lpstr>发送请求</vt:lpstr>
      <vt:lpstr>发送请求-get请求</vt:lpstr>
      <vt:lpstr>发送请求-post请求</vt:lpstr>
      <vt:lpstr>发送请求-Request请求</vt:lpstr>
      <vt:lpstr>IP代理</vt:lpstr>
      <vt:lpstr>IP代理</vt:lpstr>
      <vt:lpstr>IP代理</vt:lpstr>
      <vt:lpstr>使用Cookie</vt:lpstr>
      <vt:lpstr>错误解析</vt:lpstr>
      <vt:lpstr>requests库</vt:lpstr>
      <vt:lpstr>requests库</vt:lpstr>
      <vt:lpstr>requests库</vt:lpstr>
      <vt:lpstr>requests库</vt:lpstr>
      <vt:lpstr>requests库</vt:lpstr>
      <vt:lpstr>requests库</vt:lpstr>
      <vt:lpstr>requests库</vt:lpstr>
      <vt:lpstr>课程介绍：</vt:lpstr>
      <vt:lpstr>风里雨里，娟儿姐在马士兵教育等你!!!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 shibing</dc:creator>
  <cp:lastModifiedBy>xb21cn</cp:lastModifiedBy>
  <cp:revision>356</cp:revision>
  <dcterms:created xsi:type="dcterms:W3CDTF">2019-07-09T08:49:51Z</dcterms:created>
  <dcterms:modified xsi:type="dcterms:W3CDTF">2020-05-11T04:07:08Z</dcterms:modified>
</cp:coreProperties>
</file>