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3396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codeforces.com/problemset/problem/797/E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codeforces.com/problemset/problem/1921/F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uoj.ac/problem/111" TargetMode="Externa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codeforces.com/problemset/problem/786/C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根号分治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根号分治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分块专题的安排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分块专题的安排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专题1：块状数组、块状链表，讲解172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专题2：分块的几道好题、树上分块，讲解173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专题3：双层分块、分块结合并查集，讲解174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专题4：根号分治，讲解175，本节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分块专题结束后，开始讲述莫队专题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根号分治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根号分治</a:t>
            </a:r>
          </a:p>
        </p:txBody>
      </p:sp>
      <p:sp>
        <p:nvSpPr>
          <p:cNvPr id="18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9" name="题目7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题目7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给你一棵树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一共有n个节点，给定n-1条边，所有节点连成一棵树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树的路径是指，从端点x到端点y的简单路径，k路径是指，路径的节点数正好为k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整棵树希望分解成尽量多的k路径，k路径的节点不能复用，所有k路径不要求包含所有点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打印k = 1, 2, 3..n时，k路径有最多有几条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https://www.luogu.com.cn/problem/CF1039D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https://codeforces.com/problemset/problem/1039/D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划分要求 * 划分数量 &lt;= n，并且 划分要求 和 划分数量 之间存在单调性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时间复杂度O(n * √n * log 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根号分治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根号分治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前置知识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讲解047 - 等差数列差分       本节课题目3需要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讲解064 - 分层图最短路       本节课题目5需要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讲解051 - 二分答案法         本节课题目6、题目7需要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讲解172 - 分块基础内容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讲解173 - 分块卡常技巧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本节课讲述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根号分治的原理和题目    题目1 ~ 题目7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根号分治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根号分治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根号分治的原理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根号分治的原理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1，枚举规模通常以 √n 作为分界线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2，枚举规模 &lt;= √n 的操作，使用一种手段处理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3，枚举规模  &gt; √n 的操作，使用另一种手段处理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4，两种情况下，定制不同的处理方式，使得时间复杂度达标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题目1、题目2、题目3、题目4，小规模用预处理，大规模用暴力枚举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题目5，没有手段的定制，仅仅利用根号分治，进行时间复杂度的分析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题目6、题目7，小规模用动态规划，大规模利用 单调性分析 + 二分答案法 减少计算量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根号分治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根号分治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哈希冲突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给定一个长度为n的数组arr，接下来有m条操作，操作格式如下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A x y : 下标 % x == y，符合要求的下标，把对应的值累加起来，打印结果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C x y : arr[x]的值改成y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n、m &lt;= 1.5 *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https://www.luogu.com.cn/problem/P3396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根号分治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根号分治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数组查询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给定一个长度为n的数组arr，接下来有q条查询，查询格式如下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查询 p k : p 不断变成 p + arr[p] + k，直到 p &gt; n 停止，打印操作次数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n、q &lt;= 10 ^ 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arr[i] &lt;= n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https://www.luogu.com.cn/problem/CF797E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https://codeforces.com/problemset/problem/797/E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根号分治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根号分治</a:t>
            </a:r>
          </a:p>
        </p:txBody>
      </p:sp>
      <p:sp>
        <p:nvSpPr>
          <p:cNvPr id="17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3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等差数列求和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一共有t组测试，每组测试遵循同样的设定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给定一个长度为n的数组arr，接下来有q条查询，查询格式如下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查询 s d k : arr[s]作为第1项、arr[s + 1d]作为第2项、arr[s + 2d]作为第3项...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每项的值 * 项的编号，一共k项都累加起来，打印累加和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q &lt;= 2 *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https://www.luogu.com.cn/problem/CF1921F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https://codeforces.com/problemset/problem/1921/F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根号分治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根号分治</a:t>
            </a:r>
          </a:p>
        </p:txBody>
      </p:sp>
      <p:sp>
        <p:nvSpPr>
          <p:cNvPr id="17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7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初始化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给定一个长度为n的数组arr，接下来有m条操作，操作格式如下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1 x y z : 从arr[y]开始，下标每次+x，所有相应位置的数都+z，题目保证 y &lt;= x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2 x y   : 打印arr[x..y]的累加和，答案对1000000007取余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n、m &lt;= 2 *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https://www.luogu.com.cn/problem/P5309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根号分治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根号分治</a:t>
            </a:r>
          </a:p>
        </p:txBody>
      </p:sp>
      <p:sp>
        <p:nvSpPr>
          <p:cNvPr id="18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1" name="题目5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雅加达的摩天楼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有n个大楼，编号0~n-1，有m只狗子，编号0~m-1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每只狗子有两个参数，idx表示狗子的初始大楼，jump表示狗子的跳跃能力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狗子在i位置，可以来到 i - jump 或 i + jump，向左向右自由跳跃，但不能越界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0号狗子有消息希望传给1号狗子，所有狗子都可帮忙，返回至少跳跃几次，无法送达打印-1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n、m &lt;= 30000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https://www.luogu.com.cn/problem/P3645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https://uoj.ac/problem/111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根号分治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根号分治</a:t>
            </a:r>
          </a:p>
        </p:txBody>
      </p:sp>
      <p:sp>
        <p:nvSpPr>
          <p:cNvPr id="18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5" name="题目6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题目6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最少划分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给定一个长度为n的数组arr，考虑如下问题的解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数组arr划分成若干段子数组，保证每段不同数字的种类 &lt;= k，返回至少划分成几段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打印k = 1, 2, 3..n时，所有的答案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arr[i] &lt;= n &lt;=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https://www.luogu.com.cn/problem/CF786C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https://codeforces.com/problemset/problem/786/C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划分要求 * 划分数量 &lt;= n，并且 划分要求 和 划分数量 之间存在单调性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时间复杂度O(n * √n * log 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