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1903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odeforces.com/problemset/problem/940/F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spoj.com/problems/DQUERY/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2709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1494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3709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普通莫队、带修莫队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普通莫队、带修莫队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莫队专题的安排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莫队专题的安排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专题1：普通莫队、带修莫队，讲解176，本节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专题2：回滚莫队、树上莫队，讲解177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专题3：莫队二次离线，讲解178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专题4：莫队综合应用，讲解179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莫队算法，解决批量的、可离线的区间查询问题，适用性广泛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莫涛提出了普通莫队算法，然后经过众多Acmer的集体改造，有了多种扩展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普通莫队、带修莫队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普通莫队、带修莫队</a:t>
            </a:r>
          </a:p>
        </p:txBody>
      </p:sp>
      <p:sp>
        <p:nvSpPr>
          <p:cNvPr id="18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9" name="题目6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带修莫队入门题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给定一个长度为n的数组arr，一共有m条操作，操作格式如下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Q l r     : 打印arr[l..r]范围上有几种不同的数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R pos val : 把arr[pos]的值设置成val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 &lt;= 2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arr[i]、val &lt;= 10^6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https://www.luogu.com.cn/problem/P1903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普通莫队、带修莫队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普通莫队、带修莫队</a:t>
            </a:r>
          </a:p>
        </p:txBody>
      </p:sp>
      <p:sp>
        <p:nvSpPr>
          <p:cNvPr id="19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93" name="题目7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统计出现1次的数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给定一个长度为n的数组arr，下标0~n-1，一共有m条操作，格式如下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pos val : 把arr[pos]的值设置成val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2 l r     : 查询arr[l..r]范围上，有多少种数出现了1次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 &lt;= n、m、arr[i] &lt;= 2 * 10^5 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https://www.luogu.com.cn/problem/SP30906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https://www.spoj.com/problems/ADAUNIQ/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普通莫队、带修莫队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普通莫队、带修莫队</a:t>
            </a:r>
          </a:p>
        </p:txBody>
      </p:sp>
      <p:sp>
        <p:nvSpPr>
          <p:cNvPr id="19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97" name="题目8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题目8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机器学习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给定一个长度为n的数组arr，一共有m条操作，操作格式如下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l r     : arr[l..r]范围上，每种数字出现的次数，假设构成一个集合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  打印这个集合中，没出现过的最小正数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2 pos val : 把arr[pos]的值设置成val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arr[i]、val &lt;=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https://www.luogu.com.cn/problem/CF940F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https://codeforces.com/problemset/problem/940/F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离散化 + 数字i的次数统计 cnt1[i] + 出现次数为i的数字有几种 cnt2[i]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暴力寻找次数mex，复杂度O(√n)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普通莫队、带修莫队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普通莫队、带修莫队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讲解049 - 滑动窗口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讲解172 - 分块专题1，分块基础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讲解173 - 分块专题2，优化块长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普通莫队和经典题目    题目1、题目2、题目3、题目4、题目5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带修莫队和经典题目    题目6、题目7、题目8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普通莫队、带修莫队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普通莫队、带修莫队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普通莫队的原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普通莫队的原理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1，查询任务可以由[jobl, jobr]描述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2，滑动窗口[winl..winr]，winl +1 -1 或者 winr +1 -1 ，窗口内的信息可以快速更新正确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3，对查询任务进行排序，然后依次处理，执行总时间O(n * √n)，假设所有数据量同阶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任务的经典排序策略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1，jobl所在块的编号，从小到大排序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2，jobr的数值，从小到大排序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任务的奇偶排序策略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1，jobl所在块的编号，从小到大排序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2，如果块编号为奇数，根据jobr从小到大排序，如果块编号为偶数，根据jobr从大到小排序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课上重点图解，滑动窗口的信息更新，时间复杂度的证明，奇偶排序策略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普通莫队、带修莫队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普通莫队、带修莫队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普通莫队入门题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给定一个长度为n的数组arr，一共有q条查询，格式如下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 l r : 打印arr[l..r]范围上有几种不同的数字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3 * 10^4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arr[i] &lt;= 10^6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q &lt;= 2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https://www.luogu.com.cn/problem/SP3267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https://www.spoj.com/problems/DQUERY/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普通莫队、带修莫队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普通莫队、带修莫队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小B的询问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给定一个长度为n的数组arr，所有数字在[1..k]范围上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定义f(i) = i这种数的出现次数的平方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一共有m条查询，格式如下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 l r : arr[l..r]范围上，打印 f(1) + f(2) + .. + f(k) 的值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n、m、k &lt;= 5 * 10^4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https://www.luogu.com.cn/problem/P2709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普通莫队、带修莫队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普通莫队、带修莫队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小Z的袜子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给定一个长度为n的数组arr，一共有m条查询，格式如下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 l r : arr[l..r]范围上，随机选不同位置的两个数，打印数值相同的概率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概率用分数的形式表达，并且约分到最简的形式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n、m、arr[i] &lt;= 5 * 10^4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https://www.luogu.com.cn/problem/P1494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普通莫队、带修莫队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普通莫队、带修莫队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大爷的字符串题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给定一个长度为n的数组arr，一共有m条查询，格式如下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 l r : arr[l..r]范围上，众数出现了几次，打印次数的相反数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 &lt;= 2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arr[i] &lt;=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https://www.luogu.com.cn/problem/P3709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为了节省时间，直接转化了原始题意，有兴趣的同学可以从头开始分析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普通莫队、带修莫队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普通莫队、带修莫队</a:t>
            </a:r>
          </a:p>
        </p:txBody>
      </p:sp>
      <p:sp>
        <p:nvSpPr>
          <p:cNvPr id="18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1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异或序列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给定一个长度为n的数组arr，给定一个数字k，一共有m条查询，格式如下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 l r : arr[l..r]范围上，有多少子数组的异或和为k，打印其数量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 &lt;= n、m、k、arr[i]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https://www.luogu.com.cn/problem/P4462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普通莫队、带修莫队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普通莫队、带修莫队</a:t>
            </a:r>
          </a:p>
        </p:txBody>
      </p:sp>
      <p:sp>
        <p:nvSpPr>
          <p:cNvPr id="18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5" name="带修莫队的原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带修莫队的原理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1，每条修改操作，都分配修改时间点，那么查询任务可以由[jobl, jobr, jobt]描述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2，下标窗口[winl..winr]和普通莫队设定相同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3，时间窗口[..wint]，代表数组的状况，已经更新到了，wint这个修改时间点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4，下标窗口 + 时间窗口，一起决定窗口的信息，信息可以快速更新正确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5，序列分块的块长设置为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n的(2/3)次方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6，对查询任务进行排序，然后依次处理，执行总时间O(n的(5/3)次方)，假设所有数据量同阶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任务的排序策略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1，jobl所在块的编号，从小到大排序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2，jobr所在块的编号，从小到大排序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3，jobt的数值，从小到大排序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课上重点图解，滑动窗口的信息更新，块长参数的由来，时间复杂度的证明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