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8078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tcoder.jp/contests/joisc2014/tasks/joisc2014_c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threshold-majority-queries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906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137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回滚莫队、树上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回滚莫队、树上莫队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莫队专题的安排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莫队专题的安排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专题1：普通莫队、带修莫队，讲解176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专题2：回滚莫队、树上莫队，讲解177，本节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专题3：莫队二次离线，讲解178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专题4：莫队综合应用，讲解179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莫队算法，解决批量的、可离线的区间查询问题，适用性广泛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莫涛提出了普通莫队算法，然后经过众多Acmer的集体改造，有了多种扩展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回滚莫队、树上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回滚莫队、树上莫队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秃子酋长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给定一个长度为n的数组arr，一共有m条查询，格式如下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: 打印arr[l..r]范围上，如果所有数排序后，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相邻的数在原序列中的位置的差的绝对值之和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注意arr很特殊，1~n这些数字在arr中都只出现1次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https://www.luogu.com.cn/problem/P8078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本题特点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如果窗口左右自由增删数字，答案的更新是比较方便的，但是对有序双链表的更新不方便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如果窗口加数字的顺序，就是删数字顺序的回滚，会发现答案和有序双链表的更新都方便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只删回滚莫队正好就是，加数字的顺序，就是删数字顺序的回滚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回滚莫队、树上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回滚莫队、树上莫队</a:t>
            </a:r>
          </a:p>
        </p:txBody>
      </p:sp>
      <p:sp>
        <p:nvSpPr>
          <p:cNvPr id="19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3" name="树上莫队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树上莫队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1，某些路径信息，树链剖分 + 线段树等结构无法方便维护，可以考虑树上莫队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2，生成树的括号序，记为seg，注意不是欧拉序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3，任意节点x，都在seg中出现两次，假设位置为st[x]、ed[x]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4，节点u到节点v的路径，不妨设st[u] &lt; st[v]，找到最低公共祖先lca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a) 如果 u或者v 是lca，那么路径转化为，seg[st[u] .. st[v]]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b) 如果 u或者v 不是lca，那么路径转化为：seg[ed[u] .. st[v]] + lca节点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c) 某个节点在转化后的序列中，出现1次认为生效，出现2次认为无效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5，每条路径都可以转化成括号序列中的连续一段，然后利用各种莫队算法求解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课上重点图解，树上节点的括号序，路径转化的逻辑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回滚莫队、树上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回滚莫队、树上莫队</a:t>
            </a:r>
          </a:p>
        </p:txBody>
      </p:sp>
      <p:sp>
        <p:nvSpPr>
          <p:cNvPr id="19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7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树上莫队入门题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一共有n个节点，每个节点给定颜色值，给定n-1条边，所有节点连成一棵树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一共有m条查询，格式 u v : 打印点u到点v的简单路径上，有几种不同的颜色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4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颜色值 &lt;= 2 *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https://www.luogu.com.cn/problem/SP10707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https://www.spoj.com/problems/COT2/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回滚莫队、树上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回滚莫队、树上莫队</a:t>
            </a:r>
          </a:p>
        </p:txBody>
      </p:sp>
      <p:sp>
        <p:nvSpPr>
          <p:cNvPr id="20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201" name="题目8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糖果公园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一共有n个公园，给定n-1条边，所有公园连成一棵树，c[i]为i号公园的糖果型号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一共有m种糖果，v[y]表示y号糖果的美味指数，给定长度为n的数组w，用于计算愉悦值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假设游客当前遇到了y号糖果，并且是第x次遇到，那么愉悦值会增加 v[y] * w[x]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随着游客遇到各种各样的糖果，愉悦值会不断上升，接下来有q条操作，操作类型如下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0 x y : 第x号公园的糖果型号改成y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y : 游客从点x出发走过简单路径到达y，依次遇到每个公园的糖果，打印最终的愉悦值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n、m、q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v[i]、w[i]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https://www.luogu.com.cn/problem/P4074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树上带修莫队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回滚莫队、树上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回滚莫队、树上莫队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讲解176 - 普通莫队                          本节课所有内容都需要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树上倍增和LCA、树上dfs递归改迭代     本节课讲解树上莫队需要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讲解161 - 树链剖分中的重链剖分                本节课讲解树上莫队需要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讲解176 - 带修莫队                          本节课题目8需要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只增回滚莫队和经典题目   题目1、题目2、题目3、题目4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只删回滚莫队和经典题目   题目5、题目6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树上莫队和经典题目      题目7、题目8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回滚莫队、树上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回滚莫队、树上莫队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只增回滚莫队的特征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只增回滚莫队的特征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窗口的左右两侧，如果自由增删数字，答案不容易更新，如果只有增加操作，答案容易更新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只增回滚莫队的过程，时间复杂度O(n * √n)，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课上重点图解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1，区间查询任务(jobl, jobr)，先根据jobl所在块号从小到大，再根据jobr的数值从小到大排序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2，任务根据jobl所在的块进行分组，假设来到某组，清空所有区间信息、答案信息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3，假设jobl所在块的右边界为br，那么一组里的所有任务分为两类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4，先出现的 jobr &lt;= br 的任务，暴力的去遍历jobl..jobr，得到答案即可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5，后出现的 jobr  &gt; br 的任务，建立初始空窗口 winl = br + 1，winr = br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a) 同一组的所有任务，jobr是不下降的，假设来到任务(jobl, jobr)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b) 先让winr到达jobr，增加数字了，区间信息和答案都更新，答案备份为backup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c) 再让winl到达jobl，增加数字了，区间信息和答案都更新，记录此时任务的答案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d) 最后让winl回到br + 1，删除数字了，只更新区间信息，答案依靠backup完成回滚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6，继续完成下一组任务，重复步骤2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回滚莫队、树上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回滚莫队、树上莫队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只增回滚莫队入门题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给定一个长度为n的数组arr，下面定义重要度的概念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如果一段范围上，数字x出现c次，那么这个数字的重要度为x * c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范围上的最大重要度，就是该范围上，每种数字的重要度，取最大值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一共有m条查询，格式 l r : 打印arr[l..r]范围上的最大重要度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https://www.luogu.com.cn/problem/AT_joisc2014_c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https://atcoder.jp/contests/joisc2014/tasks/joisc2014_c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回滚莫队、树上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回滚莫队、树上莫队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达到阈值的最小众数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给定一个长度为n的数组arr，一共有m条查询，格式如下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k : arr[l..r]范围上，如果所有数字的出现次数 &lt; k，打印-1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如果有些数字的出现次数 &gt;= k，打印其中的最小众数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https://leetcode.cn/problems/threshold-majority-queries/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回滚莫队、树上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回滚莫队、树上莫队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相同数的最远距离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给定一个长度为n的数组arr，一共有m条查询，格式如下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: 打印arr[l..r]范围上，相同的数的最远间隔距离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序列中两个元素的间隔距离指的是两个元素下标差的绝对值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2 *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https://www.luogu.com.cn/problem/P5906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窗口从右侧扩、窗口从左侧扩，定制不同的更新答案的逻辑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窗口左边界向右缩窗口，考虑好mostRight的清空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回滚莫队、树上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回滚莫队、树上莫队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累加和为0的最长子数组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给定一个长度为n的数组arr，其中只有1和-1两种值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一共有m条查询，格式 l r : 打印arr[l..r]范围上，累加和为0的最长子数组长度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https://www.luogu.com.cn/problem/SP20644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https://www.spoj.com/problems/ZQUERY/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前缀和的转化 + 复用题目3的逻辑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回滚莫队、树上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回滚莫队、树上莫队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只删回滚莫队的特征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只删回滚莫队的特征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窗口的左右两侧，如果自由增删数字，答案不容易更新，如果只有删除操作，答案容易更新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只删回滚莫队的过程，时间复杂度O(n * √n)，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课上重点图解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1，区间查询任务(jobl, jobr)，先根据jobl所在块号从小到大，再根据jobr的数值从大到小排序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2，建立初始窗口 winl = 1，winr = n，以后每到一组，winl会向右移动，winr始终是n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3，任务根据jobl所在的块进行分组，假设来到某组，假设jobl所在块的左边界为bl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4，让窗口winl到达bl，删除数字了，更新区间信息、答案信息，答案信息记为beforeJob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a) 同一组的所有任务，jobr是不上升的，假设来到任务(jobl, jobr)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b) 先让winr到达jobr，删除数字了，区间信息和答案都更新，答案备份为backup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c) 再让winl到达jobl，删除数字了，区间信息和答案都更新，记录此时任务的答案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d) 最后让winl回到bl，增加数字了，只更新区间信息，答案依靠backup完成回滚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5，一组任务完成时，让winr回到n，增加数字了，只更新区间信息，答案依靠beforeJob完成回滚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6，继续完成下一组任务，重复步骤3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回滚莫队、树上莫队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回滚莫队、树上莫队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只删回滚莫队入门题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本题最优解为主席树，讲解158，题目2，已经讲述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给定一个长度为n的数组arr，一共有m条查询，格式如下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: 打印arr[l..r]内没有出现过的最小自然数，注意0是自然数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n、m、arr[i]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https://www.luogu.com.cn/problem/P4137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