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887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5047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5501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莫队二次离线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莫队二次离线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莫队专题的安排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莫队专题的安排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专题1：普通莫队、带修莫队，讲解176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专题2：回滚莫队、树上莫队，讲解177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专题3：莫队二次离线，讲解178，本节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专题4：莫队综合应用，讲解179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莫队算法，解决批量的、可离线的区间查询问题，适用性广泛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莫涛提出了普通莫队算法，然后经过众多Acmer的集体改造，有了多种扩展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莫队二次离线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莫队二次离线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讲解172 - 序列分块             理解本节课的基础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讲解176 - 普通莫队             理解本节课的基础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讲解108 - 树状数组             本节课题目2、题目3需要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讲解175 - 根号分治             本节课题目4需要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莫队二次离线的第一种实现     题目1、题目2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莫队二次离线的第二种实现     题目3、题目4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莫队二次离线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莫队二次离线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莫队二次离线的原理和过程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莫队二次离线的原理和过程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1，所谓莫队二次离线，其实是一种较难的莫队题型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2，普通莫队过程，很难快速得到答案，那么思考窗口在变化时，如何求解答案的变化量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3，预设某些可差分信息（前缀和、后缀和），然后把答案变化量，分解为两个部分依次求出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4，执行普通莫队，即第一次离线，得到变化量的第一部分，并且生成第二次离线的查询任务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5，执行第二次离线，枚举得到变化量的第二部分，至此答案变化量求解完毕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6，普通莫队的顺序下，得到了每个答案的变化量，那么变化量的前缀和，即每个区间问题的答案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第二次离线的枚举总代价 = 普通莫队滑窗的总距离 = O(n * √n)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课上重点图解，差分信息的设计，窗口变化如何影响答案，第二次离线的过程设计和复杂度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莫队二次离线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莫队二次离线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莫队二次离线入门题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给定一个长度为n的数组arr，给定一个非负整数k，下面给出k1二元组的定义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位置二元组(i, j)，i和j必须是不同的，并且 arr[i]异或arr[j] 的二进制状态里有k个1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当i != j时，(i, j)和(j, i)认为是相同的二元组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一共有m条查询，格式为 l r : 打印arr[l..r]范围上，有多少k1二元组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arr[i]、k &lt; 16384(2的14次方)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https://www.luogu.com.cn/problem/P4887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莫队二次离线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莫队二次离线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区间逆序对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给定一个长度为n的数组arr，如果i &lt; j，并且arr[i] &gt; arr[j]，那么(i,j)就是逆序对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一共有m条查询，格式为 l r : 打印arr[l..r]范围上，逆序对的数量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arr[i]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本题允许离线，讲解173，题目4，讲了在线查询区间逆序对，但是给定的数组为排列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https://www.luogu.com.cn/problem/P5047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树状数组 + 值域分块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二次离线的过程中，需要值域分块，修改O(√n)，查询O(1)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莫队二次离线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莫队二次离线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区间Abbi值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给定一个长度为n的数组arr，区间Abbi值的定义如下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如果arr[l..r]包含数字v，并且v是第k小，那么这个数字的Abbi值 = v * 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区间Abbi值 = 区间内所有数字Abbi值的累加和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比如[1, 2, 2, 3]的Abbi值 = 1 * 1 + 2 * 2 + 2 * 2 + 3 * 4 = 21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一共有m条查询，格式为 l r : 打印arr[l..r]的区间Abbi值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arr[i]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https://www.luogu.com.cn/problem/P5501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莫队二次离线的第二种实现，不同的讨论方式，代码更少，逻辑更统一，但是没有第一种实现好理解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修改贡献的计算方式 + 树状数组 + 值域分块 + 最后补偿答案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莫队二次离线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莫队二次离线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区间倍数二元组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给定一个长度为n的数组arr，下面给出倍数二元组的定义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如果arr[i]是arr[j]的倍数(&gt;=1倍)，那么(i, j)就是一个倍数二元组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当i != j时，(i, j)和(j, i)认为是不同的二元组，不要漏算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当i == j时，(i, j)和(j, i)认为是相同的二元组，不要多算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比如[2, 4, 2, 6]，有10个倍数二元组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一共有m条查询，格式为 l r : 打印arr[l..r]范围上，有多少倍数二元组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n、m、arr[i]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https://www.luogu.com.cn/problem/P5398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莫队二次离线的第二种实现，尤其注意winl滑动时，答案变化量的讨论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因子量和倍数量的计算 + 贡献重新定义 + 答案变化量的讨论 + 三次离线 + 根号分治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