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321" r:id="rId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-82" y="-115"/>
      </p:cViewPr>
      <p:guideLst>
        <p:guide orient="horz" pos="1620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403444" y="756359"/>
            <a:ext cx="8194884" cy="9069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MySQL数据库架构师</a:t>
            </a:r>
            <a:endParaRPr lang="en-US" sz="5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943376" y="3152702"/>
            <a:ext cx="5349240" cy="7315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李瑾老师</a:t>
            </a:r>
            <a:endParaRPr lang="en-US" sz="15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40790" y="4288790"/>
            <a:ext cx="3681730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课程</a:t>
            </a:r>
            <a:r>
              <a:rPr lang="en-US" altLang="zh-CN"/>
              <a:t>20:00</a:t>
            </a:r>
            <a:r>
              <a:rPr lang="zh-CN" altLang="en-US"/>
              <a:t>开始</a:t>
            </a:r>
            <a:r>
              <a:rPr lang="en-US" altLang="zh-CN"/>
              <a:t>~22:00</a:t>
            </a:r>
            <a:r>
              <a:rPr lang="zh-CN" altLang="en-US"/>
              <a:t>前结束</a:t>
            </a:r>
            <a:endParaRPr lang="zh-CN" altLang="en-US"/>
          </a:p>
        </p:txBody>
      </p:sp>
      <p:sp>
        <p:nvSpPr>
          <p:cNvPr id="13" name="Object10"/>
          <p:cNvSpPr/>
          <p:nvPr/>
        </p:nvSpPr>
        <p:spPr>
          <a:xfrm>
            <a:off x="1943376" y="1662992"/>
            <a:ext cx="5349240" cy="731520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zh-CN" altLang="en-US" sz="3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实战玩技术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435" y="74930"/>
            <a:ext cx="5266055" cy="4979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全屏显示(16:9)</PresentationFormat>
  <Paragraphs>8</Paragraphs>
  <Slides>2</Slides>
  <Notes>63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微软雅黑 Light</vt:lpstr>
      <vt:lpstr>微软雅黑 Light</vt:lpstr>
      <vt:lpstr>Wingdings</vt:lpstr>
      <vt:lpstr>Wingdings</vt:lpstr>
      <vt:lpstr>Wingdings</vt:lpstr>
      <vt:lpstr>等线</vt:lpstr>
      <vt:lpstr>Office Theme</vt:lpstr>
      <vt:lpstr>1_Office Theme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李瑾</cp:lastModifiedBy>
  <cp:revision>10</cp:revision>
  <dcterms:created xsi:type="dcterms:W3CDTF">2022-07-01T06:47:00Z</dcterms:created>
  <dcterms:modified xsi:type="dcterms:W3CDTF">2025-06-30T11:57:27Z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BE7B0173CAAD4F8C95EFE58FF20146A3_12</vt:lpwstr>
  </property>
  <property fmtid="{D5CDD505-2E9C-101B-9397-08002B2CF9AE}" pid="3" name="KSOProductBuildVer">
    <vt:lpwstr>2052-12.1.0.21541</vt:lpwstr>
  </property>
</Properties>
</file>