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notesMasterIdLst>
    <p:notesMasterId r:id="rId4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svg"/><Relationship Id="rId4" Type="http://schemas.openxmlformats.org/officeDocument/2006/relationships/image" Target="../media/image-13-4.gif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image" Target="../media/image-19-3.svg"/><Relationship Id="rId4" Type="http://schemas.openxmlformats.org/officeDocument/2006/relationships/image" Target="../media/image-19-4.gif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image" Target="../media/image-20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image" Target="../media/image-21-2.png"/><Relationship Id="rId3" Type="http://schemas.openxmlformats.org/officeDocument/2006/relationships/image" Target="../media/image-2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image" Target="../media/image-22-2.png"/><Relationship Id="rId3" Type="http://schemas.openxmlformats.org/officeDocument/2006/relationships/image" Target="../media/image-2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image" Target="../media/image-23-2.png"/><Relationship Id="rId3" Type="http://schemas.openxmlformats.org/officeDocument/2006/relationships/image" Target="../media/image-2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image" Target="../media/image-24-2.png"/><Relationship Id="rId3" Type="http://schemas.openxmlformats.org/officeDocument/2006/relationships/image" Target="../media/image-2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image" Target="../media/image-25-2.png"/><Relationship Id="rId3" Type="http://schemas.openxmlformats.org/officeDocument/2006/relationships/image" Target="../media/image-25-3.svg"/><Relationship Id="rId4" Type="http://schemas.openxmlformats.org/officeDocument/2006/relationships/image" Target="../media/image-25-4.gif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image" Target="../media/image-26-2.png"/><Relationship Id="rId3" Type="http://schemas.openxmlformats.org/officeDocument/2006/relationships/image" Target="../media/image-26-3.svg"/><Relationship Id="rId4" Type="http://schemas.openxmlformats.org/officeDocument/2006/relationships/image" Target="../media/image-2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image" Target="../media/image-27-2.png"/><Relationship Id="rId3" Type="http://schemas.openxmlformats.org/officeDocument/2006/relationships/image" Target="../media/image-2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image" Target="../media/image-28-2.png"/><Relationship Id="rId3" Type="http://schemas.openxmlformats.org/officeDocument/2006/relationships/image" Target="../media/image-2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9-1.png"/><Relationship Id="rId2" Type="http://schemas.openxmlformats.org/officeDocument/2006/relationships/image" Target="../media/image-29-2.png"/><Relationship Id="rId3" Type="http://schemas.openxmlformats.org/officeDocument/2006/relationships/image" Target="../media/image-2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png"/><Relationship Id="rId2" Type="http://schemas.openxmlformats.org/officeDocument/2006/relationships/image" Target="../media/image-30-2.png"/><Relationship Id="rId3" Type="http://schemas.openxmlformats.org/officeDocument/2006/relationships/image" Target="../media/image-30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1-1.png"/><Relationship Id="rId2" Type="http://schemas.openxmlformats.org/officeDocument/2006/relationships/image" Target="../media/image-31-2.png"/><Relationship Id="rId3" Type="http://schemas.openxmlformats.org/officeDocument/2006/relationships/image" Target="../media/image-31-3.svg"/><Relationship Id="rId4" Type="http://schemas.openxmlformats.org/officeDocument/2006/relationships/image" Target="../media/image-3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2-1.png"/><Relationship Id="rId2" Type="http://schemas.openxmlformats.org/officeDocument/2006/relationships/image" Target="../media/image-32-2.png"/><Relationship Id="rId3" Type="http://schemas.openxmlformats.org/officeDocument/2006/relationships/image" Target="../media/image-3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3-1.png"/><Relationship Id="rId2" Type="http://schemas.openxmlformats.org/officeDocument/2006/relationships/image" Target="../media/image-33-2.png"/><Relationship Id="rId3" Type="http://schemas.openxmlformats.org/officeDocument/2006/relationships/image" Target="../media/image-3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4-1.png"/><Relationship Id="rId2" Type="http://schemas.openxmlformats.org/officeDocument/2006/relationships/image" Target="../media/image-34-2.png"/><Relationship Id="rId3" Type="http://schemas.openxmlformats.org/officeDocument/2006/relationships/image" Target="../media/image-3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5-1.png"/><Relationship Id="rId2" Type="http://schemas.openxmlformats.org/officeDocument/2006/relationships/image" Target="../media/image-35-2.png"/><Relationship Id="rId3" Type="http://schemas.openxmlformats.org/officeDocument/2006/relationships/image" Target="../media/image-35-3.svg"/><Relationship Id="rId4" Type="http://schemas.openxmlformats.org/officeDocument/2006/relationships/image" Target="../media/image-3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6-1.png"/><Relationship Id="rId2" Type="http://schemas.openxmlformats.org/officeDocument/2006/relationships/image" Target="../media/image-36-2.png"/><Relationship Id="rId3" Type="http://schemas.openxmlformats.org/officeDocument/2006/relationships/image" Target="../media/image-3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7-1.png"/><Relationship Id="rId2" Type="http://schemas.openxmlformats.org/officeDocument/2006/relationships/image" Target="../media/image-37-2.png"/><Relationship Id="rId3" Type="http://schemas.openxmlformats.org/officeDocument/2006/relationships/image" Target="../media/image-3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8-1.png"/><Relationship Id="rId2" Type="http://schemas.openxmlformats.org/officeDocument/2006/relationships/image" Target="../media/image-38-2.png"/><Relationship Id="rId3" Type="http://schemas.openxmlformats.org/officeDocument/2006/relationships/image" Target="../media/image-3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9-1.png"/><Relationship Id="rId2" Type="http://schemas.openxmlformats.org/officeDocument/2006/relationships/image" Target="../media/image-39-2.png"/><Relationship Id="rId3" Type="http://schemas.openxmlformats.org/officeDocument/2006/relationships/image" Target="../media/image-3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0-1.png"/><Relationship Id="rId2" Type="http://schemas.openxmlformats.org/officeDocument/2006/relationships/image" Target="../media/image-40-2.png"/><Relationship Id="rId3" Type="http://schemas.openxmlformats.org/officeDocument/2006/relationships/image" Target="../media/image-40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1-1.png"/><Relationship Id="rId2" Type="http://schemas.openxmlformats.org/officeDocument/2006/relationships/image" Target="../media/image-41-2.png"/><Relationship Id="rId3" Type="http://schemas.openxmlformats.org/officeDocument/2006/relationships/image" Target="../media/image-4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2-1.png"/><Relationship Id="rId2" Type="http://schemas.openxmlformats.org/officeDocument/2006/relationships/image" Target="../media/image-42-2.png"/><Relationship Id="rId3" Type="http://schemas.openxmlformats.org/officeDocument/2006/relationships/image" Target="../media/image-4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sv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4" Type="http://schemas.openxmlformats.org/officeDocument/2006/relationships/image" Target="../media/image-7-4.gif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程序员常用算法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马士兵教育 周智华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694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824764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冒泡法排序的实现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0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排序算法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12481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冒泡法排序</a:t>
            </a:r>
            <a:endParaRPr lang="en-US" sz="1500" dirty="0"/>
          </a:p>
          <a:p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选择排序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插入排序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快速排序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归并排序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选择排序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471434" y="740521"/>
            <a:ext cx="8385348" cy="31729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基本逻辑：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首先在未排序序列中找到最小（大）元素，存放到排序序列的起始位置。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再从剩余未排序元素中继续寻找最小（大）元素，然后放到已排序序列的末尾。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重复第二步，直到所有元素均排序完毕。</a:t>
            </a:r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选择排序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471434" y="740521"/>
            <a:ext cx="8385348" cy="2496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基本逻辑：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  <p:pic>
        <p:nvPicPr>
          <p:cNvPr id="6" name="Object 5" descr="https://fynotefile.oss-cn-zhangjiakou.aliyuncs.com/fynote/fyfile/402/63622/866ae87e249c426aae4f04edffeaf48d.gif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66782"/>
            <a:ext cx="9144000" cy="27961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选择排序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471434" y="740521"/>
            <a:ext cx="8385348" cy="5998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时间复杂度：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◉选择排序的时间复杂度为</a:t>
            </a:r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O(n^2)</a:t>
            </a:r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选择排序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471434" y="740521"/>
            <a:ext cx="8385348" cy="89245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稳定性：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选择排序是一种不稳定的算法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694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824764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选择排序的实现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0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排序算法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13350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冒泡法排序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选择排序</a:t>
            </a:r>
            <a:endParaRPr lang="en-US" sz="1500" dirty="0"/>
          </a:p>
          <a:p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插入排序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快速排序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归并排序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插入排序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306974" y="740521"/>
            <a:ext cx="8889008" cy="3977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基本逻辑：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插入排序的基本思想就是将无序序列插入到有序序列中。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插入排序的的原理应该是最容易理解的了，因为只要打过扑克牌的人都应该能够秒懂。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插入排序是一种最简单直观的排序算法，它的工作原理是通过构建有序序列，对于未排序数据，在已排序序列中从后向前扫描，找到相应位置并插入。</a:t>
            </a:r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插入排序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306974" y="740521"/>
            <a:ext cx="8889008" cy="2496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基本逻辑：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  <p:pic>
        <p:nvPicPr>
          <p:cNvPr id="6" name="Object 5" descr="https://fynotefile.oss-cn-zhangjiakou.aliyuncs.com/fynote/fyfile/402/63622/08e3976ced3e4782a36b28693fe5a9af.gif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559" y="999028"/>
            <a:ext cx="6655775" cy="41444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0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9372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算法课程导读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排序算法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查找算法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插入排序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471434" y="740521"/>
            <a:ext cx="8385348" cy="70957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时间复杂度：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◉插入排序的时间复杂度为</a:t>
            </a:r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O(n^2)</a:t>
            </a:r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插入排序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471434" y="740521"/>
            <a:ext cx="8385348" cy="89245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稳定性：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插入排序是一种稳定的算法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694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824764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插入排序的实现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0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排序算法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13578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冒泡法排序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选择排序</a:t>
            </a:r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插入排序</a:t>
            </a:r>
            <a:endParaRPr lang="en-US" sz="1500" dirty="0"/>
          </a:p>
          <a:p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快速排序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归并排序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快速排序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306974" y="740521"/>
            <a:ext cx="8889008" cy="4297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基本逻辑：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快速排序的基本思想是：通过一趟排序将待排记录分割成独立的两部分，其中一部分记录的关键字均比另一部分记录的关键字小，则可分别对这两部分记录继续进行排序，已达到整个序列有序。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快速排序是一种分治法。</a:t>
            </a:r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快速排序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306974" y="740521"/>
            <a:ext cx="8889008" cy="5148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具体过程描述：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从数列中挑出一个元素，称为 "</a:t>
            </a:r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基准</a:t>
            </a:r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"（pivot）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重新排序数列，所有元素比基准值小的摆放在基准前面，所有元素比基准值大的摆在基准的后面（相同的数可以到任一边）。在这个分区退出之后，该基准就处于数列的中间位置。这个称为分区（partition）操作；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递归地（recursive）把小于基准值元素的子数列和大于基准值元素的子数列排序；</a:t>
            </a:r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  <p:pic>
        <p:nvPicPr>
          <p:cNvPr id="6" name="Object 5" descr="https://fynotefile.oss-cn-zhangjiakou.aliyuncs.com/fynote/fyfile/402/63622/91c1eae18d0b4e30a16e82f956905cbb.gif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109" y="3724275"/>
            <a:ext cx="4567426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快速排序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471434" y="740521"/>
            <a:ext cx="8385348" cy="93908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时间复杂度：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快速排序的时间复杂度为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  <p:pic>
        <p:nvPicPr>
          <p:cNvPr id="6" name="Object 5" descr="https://fynotefile.oss-cn-zhangjiakou.aliyuncs.com/fynote/fyfile/402/63622/5895ef7d3e9d4c00bbb248da651c473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059" y="1687717"/>
            <a:ext cx="1453896" cy="49377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快速排序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471434" y="740521"/>
            <a:ext cx="8385348" cy="92903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稳定性：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快速排序是一种不稳定的算法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694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824764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快速排序的实现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0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排序算法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14127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冒泡法排序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选择排序</a:t>
            </a:r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插入排序</a:t>
            </a:r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快速排序</a:t>
            </a:r>
            <a:endParaRPr lang="en-US" sz="1500" dirty="0"/>
          </a:p>
          <a:p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归并排序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算法课程导读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628199" y="1022244"/>
            <a:ext cx="8273053" cy="10332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</a:t>
            </a:r>
            <a:r>
              <a:rPr lang="en-US" sz="24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著名计算机科学家沃思（NiklausWirth）提出一个公式：</a:t>
            </a:r>
            <a:endParaRPr lang="en-US" sz="1500" dirty="0"/>
          </a:p>
          <a:p>
            <a:r>
              <a:rPr lang="en-US" sz="24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 + 数据结构 = 程序，其中算法是程序的灵魂。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</a:t>
            </a:r>
            <a:r>
              <a:rPr lang="en-US" sz="24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本课程只讲解常用的排序和查找算法，如果对大厂笔试、面</a:t>
            </a:r>
            <a:endParaRPr lang="en-US" sz="1500" dirty="0"/>
          </a:p>
          <a:p>
            <a:r>
              <a:rPr lang="en-US" sz="24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试算法有需求的同学，可以学习马士兵教育左老师的高阶算</a:t>
            </a:r>
            <a:endParaRPr lang="en-US" sz="1500" dirty="0"/>
          </a:p>
          <a:p>
            <a:r>
              <a:rPr lang="en-US" sz="24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法课程。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归并排序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306974" y="740521"/>
            <a:ext cx="8889008" cy="59070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基本逻辑：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归并排序是建立在归并操作上的一种有效的排序算法。该算法是采用分治法的一个非常典型的应用。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“归并”的含义是将两个或两个以上的有序序列组合成一个新的有序表。假设初始序列含有n个记录，则可以看成是n个有序的子序列，每个子序列的长度为1，然后两两归并，多个有序子序列，再两两归并。如此重复，直到得到一个长度为n的有序序列为止。这种排序方法称为2-路归并排序。</a:t>
            </a:r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归并排序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306974" y="740521"/>
            <a:ext cx="8889008" cy="3108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  <p:pic>
        <p:nvPicPr>
          <p:cNvPr id="6" name="Object 5" descr="https://fynotefile.oss-cn-zhangjiakou.aliyuncs.com/fynote/fyfile/402/63622/ef161f47678b43d6aca0655d4c09465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97" y="865399"/>
            <a:ext cx="7101648" cy="427810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归并排序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306974" y="740521"/>
            <a:ext cx="8889008" cy="40325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时间复杂度：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归并排序的时间复杂度是O(n㏒n)。</a:t>
            </a:r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归并排序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471434" y="740521"/>
            <a:ext cx="8385348" cy="103875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稳定性：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归并排序是一种稳定的算法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694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824764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归并排序的实现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694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25367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常用排序算法总结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1005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402/63622/d03bd15928624ad491c7b770377bf3f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54" y="932338"/>
            <a:ext cx="8584292" cy="421116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0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8823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算法课程导读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排序算法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查找算法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二分查找法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306974" y="740521"/>
            <a:ext cx="8889008" cy="62727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基本逻辑：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二分查找（Binary Search），也叫做折半查找，是一种在有序数组中查找某一特定元素的查找算法。查找过程从数组的中间元素开始，如果中间元素正好是要查找的元素，则查找过程结束；如果某一特定元素大于或者小于中间元素，则在数组大于或小于中间元素的那一半中查找，而且跟开始一样从中间元素开始比较。如果在某一步骤数组为空，则代表找不到。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这种查找算法每一次比较都使查找范围缩小一半。</a:t>
            </a:r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二分查找法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306974" y="740521"/>
            <a:ext cx="8889008" cy="14721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具体过程描述：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`{5,13,19,21,37,56,64,75,80,88,92}`采用二分查找算法查找关键字为 21</a:t>
            </a:r>
            <a:endParaRPr lang="en-US" sz="15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二分查找法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306974" y="740521"/>
            <a:ext cx="8889008" cy="43982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时间复杂度：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二分查找法的时间复杂度是O(㏒n)。</a:t>
            </a:r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0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排序算法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12481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冒泡法排序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选择排序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插入排序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快速排序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归并排序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694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824764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二分查找法的实现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694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824764"/>
            <a:ext cx="7615888" cy="7095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36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不使用排序查找数组中第二大的值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06974" y="740521"/>
            <a:ext cx="8889008" cy="6172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解题思路：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定义最大值max初始化为a[0]，第二大值为sec，遍历数组，如果数组元素比max大就更新，max=a[i]，sec记录上一次max的值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如果数组元素不大于max,再将数组元素和sec判断，如果数组元素a[i]大于sec，则更新sec，sec=a[i]</a:t>
            </a:r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冒泡法排序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471434" y="740521"/>
            <a:ext cx="8385348" cy="41970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基本逻辑：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</a:t>
            </a:r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冒泡排序（Bubble Sort）是一种简单直观的排序算法。它重复地走访过要排序的数列，一次比较两个元素，如果他们的顺序错误就把他们交换过来。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</a:t>
            </a:r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首先从数组的第一个元素开始到数组最后一个元素为止，对数组中相邻的两个元素进行比较，如果位于数组左端的元素大于数组右端的元素，则交换这两个元素在数组中的位置。这样操作后数组最右端的元素即为该数组中所有元素的最大值。接着对该数组除最右端的n-1个元素进行同样的操作，再接着对剩下的n-2个元素做同样的操作，直到整个数组有序排列。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冒泡法排序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471434" y="740521"/>
            <a:ext cx="8385348" cy="44165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基本逻辑：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  <p:pic>
        <p:nvPicPr>
          <p:cNvPr id="6" name="Object 5" descr="https://fynotefile.oss-cn-zhangjiakou.aliyuncs.com/fynote/fyfile/402/63622/70249835aefd469d87dfa9998465cb9f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14" y="1565109"/>
            <a:ext cx="7319772" cy="35783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冒泡法排序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471434" y="740521"/>
            <a:ext cx="8385348" cy="44165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基本逻辑：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  <p:pic>
        <p:nvPicPr>
          <p:cNvPr id="6" name="Object 5" descr="https://fynotefile.oss-cn-zhangjiakou.aliyuncs.com/fynote/fyfile/402/63622/c2b57ce322f34c80bf865dc7d7a1c8e6.gif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01752"/>
            <a:ext cx="9144000" cy="28450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冒泡法排序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471434" y="740521"/>
            <a:ext cx="8385348" cy="49011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时间复杂度：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冒泡法的时间复杂度为</a:t>
            </a:r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O(n^2)</a:t>
            </a:r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冒泡法排序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471434" y="740521"/>
            <a:ext cx="8385348" cy="6876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稳定性：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冒泡法排序是一种稳定的算法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算法稳定性：假设在数列中存在a[i]=a[j]，若在排序之前，a[i]在a[j]前面；并且排序之后，a[i]仍然在a[j]前面。则这个排序算法是稳定的！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2022-06-01T13:29:59Z</dcterms:created>
  <dcterms:modified xsi:type="dcterms:W3CDTF">2022-06-01T13:29:59Z</dcterms:modified>
</cp:coreProperties>
</file>