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D319-FA44-4ED4-8641-B01C15C31E5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9702-94C0-44FC-83A2-68C7B6EF3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263" y="-23879"/>
            <a:ext cx="10007208" cy="688187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2051720" y="2780928"/>
            <a:ext cx="936104" cy="360040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zh-CN" altLang="en-US" dirty="0" smtClean="0"/>
              <a:t>张三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4553186" y="2780928"/>
            <a:ext cx="79208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sp>
        <p:nvSpPr>
          <p:cNvPr id="11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5508104" y="2780928"/>
            <a:ext cx="43204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2" name="内容占位符 8"/>
          <p:cNvSpPr>
            <a:spLocks noGrp="1"/>
          </p:cNvSpPr>
          <p:nvPr>
            <p:ph sz="quarter" idx="16" hasCustomPrompt="1"/>
          </p:nvPr>
        </p:nvSpPr>
        <p:spPr>
          <a:xfrm>
            <a:off x="971600" y="3273044"/>
            <a:ext cx="1440160" cy="3719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架构师</a:t>
            </a:r>
          </a:p>
        </p:txBody>
      </p:sp>
      <p:sp>
        <p:nvSpPr>
          <p:cNvPr id="14" name="内容占位符 8"/>
          <p:cNvSpPr>
            <a:spLocks noGrp="1"/>
          </p:cNvSpPr>
          <p:nvPr>
            <p:ph sz="quarter" idx="18" hasCustomPrompt="1"/>
          </p:nvPr>
        </p:nvSpPr>
        <p:spPr>
          <a:xfrm>
            <a:off x="6228184" y="5157192"/>
            <a:ext cx="576064" cy="36004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5" name="内容占位符 8"/>
          <p:cNvSpPr>
            <a:spLocks noGrp="1"/>
          </p:cNvSpPr>
          <p:nvPr>
            <p:ph sz="quarter" idx="19" hasCustomPrompt="1"/>
          </p:nvPr>
        </p:nvSpPr>
        <p:spPr>
          <a:xfrm>
            <a:off x="6804248" y="5157192"/>
            <a:ext cx="648072" cy="360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</a:t>
            </a:r>
            <a:endParaRPr lang="zh-CN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20" hasCustomPrompt="1"/>
          </p:nvPr>
        </p:nvSpPr>
        <p:spPr>
          <a:xfrm>
            <a:off x="5364088" y="5157192"/>
            <a:ext cx="720080" cy="28803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070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t>丁宁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t>2020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t>2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t>自动化运维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20"/>
          </p:nvPr>
        </p:nvSpPr>
        <p:spPr>
          <a:xfrm>
            <a:off x="5364088" y="5157192"/>
            <a:ext cx="720080" cy="360040"/>
          </a:xfrm>
        </p:spPr>
        <p:txBody>
          <a:bodyPr>
            <a:noAutofit/>
          </a:bodyPr>
          <a:lstStyle/>
          <a:p>
            <a: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2972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2020-07-01T04:54:04Z</dcterms:created>
  <dcterms:modified xsi:type="dcterms:W3CDTF">2020-07-01T06:54:37Z</dcterms:modified>
</cp:coreProperties>
</file>