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handoutMasterIdLst>
    <p:handoutMasterId r:id="rId3"/>
  </p:handoutMasterIdLst>
  <p:sldIdLst>
    <p:sldId id="259" r:id="rId2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-152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-3187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handoutMaster" Target="handoutMasters/handout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03D319-FA44-4ED4-8641-B01C15C31E5E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5F9702-94C0-44FC-83A2-68C7B6EF381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93933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28263" y="-23879"/>
            <a:ext cx="10007208" cy="6881879"/>
          </a:xfrm>
          <a:prstGeom prst="rect">
            <a:avLst/>
          </a:prstGeom>
        </p:spPr>
      </p:pic>
      <p:sp>
        <p:nvSpPr>
          <p:cNvPr id="9" name="内容占位符 8"/>
          <p:cNvSpPr>
            <a:spLocks noGrp="1"/>
          </p:cNvSpPr>
          <p:nvPr>
            <p:ph sz="quarter" idx="13" hasCustomPrompt="1"/>
          </p:nvPr>
        </p:nvSpPr>
        <p:spPr>
          <a:xfrm>
            <a:off x="2051720" y="2780928"/>
            <a:ext cx="936104" cy="360040"/>
          </a:xfrm>
        </p:spPr>
        <p:txBody>
          <a:bodyPr>
            <a:normAutofit/>
          </a:bodyPr>
          <a:lstStyle>
            <a:lvl1pPr marL="0" indent="0">
              <a:buNone/>
              <a:defRPr sz="1800" baseline="0"/>
            </a:lvl1pPr>
          </a:lstStyle>
          <a:p>
            <a:pPr lvl="0"/>
            <a:r>
              <a:rPr lang="zh-CN" altLang="en-US" dirty="0" smtClean="0"/>
              <a:t>张三</a:t>
            </a:r>
          </a:p>
        </p:txBody>
      </p:sp>
      <p:sp>
        <p:nvSpPr>
          <p:cNvPr id="10" name="内容占位符 8"/>
          <p:cNvSpPr>
            <a:spLocks noGrp="1"/>
          </p:cNvSpPr>
          <p:nvPr>
            <p:ph sz="quarter" idx="14" hasCustomPrompt="1"/>
          </p:nvPr>
        </p:nvSpPr>
        <p:spPr>
          <a:xfrm>
            <a:off x="4553186" y="2780928"/>
            <a:ext cx="79208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 smtClean="0"/>
          </a:p>
        </p:txBody>
      </p:sp>
      <p:sp>
        <p:nvSpPr>
          <p:cNvPr id="11" name="内容占位符 8"/>
          <p:cNvSpPr>
            <a:spLocks noGrp="1"/>
          </p:cNvSpPr>
          <p:nvPr>
            <p:ph sz="quarter" idx="15" hasCustomPrompt="1"/>
          </p:nvPr>
        </p:nvSpPr>
        <p:spPr>
          <a:xfrm>
            <a:off x="5508104" y="2780928"/>
            <a:ext cx="432048" cy="288032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2" name="内容占位符 8"/>
          <p:cNvSpPr>
            <a:spLocks noGrp="1"/>
          </p:cNvSpPr>
          <p:nvPr>
            <p:ph sz="quarter" idx="16" hasCustomPrompt="1"/>
          </p:nvPr>
        </p:nvSpPr>
        <p:spPr>
          <a:xfrm>
            <a:off x="971600" y="3273044"/>
            <a:ext cx="1440160" cy="3719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Java</a:t>
            </a:r>
            <a:r>
              <a:rPr lang="zh-CN" altLang="en-US" dirty="0" smtClean="0"/>
              <a:t>架构师</a:t>
            </a:r>
          </a:p>
        </p:txBody>
      </p:sp>
      <p:sp>
        <p:nvSpPr>
          <p:cNvPr id="14" name="内容占位符 8"/>
          <p:cNvSpPr>
            <a:spLocks noGrp="1"/>
          </p:cNvSpPr>
          <p:nvPr>
            <p:ph sz="quarter" idx="18" hasCustomPrompt="1"/>
          </p:nvPr>
        </p:nvSpPr>
        <p:spPr>
          <a:xfrm>
            <a:off x="6228184" y="5157192"/>
            <a:ext cx="576064" cy="360040"/>
          </a:xfrm>
        </p:spPr>
        <p:txBody>
          <a:bodyPr>
            <a:normAutofit/>
          </a:bodyPr>
          <a:lstStyle>
            <a:lvl1pPr marL="0" indent="0">
              <a:buNone/>
              <a:defRPr sz="1800" b="0"/>
            </a:lvl1pPr>
          </a:lstStyle>
          <a:p>
            <a:pPr lvl="0"/>
            <a:r>
              <a:rPr lang="en-US" altLang="zh-CN" dirty="0" smtClean="0"/>
              <a:t>4</a:t>
            </a:r>
            <a:endParaRPr lang="zh-CN" altLang="en-US" dirty="0" smtClean="0"/>
          </a:p>
        </p:txBody>
      </p:sp>
      <p:sp>
        <p:nvSpPr>
          <p:cNvPr id="15" name="内容占位符 8"/>
          <p:cNvSpPr>
            <a:spLocks noGrp="1"/>
          </p:cNvSpPr>
          <p:nvPr>
            <p:ph sz="quarter" idx="19" hasCustomPrompt="1"/>
          </p:nvPr>
        </p:nvSpPr>
        <p:spPr>
          <a:xfrm>
            <a:off x="6804248" y="5157192"/>
            <a:ext cx="648072" cy="36004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altLang="zh-CN" dirty="0" smtClean="0"/>
              <a:t>20</a:t>
            </a:r>
            <a:endParaRPr lang="zh-CN" altLang="en-US" dirty="0" smtClean="0"/>
          </a:p>
        </p:txBody>
      </p:sp>
      <p:sp>
        <p:nvSpPr>
          <p:cNvPr id="16" name="内容占位符 15"/>
          <p:cNvSpPr>
            <a:spLocks noGrp="1"/>
          </p:cNvSpPr>
          <p:nvPr>
            <p:ph sz="quarter" idx="20" hasCustomPrompt="1"/>
          </p:nvPr>
        </p:nvSpPr>
        <p:spPr>
          <a:xfrm>
            <a:off x="5364088" y="5157192"/>
            <a:ext cx="720080" cy="288032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en-US" altLang="zh-CN" dirty="0" smtClean="0"/>
              <a:t>2000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4670705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D44947-427A-4112-ABE1-6FEE0B0EE37C}" type="datetimeFigureOut">
              <a:rPr lang="zh-CN" altLang="en-US" smtClean="0"/>
              <a:t>2020/7/1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9A84B2-EE87-4AF0-BCE8-B23D0FCB2A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266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内容占位符 3"/>
          <p:cNvSpPr>
            <a:spLocks noGrp="1"/>
          </p:cNvSpPr>
          <p:nvPr>
            <p:ph sz="quarter" idx="13"/>
          </p:nvPr>
        </p:nvSpPr>
        <p:spPr/>
        <p:txBody>
          <a:bodyPr>
            <a:normAutofit lnSpcReduction="10000"/>
          </a:bodyPr>
          <a:lstStyle/>
          <a:p>
            <a:r>
              <a:t>宋颖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4"/>
          </p:nvPr>
        </p:nvSpPr>
        <p:spPr/>
        <p:txBody>
          <a:bodyPr>
            <a:noAutofit/>
          </a:bodyPr>
          <a:lstStyle/>
          <a:p>
            <a:r>
              <a:t>2020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15"/>
          </p:nvPr>
        </p:nvSpPr>
        <p:spPr/>
        <p:txBody>
          <a:bodyPr>
            <a:noAutofit/>
          </a:bodyPr>
          <a:lstStyle/>
          <a:p>
            <a:r>
              <a:t>3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6"/>
          </p:nvPr>
        </p:nvSpPr>
        <p:spPr/>
        <p:txBody>
          <a:bodyPr/>
          <a:lstStyle/>
          <a:p>
            <a:r>
              <a:t>Java架构师</a:t>
            </a:r>
          </a:p>
        </p:txBody>
      </p:sp>
      <p:sp>
        <p:nvSpPr>
          <p:cNvPr id="8" name="内容占位符 7"/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9"/>
          </p:nvPr>
        </p:nvSpPr>
        <p:spPr/>
        <p:txBody>
          <a:bodyPr>
            <a:normAutofit lnSpcReduction="10000"/>
          </a:bodyPr>
          <a:lstStyle/>
          <a:p>
            <a:r>
              <a:t>10</a:t>
            </a:r>
          </a:p>
        </p:txBody>
      </p:sp>
      <p:sp>
        <p:nvSpPr>
          <p:cNvPr id="10" name="内容占位符 9"/>
          <p:cNvSpPr>
            <a:spLocks noGrp="1"/>
          </p:cNvSpPr>
          <p:nvPr>
            <p:ph sz="quarter" idx="20"/>
          </p:nvPr>
        </p:nvSpPr>
        <p:spPr>
          <a:xfrm>
            <a:off x="5364088" y="5157192"/>
            <a:ext cx="720080" cy="360040"/>
          </a:xfrm>
        </p:spPr>
        <p:txBody>
          <a:bodyPr>
            <a:noAutofit/>
          </a:bodyPr>
          <a:lstStyle/>
          <a:p>
            <a:r>
              <a:t>2020</a:t>
            </a:r>
          </a:p>
        </p:txBody>
      </p:sp>
    </p:spTree>
    <p:extLst>
      <p:ext uri="{BB962C8B-B14F-4D97-AF65-F5344CB8AC3E}">
        <p14:creationId xmlns:p14="http://schemas.microsoft.com/office/powerpoint/2010/main" val="9297210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主题​​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xb21cn</dc:creator>
  <cp:lastModifiedBy>xb21cn</cp:lastModifiedBy>
  <cp:revision>6</cp:revision>
  <dcterms:created xsi:type="dcterms:W3CDTF">2020-07-01T04:54:04Z</dcterms:created>
  <dcterms:modified xsi:type="dcterms:W3CDTF">2020-07-01T06:54:37Z</dcterms:modified>
</cp:coreProperties>
</file>