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尹文臻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Python全栈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