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92" r:id="rId3"/>
    <p:sldId id="293" r:id="rId4"/>
    <p:sldId id="294" r:id="rId5"/>
    <p:sldId id="295" r:id="rId6"/>
    <p:sldId id="296" r:id="rId7"/>
    <p:sldId id="297" r:id="rId8"/>
    <p:sldId id="281" r:id="rId9"/>
  </p:sldIdLst>
  <p:sldSz cx="1218882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 autoAdjust="0"/>
    <p:restoredTop sz="94599" autoAdjust="0"/>
  </p:normalViewPr>
  <p:slideViewPr>
    <p:cSldViewPr>
      <p:cViewPr varScale="1">
        <p:scale>
          <a:sx n="81" d="100"/>
          <a:sy n="81" d="100"/>
        </p:scale>
        <p:origin x="-86" y="-13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马士兵教育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2020/8/7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/>
              <a:t>马士兵教育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2020/8/7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EF1EA7E4-2234-4EA4-A3ED-F6695B3E40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页眉占位符 5">
            <a:extLst>
              <a:ext uri="{FF2B5EF4-FFF2-40B4-BE49-F238E27FC236}">
                <a16:creationId xmlns="" xmlns:a16="http://schemas.microsoft.com/office/drawing/2014/main" id="{8FAFF681-2EFA-4132-A71A-39E4A8B79D2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zh-CN" altLang="en-US"/>
              <a:t>马士兵教育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92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92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9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92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928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zh-CN" altLang="en-US" smtClean="0"/>
              <a:t>马士兵教育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19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7EE1A15-267C-4A91-BEA6-BC7E830DB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7E375587-9F26-4508-8F72-33EA30707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4D31A56-B598-417E-A000-9F4F0799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BE9E-E909-4763-AF13-2C163FC3407C}" type="datetime1">
              <a:rPr lang="zh-CN" altLang="en-US" noProof="0" smtClean="0"/>
              <a:t>2020/8/7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F34B84D-1193-4964-B1DF-67737258D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0CB9CB9-2860-4543-94CC-AFA1496E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755983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28B2CB9-280B-42DD-8F92-A2A881C3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2C577A8F-9299-4234-89D6-37F38FD8E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2F22758-4BE5-47DE-A51E-BAE51A5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95894-8FB3-4E4C-8A45-A4D4E7207458}" type="datetime1">
              <a:rPr lang="zh-CN" altLang="en-US" smtClean="0"/>
              <a:t>2020/8/7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33C044A-2871-4A48-825D-94333FC4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E10D5B6A-5239-4BD5-B85B-4E522D36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286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33891986-02B0-4FA5-8E1F-8B36556A27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34902FF8-D96D-49EB-ABF8-E2191836C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253EA23-11F2-4F98-A65B-5EF2582D3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2020/8/7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5EFE978-856F-40F1-BE02-35FF4FBDA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F81A42F-0D0B-403B-9521-2FBA7CC8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04964091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F4B9764-8C59-4DC3-AD96-BD321710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D6002C4-5349-4034-83DD-63B463B2D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7820F6E5-2462-451C-BFFA-DF5CC297D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D892C-E7FD-4793-B6D3-C7D9FC4696F1}" type="datetime1">
              <a:rPr lang="zh-CN" altLang="en-US" smtClean="0"/>
              <a:t>2020/8/7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2F712A6-61AE-4D6A-A517-7E27D8CFA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754ABB9-22FC-4FFD-8136-A049A7FD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5515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26BA4B2-ABCC-4D0E-BB8F-BCB54BCA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3C10469-6877-4F65-88E1-9BA518085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32107BC1-D72D-42DE-9774-1FA473AE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B8295-C568-46C0-BFD8-B6FAAD083B3B}" type="datetime1">
              <a:rPr lang="zh-CN" altLang="en-US" smtClean="0"/>
              <a:t>2020/8/7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DCA9395A-4884-42FD-A589-8F7C8821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C2C14DA8-F428-47D4-BC55-A1101348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93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9E20D00-1864-4963-8526-35AF89C8F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98BC7F6-DC7A-46D3-B532-FE7412126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D42EFA55-1632-44F0-8E48-62F767630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6CB79A1-19CF-4DE2-BDEE-2BB9F7EA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73F8-092B-4569-9A33-38F43D96F9A9}" type="datetime1">
              <a:rPr lang="zh-CN" altLang="en-US" smtClean="0"/>
              <a:t>2020/8/7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2EF4490-E4F9-4799-A010-91767B3D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DF91DBE-EB84-41C5-A9AC-72571DBF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185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4FBDEA2-4206-4AF5-A1AE-05C719AF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470FA299-1C2D-4DB0-9D59-0EC6B97A2E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937674D3-2603-490D-A7DA-F1531A0AB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3DD45879-33A0-4541-A3EC-2EEB09D75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67ABBE64-AA49-454F-8C95-826E05111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1378941C-BF68-4959-BB89-F945F8978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81A50-1F42-4180-8F91-A81DDA3BB3D5}" type="datetime1">
              <a:rPr lang="zh-CN" altLang="en-US" smtClean="0"/>
              <a:t>2020/8/7</a:t>
            </a:fld>
            <a:endParaRPr lang="zh-CN" altLang="en-US" dirty="0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0CCF4542-E85A-4DCC-BAB9-3E555B104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20BC25C-49C3-4017-9CAB-B09DBDA2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93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BF5A180-698F-4C6F-BBFB-C91E5837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D62E5126-0801-405D-9E40-4AFC0BAF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6D849-E754-4C5E-A825-021D7D41C5B2}" type="datetime1">
              <a:rPr lang="zh-CN" altLang="en-US" smtClean="0"/>
              <a:t>2020/8/7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E28ED72E-9379-474A-9FC7-9CB274908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CF0150C7-EF04-4B03-9D4B-CADA3287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43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3EB89995-B3BA-4D79-9A43-A4890CAE9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B6DED1A-B016-4688-BFF5-D8848786F46A}" type="datetime1">
              <a:rPr lang="zh-CN" altLang="en-US" noProof="0" smtClean="0"/>
              <a:t>2020/8/7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F6CE6B8C-842D-4ACB-92C5-739F818C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D5DC3C69-1BA7-4145-9BD2-9095EA231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1339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31C0E8D-9A0D-485B-9080-65934395D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1ED0A3BB-D89B-42CF-9AD8-EAC0D3BA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CD78D170-4A45-45ED-AAEF-DCAB62F7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40F0E95A-57EE-4594-B965-BB35A4BE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2020/8/7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60A7B261-044B-4190-AE02-995C734AA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AC258699-955C-4B3D-9EFE-3236DEA5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458601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A8CC49C3-8134-4DE8-836A-FC267FCE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8F44CF3D-0695-43B6-95A3-E0D435D5B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73335F53-8859-4649-8C8F-73371854B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F2B2E89-6226-4A1B-BC2E-826EB6FE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FFA56-E3D7-40D8-A8C7-D21740112711}" type="datetime1">
              <a:rPr lang="zh-CN" altLang="en-US" noProof="0" smtClean="0"/>
              <a:t>2020/8/7</a:t>
            </a:fld>
            <a:endParaRPr lang="zh-CN" altLang="en-US" noProof="0" dirty="0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7376A307-360C-4EAE-8D10-8E39B0883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BFB4443-C182-401B-8AD6-F39AAAC83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499768557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C9B8620C-8535-4FC7-8019-52E719C0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3F475F58-D66C-4ABC-863F-F197324D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B93B3CFB-A117-41A1-BF6B-0DFE6DF05E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FFA56-E3D7-40D8-A8C7-D21740112711}" type="datetime1">
              <a:rPr lang="zh-CN" altLang="en-US" noProof="0" smtClean="0"/>
              <a:t>2020/8/7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5B5B103-571D-410F-8CDD-1E5C4998A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noProof="0"/>
              <a:t>http://mashibing.com</a:t>
            </a:r>
            <a:endParaRPr lang="zh-CN" altLang="en-US" noProof="0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6C6EFBF-6EEF-4EB5-AB77-FEBE088A89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5164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9876" y="1340768"/>
            <a:ext cx="9971409" cy="1514549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 smtClean="0">
                <a:latin typeface="+mn-ea"/>
                <a:ea typeface="+mn-ea"/>
              </a:rPr>
              <a:t>直播答疑</a:t>
            </a:r>
            <a:endParaRPr lang="zh-CN" altLang="en-US" sz="3600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2195735" cy="10668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授课</a:t>
            </a:r>
            <a:r>
              <a:rPr lang="zh-CN" altLang="en-US" dirty="0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：杨淑娟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F0073E6E-0011-44CE-A6D1-52DD5071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noProof="0" dirty="0"/>
              <a:t>http://mashibing.com</a:t>
            </a:r>
            <a:endParaRPr lang="zh-CN" altLang="en-US" noProof="0" dirty="0"/>
          </a:p>
        </p:txBody>
      </p:sp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D5CE869E-D959-4B58-9497-FD60B1662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0" y="32530"/>
            <a:ext cx="1413259" cy="902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课前准备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安装问题</a:t>
            </a:r>
            <a:endParaRPr lang="en-US" altLang="zh-CN" b="1" dirty="0" smtClean="0"/>
          </a:p>
          <a:p>
            <a:pPr lvl="1"/>
            <a:endParaRPr lang="en-US" altLang="zh-CN" dirty="0"/>
          </a:p>
          <a:p>
            <a:r>
              <a:rPr lang="zh-CN" altLang="en-US" b="1" dirty="0" smtClean="0"/>
              <a:t>语法问题</a:t>
            </a:r>
            <a:endParaRPr lang="en-US" altLang="zh-CN" b="1" dirty="0" smtClean="0"/>
          </a:p>
          <a:p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0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解释器</a:t>
            </a:r>
            <a:endParaRPr lang="en-US" altLang="zh-CN" b="1" dirty="0" smtClean="0"/>
          </a:p>
          <a:p>
            <a:pPr lvl="1"/>
            <a:r>
              <a:rPr lang="zh-CN" altLang="en-US" b="1" dirty="0"/>
              <a:t>什</a:t>
            </a:r>
            <a:r>
              <a:rPr lang="zh-CN" altLang="en-US" b="1" dirty="0" smtClean="0"/>
              <a:t>么是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？</a:t>
            </a:r>
            <a:endParaRPr lang="en-US" altLang="zh-CN" b="1" dirty="0" smtClean="0"/>
          </a:p>
          <a:p>
            <a:pPr lvl="1"/>
            <a:r>
              <a:rPr lang="zh-CN" altLang="en-US" b="1" dirty="0"/>
              <a:t>什</a:t>
            </a:r>
            <a:r>
              <a:rPr lang="zh-CN" altLang="en-US" b="1" dirty="0" smtClean="0"/>
              <a:t>么是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解释器？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常见的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解释器</a:t>
            </a:r>
            <a:endParaRPr lang="en-US" altLang="zh-CN" b="1" dirty="0" smtClean="0"/>
          </a:p>
          <a:p>
            <a:pPr lvl="2"/>
            <a:r>
              <a:rPr lang="en-US" altLang="zh-CN" dirty="0" smtClean="0"/>
              <a:t>Cpython </a:t>
            </a:r>
            <a:r>
              <a:rPr lang="zh-CN" altLang="en-US" dirty="0" smtClean="0"/>
              <a:t>： 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语言编写的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Jpython  </a:t>
            </a:r>
            <a:r>
              <a:rPr lang="zh-CN" altLang="en-US" dirty="0" smtClean="0"/>
              <a:t>：</a:t>
            </a:r>
            <a:r>
              <a:rPr lang="zh-CN" altLang="en-US" dirty="0"/>
              <a:t>使</a:t>
            </a:r>
            <a:r>
              <a:rPr lang="zh-CN" altLang="en-US" dirty="0" smtClean="0"/>
              <a:t>用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语言所编写的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Pypy        :  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语言的编写的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解释器</a:t>
            </a:r>
            <a:endParaRPr lang="en-US" altLang="zh-CN" dirty="0"/>
          </a:p>
          <a:p>
            <a:pPr lvl="2"/>
            <a:endParaRPr lang="en-US" altLang="zh-CN" b="1" dirty="0" smtClean="0"/>
          </a:p>
          <a:p>
            <a:r>
              <a:rPr lang="zh-CN" altLang="en-US" b="1" dirty="0"/>
              <a:t>环</a:t>
            </a:r>
            <a:r>
              <a:rPr lang="zh-CN" altLang="en-US" b="1" dirty="0" smtClean="0"/>
              <a:t>境变量的配置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不是内部或外部命令</a:t>
            </a:r>
            <a:endParaRPr lang="en-US" altLang="zh-CN" dirty="0" smtClean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ip </a:t>
            </a:r>
            <a:r>
              <a:rPr lang="zh-CN" altLang="en-US" dirty="0" smtClean="0"/>
              <a:t>不是内部或外部命令</a:t>
            </a:r>
            <a:endParaRPr lang="en-US" altLang="zh-CN" dirty="0" smtClean="0"/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620" y="1772816"/>
            <a:ext cx="1584176" cy="1733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113" y="5224324"/>
            <a:ext cx="4824536" cy="82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同一台计算机上安装</a:t>
            </a:r>
            <a:r>
              <a:rPr lang="en-US" altLang="zh-CN" b="1" dirty="0" smtClean="0"/>
              <a:t>N</a:t>
            </a:r>
            <a:r>
              <a:rPr lang="zh-CN" altLang="en-US" b="1" dirty="0" smtClean="0"/>
              <a:t>个版本的解释器如何切换</a:t>
            </a:r>
            <a:endParaRPr lang="en-US" altLang="zh-CN" b="1" dirty="0"/>
          </a:p>
          <a:p>
            <a:pPr lvl="1"/>
            <a:r>
              <a:rPr lang="zh-CN" altLang="en-US" dirty="0"/>
              <a:t>安装了一个</a:t>
            </a:r>
            <a:r>
              <a:rPr lang="en-US" altLang="zh-CN" dirty="0"/>
              <a:t>3.6</a:t>
            </a:r>
            <a:r>
              <a:rPr lang="zh-CN" altLang="en-US" dirty="0"/>
              <a:t>版本 </a:t>
            </a:r>
            <a:endParaRPr lang="en-US" altLang="zh-CN" dirty="0"/>
          </a:p>
          <a:p>
            <a:pPr lvl="1"/>
            <a:r>
              <a:rPr lang="zh-CN" altLang="en-US" dirty="0"/>
              <a:t>安装了一个</a:t>
            </a:r>
            <a:r>
              <a:rPr lang="en-US" altLang="zh-CN" dirty="0"/>
              <a:t>3.8</a:t>
            </a:r>
            <a:r>
              <a:rPr lang="zh-CN" altLang="en-US" dirty="0"/>
              <a:t>版本</a:t>
            </a:r>
            <a:endParaRPr lang="en-US" altLang="zh-CN" dirty="0"/>
          </a:p>
          <a:p>
            <a:endParaRPr lang="en-US" altLang="zh-CN" b="1" dirty="0" smtClean="0"/>
          </a:p>
          <a:p>
            <a:endParaRPr lang="en-US" altLang="zh-CN" b="1" dirty="0" smtClean="0"/>
          </a:p>
          <a:p>
            <a:pPr lvl="1"/>
            <a:endParaRPr lang="en-US" altLang="zh-CN" dirty="0" smtClean="0"/>
          </a:p>
          <a:p>
            <a:pPr lvl="1"/>
            <a:r>
              <a:rPr lang="zh-CN" altLang="en-US" b="1" dirty="0" smtClean="0"/>
              <a:t>不同版本的解释器安装模块</a:t>
            </a:r>
            <a:endParaRPr lang="en-US" altLang="zh-CN" b="1" dirty="0" smtClean="0"/>
          </a:p>
          <a:p>
            <a:pPr lvl="2"/>
            <a:r>
              <a:rPr lang="en-US" altLang="zh-CN" dirty="0"/>
              <a:t>p</a:t>
            </a:r>
            <a:r>
              <a:rPr lang="en-US" altLang="zh-CN" dirty="0" smtClean="0"/>
              <a:t>ython36 –m pip install xxx</a:t>
            </a:r>
          </a:p>
          <a:p>
            <a:pPr lvl="2"/>
            <a:r>
              <a:rPr lang="en-US" altLang="zh-CN" dirty="0"/>
              <a:t>p</a:t>
            </a:r>
            <a:r>
              <a:rPr lang="en-US" altLang="zh-CN" dirty="0" smtClean="0"/>
              <a:t>ython –m pip install xxx</a:t>
            </a:r>
          </a:p>
          <a:p>
            <a:pPr lvl="1"/>
            <a:endParaRPr lang="en-US" altLang="zh-CN" b="1" dirty="0" smtClean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144" y="2492896"/>
            <a:ext cx="2438400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2492896"/>
            <a:ext cx="1296144" cy="133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436" y="2492896"/>
            <a:ext cx="1224136" cy="1323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28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Pycharm</a:t>
            </a:r>
            <a:r>
              <a:rPr lang="zh-CN" altLang="en-US" b="1" dirty="0" smtClean="0"/>
              <a:t>专业版与社区版的区别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专业版是收费的</a:t>
            </a:r>
            <a:endParaRPr lang="en-US" altLang="zh-CN" b="1" dirty="0" smtClean="0"/>
          </a:p>
          <a:p>
            <a:pPr lvl="2"/>
            <a:r>
              <a:rPr lang="zh-CN" altLang="en-US" dirty="0"/>
              <a:t>专业版是功能最丰富的，与社区版相比，增加了</a:t>
            </a:r>
            <a:r>
              <a:rPr lang="en-US" altLang="zh-CN" dirty="0"/>
              <a:t>Web</a:t>
            </a:r>
            <a:r>
              <a:rPr lang="zh-CN" altLang="en-US" dirty="0"/>
              <a:t>开发、</a:t>
            </a:r>
            <a:r>
              <a:rPr lang="en-US" altLang="zh-CN" dirty="0"/>
              <a:t>Python We</a:t>
            </a:r>
            <a:r>
              <a:rPr lang="zh-CN" altLang="en-US" dirty="0"/>
              <a:t>框架、</a:t>
            </a:r>
            <a:r>
              <a:rPr lang="en-US" altLang="zh-CN" dirty="0"/>
              <a:t>Python</a:t>
            </a:r>
            <a:r>
              <a:rPr lang="zh-CN" altLang="en-US" dirty="0"/>
              <a:t>分析器、远程开发、支持数据库与</a:t>
            </a:r>
            <a:r>
              <a:rPr lang="en-US" altLang="zh-CN" dirty="0"/>
              <a:t>SQL</a:t>
            </a:r>
            <a:r>
              <a:rPr lang="zh-CN" altLang="en-US" dirty="0"/>
              <a:t>等更多高级功能。社区版中没有</a:t>
            </a:r>
            <a:r>
              <a:rPr lang="en-US" altLang="zh-CN" dirty="0"/>
              <a:t>Web</a:t>
            </a:r>
            <a:r>
              <a:rPr lang="zh-CN" altLang="en-US" dirty="0"/>
              <a:t>开发、</a:t>
            </a:r>
            <a:r>
              <a:rPr lang="en-US" altLang="zh-CN" dirty="0"/>
              <a:t>Python We</a:t>
            </a:r>
            <a:r>
              <a:rPr lang="zh-CN" altLang="en-US" dirty="0"/>
              <a:t>框架，等等功能。</a:t>
            </a:r>
            <a:endParaRPr lang="en-US" altLang="zh-CN" b="1" dirty="0" smtClean="0"/>
          </a:p>
          <a:p>
            <a:pPr lvl="1"/>
            <a:r>
              <a:rPr lang="zh-CN" altLang="en-US" b="1" dirty="0" smtClean="0"/>
              <a:t>社区版是免费的</a:t>
            </a:r>
            <a:endParaRPr lang="en-US" altLang="zh-CN" b="1" dirty="0" smtClean="0"/>
          </a:p>
          <a:p>
            <a:endParaRPr lang="en-US" altLang="zh-CN" b="1" dirty="0"/>
          </a:p>
          <a:p>
            <a:r>
              <a:rPr lang="zh-CN" altLang="en-US" b="1" dirty="0" smtClean="0"/>
              <a:t>破解码问题</a:t>
            </a:r>
            <a:endParaRPr lang="en-US" altLang="zh-CN" b="1" dirty="0" smtClean="0"/>
          </a:p>
          <a:p>
            <a:endParaRPr lang="en-US" altLang="zh-CN" b="1" dirty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2404" y="3356992"/>
            <a:ext cx="1008112" cy="1569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483" y="3436682"/>
            <a:ext cx="1165280" cy="1410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5085184"/>
            <a:ext cx="83375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08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安装问题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 smtClean="0"/>
              <a:t>Python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Python</a:t>
            </a:r>
            <a:r>
              <a:rPr lang="zh-CN" altLang="en-US" b="1" dirty="0" smtClean="0"/>
              <a:t>解释器、</a:t>
            </a:r>
            <a:r>
              <a:rPr lang="en-US" altLang="zh-CN" b="1" dirty="0" smtClean="0"/>
              <a:t>PyCharm</a:t>
            </a:r>
            <a:r>
              <a:rPr lang="zh-CN" altLang="en-US" b="1" dirty="0" smtClean="0"/>
              <a:t>三者之间的关系</a:t>
            </a:r>
            <a:endParaRPr lang="en-US" altLang="zh-CN" b="1" dirty="0" smtClean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是一种跨平台的计算机程序语</a:t>
            </a:r>
            <a:r>
              <a:rPr lang="zh-CN" altLang="en-US" dirty="0" smtClean="0"/>
              <a:t>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Python</a:t>
            </a:r>
            <a:r>
              <a:rPr lang="zh-CN" altLang="en-US" dirty="0" smtClean="0"/>
              <a:t>解释器</a:t>
            </a:r>
            <a:r>
              <a:rPr lang="en-US" altLang="zh-CN" dirty="0" smtClean="0"/>
              <a:t>(</a:t>
            </a:r>
            <a:r>
              <a:rPr lang="zh-CN" altLang="en-US" dirty="0" smtClean="0"/>
              <a:t>不跨平台</a:t>
            </a:r>
            <a:r>
              <a:rPr lang="en-US" altLang="zh-CN" dirty="0" smtClean="0"/>
              <a:t>)</a:t>
            </a:r>
            <a:r>
              <a:rPr lang="zh-CN" altLang="en-US" dirty="0" smtClean="0"/>
              <a:t> ：执行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语言所编写的程序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PyCharm </a:t>
            </a:r>
            <a:r>
              <a:rPr lang="zh-CN" altLang="en-US" dirty="0" smtClean="0"/>
              <a:t>：第三方图形化的开发环境</a:t>
            </a:r>
            <a:endParaRPr lang="en-US" altLang="zh-CN" dirty="0" smtClean="0"/>
          </a:p>
          <a:p>
            <a:endParaRPr lang="en-US" altLang="zh-CN" b="1" dirty="0" smtClean="0"/>
          </a:p>
          <a:p>
            <a:r>
              <a:rPr lang="zh-CN" altLang="en-US" b="1" dirty="0" smtClean="0"/>
              <a:t>如何查看</a:t>
            </a:r>
            <a:r>
              <a:rPr lang="en-US" altLang="zh-CN" b="1" dirty="0" smtClean="0"/>
              <a:t>Pycharm</a:t>
            </a:r>
            <a:r>
              <a:rPr lang="zh-CN" altLang="en-US" b="1" dirty="0" smtClean="0"/>
              <a:t>里的交互环境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884" y="4694528"/>
            <a:ext cx="3490912" cy="149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27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语法问题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切片</a:t>
            </a:r>
            <a:endParaRPr lang="en-US" altLang="zh-CN" b="1" dirty="0" smtClean="0"/>
          </a:p>
          <a:p>
            <a:pPr lvl="1"/>
            <a:r>
              <a:rPr lang="zh-CN" altLang="en-US" dirty="0" smtClean="0"/>
              <a:t>列表切片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字符串切片</a:t>
            </a:r>
            <a:endParaRPr lang="en-US" altLang="zh-CN" dirty="0" smtClean="0"/>
          </a:p>
          <a:p>
            <a:r>
              <a:rPr lang="zh-CN" altLang="en-US" b="1" dirty="0" smtClean="0"/>
              <a:t>驻留机制</a:t>
            </a:r>
            <a:endParaRPr lang="en-US" altLang="zh-CN" b="1" dirty="0" smtClean="0"/>
          </a:p>
          <a:p>
            <a:pPr marL="457063" lvl="1" indent="0">
              <a:buNone/>
            </a:pPr>
            <a:endParaRPr lang="en-US" altLang="zh-CN" b="1" dirty="0" smtClean="0"/>
          </a:p>
          <a:p>
            <a:r>
              <a:rPr lang="zh-CN" altLang="en-US" b="1" dirty="0" smtClean="0"/>
              <a:t>递归函数</a:t>
            </a:r>
            <a:endParaRPr lang="en-US" altLang="zh-CN" b="1" dirty="0" smtClean="0"/>
          </a:p>
          <a:p>
            <a:r>
              <a:rPr lang="zh-CN" altLang="en-US" b="1" dirty="0"/>
              <a:t>函</a:t>
            </a:r>
            <a:r>
              <a:rPr lang="zh-CN" altLang="en-US" b="1" dirty="0" smtClean="0"/>
              <a:t>数参数</a:t>
            </a:r>
            <a:endParaRPr lang="en-US" altLang="zh-CN" b="1" dirty="0" smtClean="0"/>
          </a:p>
          <a:p>
            <a:r>
              <a:rPr lang="zh-CN" altLang="en-US" b="1" dirty="0"/>
              <a:t>类</a:t>
            </a:r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b="1" dirty="0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http://mashibing.com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92" y="1700808"/>
            <a:ext cx="8722934" cy="3218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483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17A781B-CE2C-4AB8-B389-7C508E0CF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068960"/>
            <a:ext cx="10512862" cy="1325563"/>
          </a:xfrm>
        </p:spPr>
        <p:txBody>
          <a:bodyPr/>
          <a:lstStyle/>
          <a:p>
            <a:r>
              <a:rPr lang="zh-CN" altLang="en-US" dirty="0" smtClean="0"/>
              <a:t>风里雨里，娟子姐在马士兵教育等你</a:t>
            </a:r>
            <a:r>
              <a:rPr lang="en-US" altLang="zh-CN" dirty="0" smtClean="0"/>
              <a:t>!!!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0D7C1723-667E-4097-98C3-CF7919D3E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http://mashibing.com</a:t>
            </a:r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="" xmlns:a16="http://schemas.microsoft.com/office/drawing/2014/main" id="{691405EC-FE2F-4D47-9705-9A859305AA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884" y="5636774"/>
            <a:ext cx="1728192" cy="110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16334</TotalTime>
  <Words>486</Words>
  <Application>Microsoft Office PowerPoint</Application>
  <PresentationFormat>自定义</PresentationFormat>
  <Paragraphs>74</Paragraphs>
  <Slides>8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主题​​</vt:lpstr>
      <vt:lpstr>直播答疑</vt:lpstr>
      <vt:lpstr>课前准备</vt:lpstr>
      <vt:lpstr>安装问题</vt:lpstr>
      <vt:lpstr>安装问题</vt:lpstr>
      <vt:lpstr>安装问题</vt:lpstr>
      <vt:lpstr>安装问题</vt:lpstr>
      <vt:lpstr>语法问题</vt:lpstr>
      <vt:lpstr>风里雨里，娟子姐在马士兵教育等你!!!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shibing</dc:creator>
  <cp:lastModifiedBy>xb21cn</cp:lastModifiedBy>
  <cp:revision>199</cp:revision>
  <dcterms:created xsi:type="dcterms:W3CDTF">2019-07-09T08:49:51Z</dcterms:created>
  <dcterms:modified xsi:type="dcterms:W3CDTF">2020-08-07T13:39:28Z</dcterms:modified>
</cp:coreProperties>
</file>