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27"/>
  </p:notesMasterIdLst>
  <p:sldIdLst>
    <p:sldId id="256" r:id="rId11"/>
    <p:sldId id="257" r:id="rId12"/>
    <p:sldId id="258" r:id="rId13"/>
    <p:sldId id="260" r:id="rId14"/>
    <p:sldId id="269" r:id="rId15"/>
    <p:sldId id="267" r:id="rId16"/>
    <p:sldId id="261" r:id="rId17"/>
    <p:sldId id="270" r:id="rId18"/>
    <p:sldId id="263" r:id="rId19"/>
    <p:sldId id="259" r:id="rId20"/>
    <p:sldId id="272" r:id="rId21"/>
    <p:sldId id="274" r:id="rId22"/>
    <p:sldId id="276" r:id="rId23"/>
    <p:sldId id="278" r:id="rId24"/>
    <p:sldId id="265" r:id="rId25"/>
    <p:sldId id="264" r:id="rId26"/>
    <p:sldId id="281" r:id="rId28"/>
    <p:sldId id="266" r:id="rId29"/>
  </p:sldIdLst>
  <p:sldSz cx="9144000" cy="5143500"/>
  <p:notesSz cx="6858000" cy="9144000"/>
  <p:custDataLst>
    <p:tags r:id="rId3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128" y="-308498"/>
            <a:ext cx="9428377" cy="55437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55" y="1814830"/>
            <a:ext cx="2047240" cy="6559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24400" y="1849120"/>
            <a:ext cx="2762250" cy="5873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lang="zh-CN" sz="36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支付中台</a:t>
            </a:r>
            <a:endParaRPr lang="zh-CN" sz="36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8933" y="2660999"/>
            <a:ext cx="4442412" cy="7429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35000"/>
              </a:lnSpc>
            </a:pPr>
            <a:r>
              <a:rPr lang="zh-CN" sz="48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设计与实现</a:t>
            </a:r>
            <a:endParaRPr lang="zh-CN" sz="48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46328" y="3817619"/>
            <a:ext cx="4461360" cy="3886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50000"/>
              </a:lnSpc>
            </a:pPr>
            <a:r>
              <a:rPr sz="1600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主讲：</a:t>
            </a:r>
            <a:r>
              <a:rPr lang="zh-CN" sz="1600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鱼儿老师</a:t>
            </a:r>
            <a:endParaRPr lang="zh-CN" sz="1600" kern="7500" spc="1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1" y="320918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39340" y="2860040"/>
            <a:ext cx="4323715" cy="5651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en-US" alt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Q: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如何保障数据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对接安全？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1798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555625"/>
            <a:ext cx="2895600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39340" y="2860040"/>
            <a:ext cx="4903470" cy="5651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en-US" alt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Q: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如何在容器内保存证书资料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1798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555625"/>
            <a:ext cx="2895600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339340" y="2860040"/>
            <a:ext cx="4903470" cy="5651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en-US" alt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Q: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多节点之间证书如何同步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1798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555625"/>
            <a:ext cx="2895600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5300" y="2860040"/>
            <a:ext cx="5893435" cy="5651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en-US" alt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Q: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如何提高业务系统接收通知的成功率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1798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555625"/>
            <a:ext cx="2895600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65300" y="2860040"/>
            <a:ext cx="5893435" cy="5651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altLang="en-US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设想</a:t>
            </a:r>
            <a:r>
              <a:rPr lang="en-US" alt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: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证书同步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失败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怎么办</a:t>
            </a: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？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9144000" cy="17983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7360" y="555625"/>
            <a:ext cx="2895600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04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T.FOUR</a:t>
            </a:r>
            <a:endParaRPr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456" y="2356723"/>
            <a:ext cx="2574986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源码解析</a:t>
            </a:r>
            <a:endParaRPr lang="zh-CN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54" y="-294497"/>
            <a:ext cx="6421938" cy="573289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32616" y="1077277"/>
            <a:ext cx="3034057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800" b="1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架构图</a:t>
            </a:r>
            <a:endParaRPr lang="zh-CN" sz="1800" b="1" kern="7500" spc="1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32616" y="2283602"/>
            <a:ext cx="3315018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800" b="1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流程图</a:t>
            </a:r>
            <a:r>
              <a:rPr sz="1800" b="1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sz="1800" b="1" kern="7500" spc="1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2616" y="3473275"/>
            <a:ext cx="2676470" cy="437197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800" b="1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抽象接口</a:t>
            </a:r>
            <a:r>
              <a:rPr sz="1800" b="1" kern="7500" spc="1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sz="1800" b="1" kern="7500" spc="1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2252" y="515159"/>
            <a:ext cx="1661004" cy="5715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sz="240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源码解析</a:t>
            </a:r>
            <a:endParaRPr lang="zh-CN" sz="2400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96266" y="1202191"/>
            <a:ext cx="1941184" cy="3086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3000"/>
              </a:lnSpc>
            </a:pPr>
            <a:endParaRPr sz="2000" b="1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1851660"/>
            <a:ext cx="2136140" cy="1842135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4042410" y="1059180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20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42410" y="2257425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zh-CN" sz="20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2410" y="3455670"/>
            <a:ext cx="648335" cy="64833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endParaRPr lang="en-US" altLang="zh-CN" sz="20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</a:t>
            </a:r>
            <a:r>
              <a:rPr lang="en-US"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5</a:t>
            </a:r>
            <a:endParaRPr lang="en-US"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IVE</a:t>
            </a:r>
            <a:endParaRPr lang="en-US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456" y="2356723"/>
            <a:ext cx="2574986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提问</a:t>
            </a:r>
            <a:endParaRPr lang="zh-CN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97634" y="-2283385"/>
            <a:ext cx="5494245" cy="9479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8277" y="2022967"/>
            <a:ext cx="5503454" cy="8666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60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THANK YOU</a:t>
            </a:r>
            <a:endParaRPr sz="60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53515" y="2212340"/>
            <a:ext cx="2657475" cy="7874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轻量化、低耦合、接入快捷的支付中台设计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4435" y="2273935"/>
            <a:ext cx="2788285" cy="6642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支付中台、收银台演示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3515" y="3507740"/>
            <a:ext cx="2519680" cy="83756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支付中台实现面临的问题及解决方案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04435" y="3579495"/>
            <a:ext cx="2339340" cy="31623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源码解析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26" y="792956"/>
            <a:ext cx="3756686" cy="6848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4795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sz="4795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539" y="792956"/>
            <a:ext cx="446354" cy="722090"/>
          </a:xfrm>
          <a:prstGeom prst="rect">
            <a:avLst/>
          </a:prstGeom>
        </p:spPr>
        <p:txBody>
          <a:bodyPr vert="eaVert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08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sz="208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080" y="2306955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473575" y="2297430"/>
            <a:ext cx="66738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55" y="3620770"/>
            <a:ext cx="55880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81830" y="3615690"/>
            <a:ext cx="57023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9" y="15598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01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50" y="2439916"/>
            <a:ext cx="1462609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T.ONE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44165" y="1917700"/>
            <a:ext cx="4010660" cy="1308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轻量化、低耦合、接入快捷的支付中台设计</a:t>
            </a:r>
            <a:endParaRPr 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sz="2325" b="1" kern="2500" spc="50">
                <a:solidFill>
                  <a:srgbClr val="FCFCF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4510" y="1589405"/>
            <a:ext cx="4267200" cy="17970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alt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很多业务系统都有支付需求</a:t>
            </a:r>
            <a:br>
              <a:rPr 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sz="1320" kern="2500" spc="50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维护难、扩展难、调试难</a:t>
            </a:r>
            <a:br>
              <a:rPr 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单独管理维护，轻量化、低耦合、</a:t>
            </a:r>
            <a:r>
              <a:rPr lang="zh-CN" sz="1315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安全</a:t>
            </a:r>
            <a:r>
              <a:rPr lang="zh-CN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接入</a:t>
            </a:r>
            <a:endParaRPr lang="zh-CN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7356" y="7714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zh-CN" sz="2015" b="1" kern="100" spc="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支付中台背景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4510" y="1589405"/>
            <a:ext cx="4267200" cy="222694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对接多支付渠道（支付宝、微信）</a:t>
            </a:r>
            <a:endParaRPr lang="zh-CN" altLang="en-US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lang="zh-CN" altLang="en-US" sz="1310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对接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多支付方式（</a:t>
            </a: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APP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H5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PC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、扫码支付等）</a:t>
            </a:r>
            <a:endParaRPr lang="zh-CN" altLang="en-US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3.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聚合支付收银台</a:t>
            </a:r>
            <a:endParaRPr lang="zh-CN" altLang="en-US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外部接入便捷，内部</a:t>
            </a:r>
            <a:r>
              <a:rPr lang="zh-CN" altLang="en-US" sz="1310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扩展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灵活</a:t>
            </a:r>
            <a:endParaRPr lang="zh-CN" altLang="en-US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5.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数据安全、高可用</a:t>
            </a:r>
            <a:endParaRPr lang="zh-CN" altLang="en-US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6.</a:t>
            </a:r>
            <a:r>
              <a:rPr lang="zh-CN" altLang="en-US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数据统计、分析</a:t>
            </a:r>
            <a:r>
              <a:rPr lang="en-US" altLang="zh-CN" sz="1315" kern="2500" spc="5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...</a:t>
            </a:r>
            <a:endParaRPr lang="en-US" altLang="zh-CN" sz="1315" kern="2500" spc="5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47356" y="7714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zh-CN" sz="2015" b="1" kern="100" spc="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支付中台产品形态</a:t>
            </a:r>
            <a:endParaRPr lang="zh-CN" sz="2015" b="1" kern="100" spc="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52900" y="1275715"/>
            <a:ext cx="4716780" cy="31877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与业务解耦，功能简单精准，管理平台操作界面简洁、清晰、易用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2.</a:t>
            </a:r>
            <a:r>
              <a:rPr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支持服务之间的接口</a:t>
            </a:r>
            <a:r>
              <a:rPr lang="zh-CN"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HTTP形式接口</a:t>
            </a:r>
            <a:r>
              <a:rPr sz="1315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调用</a:t>
            </a:r>
            <a:endParaRPr sz="1315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3.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分布式部署，动态扩容服务节点，保障高并发高可用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性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4.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接口请求和响应数据采用签名机制，保证交易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安全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性</a:t>
            </a:r>
            <a:b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.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异步延时通知业务系统，支持MQ消息和HTTP接口，保障数据稳定性</a:t>
            </a:r>
            <a:endParaRPr lang="zh-CN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1161" y="7714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zh-CN" sz="2015" b="1" kern="100" spc="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支付中台特点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02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592" y="2466167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T.TWO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6562" y="2208609"/>
            <a:ext cx="3398618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支付中台、收银台演示</a:t>
            </a:r>
            <a:r>
              <a:rPr sz="2325" b="1" kern="2500" spc="50">
                <a:solidFill>
                  <a:srgbClr val="FCFCFC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635"/>
            <a:ext cx="982218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5157" y="484584"/>
            <a:ext cx="1661004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sz="2665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功能演示</a:t>
            </a:r>
            <a:r>
              <a:rPr sz="2665" b="1" kern="2500" spc="5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665" b="1" kern="2500" spc="5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64" y="1793563"/>
            <a:ext cx="2230904" cy="225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79" y="2716845"/>
            <a:ext cx="445474" cy="41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04191" y="1419685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支付中台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3350" y="2068830"/>
            <a:ext cx="1219835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商户管理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00140" y="1419812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支付演示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05890" y="2646045"/>
            <a:ext cx="1212850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应用管理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03350" y="3223260"/>
            <a:ext cx="1193800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支付订单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03350" y="3800475"/>
            <a:ext cx="1216025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退款订单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200140" y="2059940"/>
            <a:ext cx="2391410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PC</a:t>
            </a: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端扫码支付</a:t>
            </a:r>
            <a:endParaRPr lang="zh-CN" altLang="en-US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02680" y="2637155"/>
            <a:ext cx="2391410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APP</a:t>
            </a: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</a:t>
            </a:r>
            <a:endParaRPr lang="zh-CN" altLang="en-US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00140" y="3214370"/>
            <a:ext cx="2391410" cy="2921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聚合收银台支付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03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T.THREE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87675" y="1995805"/>
            <a:ext cx="3820795" cy="10972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支付中台实现面临的问题及解决方案</a:t>
            </a:r>
            <a:endParaRPr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mU1ZmU4YjA1NmZlMDE2YmIwZjkwYmYyNzYxNmEzMmUifQ=="/>
</p:tagLst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WPS 演示</Application>
  <PresentationFormat/>
  <Paragraphs>134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黑体</vt:lpstr>
      <vt:lpstr>Maven Pro Bold</vt:lpstr>
      <vt:lpstr>微软雅黑</vt:lpstr>
      <vt:lpstr>Alibaba PuHuiTi Regular</vt:lpstr>
      <vt:lpstr>Arial Unicode MS</vt:lpstr>
      <vt:lpstr>Calibri</vt:lpstr>
      <vt:lpstr>unioffice Theme</vt:lpstr>
      <vt:lpstr>1_unioffice Theme</vt:lpstr>
      <vt:lpstr>2_unioffice Theme</vt:lpstr>
      <vt:lpstr>3_unioffice Theme</vt:lpstr>
      <vt:lpstr>5_unioffice Theme</vt:lpstr>
      <vt:lpstr>7_unioffice Theme</vt:lpstr>
      <vt:lpstr>9_unioffice Theme</vt:lpstr>
      <vt:lpstr>11_unioffice Theme</vt:lpstr>
      <vt:lpstr>13_unioffice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不羁的心</cp:lastModifiedBy>
  <cp:revision>286</cp:revision>
  <dcterms:created xsi:type="dcterms:W3CDTF">2022-06-24T01:23:00Z</dcterms:created>
  <dcterms:modified xsi:type="dcterms:W3CDTF">2022-07-14T12:51:54Z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CBBBE5F0E7322865FF11B5626D7A9A26</vt:lpwstr>
  </property>
  <property fmtid="{D5CDD505-2E9C-101B-9397-08002B2CF9AE}" pid="3" name="KSOProductBuildVer">
    <vt:lpwstr>2052-11.1.0.11830</vt:lpwstr>
  </property>
</Properties>
</file>