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image" Target="../media/image-8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编程内功之设计模式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主讲：施浩、罗战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95994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谢谢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8707" y="15988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897380" y="1148972"/>
            <a:ext cx="53492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1.什么是设计模式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2.设计模式与设计原则的关系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303275" y="1735283"/>
            <a:ext cx="1395824" cy="15270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开闭原则</a:t>
            </a:r>
            <a:endParaRPr lang="en-US" sz="1500" dirty="0"/>
          </a:p>
          <a:p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里氏代换</a:t>
            </a:r>
            <a:endParaRPr lang="en-US" sz="1500" dirty="0"/>
          </a:p>
          <a:p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依赖倒转</a:t>
            </a:r>
            <a:endParaRPr lang="en-US" sz="1500" dirty="0"/>
          </a:p>
          <a:p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单一职责原则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4352817" y="1827640"/>
            <a:ext cx="1623580" cy="11795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迪米特法则</a:t>
            </a:r>
            <a:endParaRPr lang="en-US" sz="1500" dirty="0"/>
          </a:p>
          <a:p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接口隔离原则</a:t>
            </a:r>
            <a:endParaRPr lang="en-US" sz="1500" dirty="0"/>
          </a:p>
          <a:p>
            <a:r>
              <a:rPr lang="en-US" sz="1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合成复用原则</a:t>
            </a:r>
            <a:endParaRPr lang="en-US" sz="1500" dirty="0"/>
          </a:p>
        </p:txBody>
      </p:sp>
      <p:sp>
        <p:nvSpPr>
          <p:cNvPr id="11" name="Object10"/>
          <p:cNvSpPr/>
          <p:nvPr/>
        </p:nvSpPr>
        <p:spPr>
          <a:xfrm>
            <a:off x="2067856" y="834621"/>
            <a:ext cx="2102536" cy="5669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七大设计原则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897380" y="1544746"/>
            <a:ext cx="5349240" cy="1737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工厂方法模式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抽象工厂模式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建造者模式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原型模式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单例模式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897380" y="838310"/>
            <a:ext cx="16235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创建型模式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897380" y="1544746"/>
            <a:ext cx="5349240" cy="1417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代理模式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适配器模式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桥接模式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装饰模式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897380" y="838310"/>
            <a:ext cx="16235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结构型模式</a:t>
            </a:r>
            <a:endParaRPr lang="en-US" sz="1500" dirty="0"/>
          </a:p>
        </p:txBody>
      </p:sp>
      <p:sp>
        <p:nvSpPr>
          <p:cNvPr id="11" name="Object10"/>
          <p:cNvSpPr/>
          <p:nvPr/>
        </p:nvSpPr>
        <p:spPr>
          <a:xfrm>
            <a:off x="4227015" y="1544746"/>
            <a:ext cx="162358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外观模式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享元模式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组合模式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897380" y="1544746"/>
            <a:ext cx="1688068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模板方法模式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策略模式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中介者模式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观察者模式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责任链模式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迭代器模式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897380" y="838310"/>
            <a:ext cx="16235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行为型模式</a:t>
            </a:r>
            <a:endParaRPr lang="en-US" sz="1500" dirty="0"/>
          </a:p>
        </p:txBody>
      </p:sp>
      <p:sp>
        <p:nvSpPr>
          <p:cNvPr id="11" name="Object10"/>
          <p:cNvSpPr/>
          <p:nvPr/>
        </p:nvSpPr>
        <p:spPr>
          <a:xfrm>
            <a:off x="4227015" y="1544746"/>
            <a:ext cx="1623580" cy="1737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命令模式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状态模式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访问模式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备忘录模式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解释器模式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531608" y="455470"/>
            <a:ext cx="53492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模板方法模式：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37/91248/aef0f02932d844e797d18626f794030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777" y="912670"/>
            <a:ext cx="6667582" cy="35146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95032" y="455470"/>
            <a:ext cx="53492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装饰模式：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37/91248/a41764c62f5044d5ac510774dadf86d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608" y="840187"/>
            <a:ext cx="6830360" cy="38396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897380" y="1062990"/>
            <a:ext cx="53492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总结与讨论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如何学好设计模式？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2022-10-23T06:40:50Z</dcterms:created>
  <dcterms:modified xsi:type="dcterms:W3CDTF">2022-10-23T06:40:50Z</dcterms:modified>
</cp:coreProperties>
</file>