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34"/>
  </p:notesMasterIdLst>
  <p:sldIdLst>
    <p:sldId id="256" r:id="rId14"/>
    <p:sldId id="257" r:id="rId15"/>
    <p:sldId id="258" r:id="rId16"/>
    <p:sldId id="259" r:id="rId17"/>
    <p:sldId id="279" r:id="rId18"/>
    <p:sldId id="280" r:id="rId19"/>
    <p:sldId id="278" r:id="rId20"/>
    <p:sldId id="273" r:id="rId21"/>
    <p:sldId id="274" r:id="rId22"/>
    <p:sldId id="260" r:id="rId23"/>
    <p:sldId id="275" r:id="rId24"/>
    <p:sldId id="277" r:id="rId25"/>
    <p:sldId id="261" r:id="rId26"/>
    <p:sldId id="267" r:id="rId27"/>
    <p:sldId id="281" r:id="rId28"/>
    <p:sldId id="268" r:id="rId29"/>
    <p:sldId id="269" r:id="rId30"/>
    <p:sldId id="263" r:id="rId31"/>
    <p:sldId id="265" r:id="rId32"/>
    <p:sldId id="266" r:id="rId33"/>
  </p:sldIdLst>
  <p:sldSz cx="9144000" cy="5143500"/>
  <p:notesSz cx="6858000" cy="9144000"/>
  <p:custDataLst>
    <p:tags r:id="rId3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128" y="-308498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31924" y="2139965"/>
            <a:ext cx="5503454" cy="6858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98000"/>
              </a:lnSpc>
            </a:pPr>
            <a:r>
              <a:rPr lang="en-US" sz="48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IM</a:t>
            </a:r>
            <a:r>
              <a:rPr lang="zh-CN" altLang="en-US" sz="48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即时通讯中台</a:t>
            </a:r>
            <a:endParaRPr sz="48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98000"/>
              </a:lnSpc>
            </a:pPr>
            <a:endParaRPr sz="48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813" y="3723639"/>
            <a:ext cx="4461360" cy="3886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50000"/>
              </a:lnSpc>
            </a:pPr>
            <a:r>
              <a:rPr lang="en-US" sz="1600" kern="7500" spc="150">
                <a:solidFill>
                  <a:schemeClr val="bg1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Robot.L</a:t>
            </a:r>
            <a:endParaRPr lang="zh-CN" altLang="en-US" sz="1600" kern="7500" spc="150">
              <a:solidFill>
                <a:schemeClr val="bg1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1" y="320918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高效轻便的结构化数据存储方式</a:t>
            </a:r>
            <a:endParaRPr lang="en-US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1161" y="91499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Protobuf</a:t>
            </a:r>
            <a:endParaRPr lang="en-US"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65000"/>
              </a:lnSpc>
            </a:pPr>
            <a:endParaRPr lang="en-US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01" y="62797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98000"/>
              </a:lnSpc>
            </a:pPr>
            <a:r>
              <a:rPr 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Protobuf</a:t>
            </a:r>
            <a:r>
              <a:rPr lang="zh-CN" alt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序列化性能对比（</a:t>
            </a:r>
            <a:r>
              <a:rPr lang="en-US" altLang="zh-CN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ns</a:t>
            </a:r>
            <a:r>
              <a:rPr lang="zh-CN" alt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）</a:t>
            </a:r>
            <a:endParaRPr lang="zh-CN" altLang="en-US"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30" y="1099185"/>
            <a:ext cx="6096000" cy="262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65000"/>
              </a:lnSpc>
            </a:pPr>
            <a:endParaRPr lang="en-US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01" y="62797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98000"/>
              </a:lnSpc>
            </a:pPr>
            <a:r>
              <a:rPr 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Protobuf</a:t>
            </a:r>
            <a:r>
              <a:rPr lang="zh-CN" alt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序列化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bytes字节数对比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595" y="1707833"/>
            <a:ext cx="6096000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02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592" y="2466167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T.TWO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6562" y="2208609"/>
            <a:ext cx="3398618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通讯架构、消息推送</a:t>
            </a:r>
            <a:endParaRPr lang="zh-CN"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endParaRPr lang="zh-CN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5916" y="26729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zh-CN" alt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架构设计</a:t>
            </a:r>
            <a:endParaRPr lang="zh-CN" altLang="en-US"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  <p:pic>
        <p:nvPicPr>
          <p:cNvPr id="6" name="图片 1" descr="im中台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30" y="123190"/>
            <a:ext cx="6063615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单聊、群聊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消息类型，</a:t>
            </a:r>
            <a:r>
              <a:rPr lang="zh-CN" altLang="en-US" sz="1320" b="1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文字，图片，文件，视频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，自定义（撤回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红包，商品，礼物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...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离线消息（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未读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已读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消息设计</a:t>
            </a:r>
            <a:r>
              <a:rPr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2045" y="1567815"/>
            <a:ext cx="4154170" cy="251396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通道（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channel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）管理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负载均衡（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Netty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集群）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消息路由（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Redis, uid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：服务器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消息防重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(traceId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自增唯一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多端登录（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uid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[channelId-A,channelId-B]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弹性扩容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 </a:t>
            </a:r>
            <a:r>
              <a:rPr lang="zh-CN" altLang="en-US"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心跳保活</a:t>
            </a:r>
            <a:endParaRPr lang="zh-CN" altLang="en-US" sz="1315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1161" y="91499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服务端设计</a:t>
            </a:r>
            <a:endParaRPr lang="zh-CN"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安全验签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(ticket)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消息顺序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(sid)1,2,4,3,5,6,7,  1 2 3-&gt;1 3 ,2! 1,</a:t>
            </a:r>
            <a:r>
              <a:rPr lang="en-US" altLang="zh-CN"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,3,  1,2,4,5,-&gt;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扫描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——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》拉取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  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重连机制</a:t>
            </a:r>
            <a:endParaRPr lang="zh-CN" altLang="en-US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客户端设计</a:t>
            </a:r>
            <a:r>
              <a:rPr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03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T.THREE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8899" y="2255567"/>
            <a:ext cx="3821080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技术细节</a:t>
            </a:r>
            <a:endParaRPr lang="zh-CN" alt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04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T.FOUR</a:t>
            </a:r>
            <a:endParaRPr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520" y="2356485"/>
            <a:ext cx="3746500" cy="82169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源码分享</a:t>
            </a:r>
            <a:endParaRPr 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35000"/>
              </a:lnSpc>
            </a:pPr>
            <a:r>
              <a:rPr 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Talk is cheap</a:t>
            </a:r>
            <a:endParaRPr 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show me the code</a:t>
            </a:r>
            <a:endParaRPr 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03985" y="2209800"/>
            <a:ext cx="2161540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即时通讯技术盘点</a:t>
            </a:r>
            <a:endParaRPr lang="zh-CN" altLang="en-US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955" y="2363470"/>
            <a:ext cx="2373630" cy="27495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通讯架构、消息推送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3507740"/>
            <a:ext cx="2337435" cy="5949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技术细节</a:t>
            </a:r>
            <a:endParaRPr lang="zh-CN" altLang="en-US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955" y="3521710"/>
            <a:ext cx="2155825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源码分享</a:t>
            </a: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26" y="792956"/>
            <a:ext cx="3756686" cy="6848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4795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sz="4795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539" y="792956"/>
            <a:ext cx="446354" cy="722090"/>
          </a:xfrm>
          <a:prstGeom prst="rect">
            <a:avLst/>
          </a:prstGeom>
        </p:spPr>
        <p:txBody>
          <a:bodyPr vert="eaVert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08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sz="208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080" y="2378710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79520" y="2328545"/>
            <a:ext cx="66738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55" y="3620770"/>
            <a:ext cx="55880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765" y="3620770"/>
            <a:ext cx="57023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9160" y="2337435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97634" y="-2283385"/>
            <a:ext cx="5494245" cy="9479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5102" y="1689592"/>
            <a:ext cx="5503454" cy="8666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60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THANK YOU</a:t>
            </a:r>
            <a:endParaRPr sz="60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706" y="2716387"/>
            <a:ext cx="4442412" cy="48482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26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汇报完毕 </a:t>
            </a:r>
            <a:endParaRPr sz="226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9" y="15598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01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50" y="2439916"/>
            <a:ext cx="1462609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T.ONE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1546" y="2237565"/>
            <a:ext cx="3666702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即时通讯技术盘点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3850" y="2076450"/>
            <a:ext cx="3483610" cy="23907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TCPIP分四层：网络接口层、网际层、传输层和应用层。TCPIP传输协议，即传输控制网络协议，也叫作网络通讯协议。它是在网络的使用中的最基本的通信协议。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955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alt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网络传输协议</a:t>
            </a:r>
            <a:endParaRPr lang="zh-CN" alt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4653280" y="2017395"/>
            <a:ext cx="3500120" cy="278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00020" y="2067560"/>
            <a:ext cx="4705350" cy="18383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35000"/>
              </a:lnSpc>
            </a:pP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cp？</a:t>
            </a: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H</a:t>
            </a:r>
            <a:r>
              <a:rPr 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ttp？</a:t>
            </a: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</a:t>
            </a: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ebS</a:t>
            </a:r>
            <a:r>
              <a:rPr 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ocket？</a:t>
            </a: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</a:t>
            </a:r>
            <a:r>
              <a:rPr 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</a:t>
            </a:r>
            <a:r>
              <a:rPr lang="en-US" altLang="zh-CN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? </a:t>
            </a:r>
            <a:endParaRPr lang="en-US" altLang="zh-CN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955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alt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网络传输协议</a:t>
            </a:r>
            <a:endParaRPr lang="zh-CN" alt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3850" y="2076450"/>
            <a:ext cx="8505190" cy="23907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35000"/>
              </a:lnSpc>
            </a:pP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tcp：是传输层协议，主要解决数据如何在网络中传输。</a:t>
            </a: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http：是应用层协议，主要解决如何包装数据（文本信息），是建立在tcp协议之上的应用。tcp协议是以二进制数据流的形式解决传输层，但对上层的应用开发不友好，所以面向应用层的开发又产生了http协议。</a:t>
            </a: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2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sz="12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socket</a:t>
            </a: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：和</a:t>
            </a:r>
            <a:r>
              <a:rPr lang="en-US" alt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</a:t>
            </a:r>
            <a:r>
              <a:rPr lang="zh-CN" altLang="en-US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一样，属于应用层协议，基于</a:t>
            </a:r>
            <a:r>
              <a:rPr lang="en-US" alt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，是一种让客户端和服务器之间能进行双向实时通信的技术。</a:t>
            </a: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rpc：是远程过程调用</a:t>
            </a:r>
            <a:r>
              <a:rPr lang="en-US" alt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Remote Procedure Call)</a:t>
            </a:r>
            <a:r>
              <a:rPr lang="zh-CN" sz="12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，比如说现在有两台服务器A, B，一个在A服务器上的应用想要调用B服务器上的应用提供的某个，由于不在两个方法不在一个内存空间，不能直接调用，需要通过网络表达调用的语义和传达调用的数据。</a:t>
            </a: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5000"/>
              </a:lnSpc>
            </a:pP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955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alt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网络传输协议</a:t>
            </a:r>
            <a:endParaRPr lang="zh-CN" alt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1460" y="2593340"/>
            <a:ext cx="7975600" cy="92456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HTML5开始提供的一种浏览器与服务器进行全双工通讯的网络技术，属于应用层协议。它基于TCP传输协议，并复用HTTP的握手通道。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90" y="904"/>
            <a:ext cx="9287082" cy="179814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40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WebSokect</a:t>
            </a:r>
            <a:endParaRPr 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19885" y="2427605"/>
            <a:ext cx="7975600" cy="92456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WebSocket可以在浏览器里使用；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支持双向通信；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使用简单；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90" y="904"/>
            <a:ext cx="9287082" cy="179814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40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WebSokect</a:t>
            </a:r>
            <a:endParaRPr 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51685" y="2571750"/>
            <a:ext cx="7975600" cy="92456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1）支持双向通信，实时性更强；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2）更好的二进制支持；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3）较少的控制开销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90" y="904"/>
            <a:ext cx="9287082" cy="179814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555625"/>
            <a:ext cx="3005455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WebSokect</a:t>
            </a:r>
            <a:r>
              <a:rPr lang="zh-CN" altLang="en-US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优点</a:t>
            </a:r>
            <a:endParaRPr lang="zh-CN" altLang="en-US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577857b-8eb9-48b7-8e47-5c804fa10dc7"/>
  <p:tag name="COMMONDATA" val="eyJoZGlkIjoiODI4ZmRkNTQ4NTlmNzFjNzI1YTAzMmQxZWIyODMyMmEifQ=="/>
</p:tagLst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/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黑体</vt:lpstr>
      <vt:lpstr>Maven Pro Bold</vt:lpstr>
      <vt:lpstr>微软雅黑</vt:lpstr>
      <vt:lpstr>Alibaba PuHuiTi Regular</vt:lpstr>
      <vt:lpstr>Arial Unicode MS</vt:lpstr>
      <vt:lpstr>Calibri</vt:lpstr>
      <vt:lpstr>unioffice Theme</vt:lpstr>
      <vt:lpstr>1_unioffice Theme</vt:lpstr>
      <vt:lpstr>2_unioffice Theme</vt:lpstr>
      <vt:lpstr>3_unioffice Theme</vt:lpstr>
      <vt:lpstr>4_unioffice Theme</vt:lpstr>
      <vt:lpstr>5_unioffice Theme</vt:lpstr>
      <vt:lpstr>6_unioffice Theme</vt:lpstr>
      <vt:lpstr>8_unioffice Theme</vt:lpstr>
      <vt:lpstr>7_unioffice Theme</vt:lpstr>
      <vt:lpstr>9_unioffice Theme</vt:lpstr>
      <vt:lpstr>10_unioffice Theme</vt:lpstr>
      <vt:lpstr>11_unioffice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2022-06-24T01:23:00Z</dcterms:created>
  <dcterms:modified xsi:type="dcterms:W3CDTF">2022-07-29T13:55:20Z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CBBBE5F0E7322865FF11B5626D7A9A26</vt:lpwstr>
  </property>
  <property fmtid="{D5CDD505-2E9C-101B-9397-08002B2CF9AE}" pid="3" name="KSOProductBuildVer">
    <vt:lpwstr>2052-11.1.0.11875</vt:lpwstr>
  </property>
</Properties>
</file>