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0" r:id="rId4"/>
    <p:sldId id="303" r:id="rId5"/>
    <p:sldId id="304" r:id="rId6"/>
    <p:sldId id="305" r:id="rId7"/>
    <p:sldId id="306" r:id="rId8"/>
    <p:sldId id="307" r:id="rId9"/>
    <p:sldId id="308" r:id="rId10"/>
    <p:sldId id="311" r:id="rId11"/>
    <p:sldId id="309" r:id="rId12"/>
    <p:sldId id="312" r:id="rId13"/>
    <p:sldId id="264" r:id="rId14"/>
    <p:sldId id="269" r:id="rId15"/>
    <p:sldId id="310" r:id="rId16"/>
    <p:sldId id="313" r:id="rId17"/>
    <p:sldId id="273" r:id="rId18"/>
    <p:sldId id="271" r:id="rId19"/>
    <p:sldId id="289" r:id="rId20"/>
    <p:sldId id="290" r:id="rId21"/>
    <p:sldId id="272" r:id="rId22"/>
    <p:sldId id="275" r:id="rId23"/>
    <p:sldId id="276" r:id="rId24"/>
    <p:sldId id="274" r:id="rId25"/>
    <p:sldId id="292" r:id="rId26"/>
    <p:sldId id="295" r:id="rId27"/>
    <p:sldId id="293" r:id="rId28"/>
    <p:sldId id="297" r:id="rId29"/>
    <p:sldId id="314" r:id="rId30"/>
    <p:sldId id="316" r:id="rId31"/>
    <p:sldId id="315" r:id="rId32"/>
    <p:sldId id="31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2240" autoAdjust="0"/>
  </p:normalViewPr>
  <p:slideViewPr>
    <p:cSldViewPr snapToGrid="0" showGuides="1">
      <p:cViewPr varScale="1">
        <p:scale>
          <a:sx n="79" d="100"/>
          <a:sy n="79" d="100"/>
        </p:scale>
        <p:origin x="1075" y="77"/>
      </p:cViewPr>
      <p:guideLst>
        <p:guide orient="horz" pos="43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C15D-9395-5A92-0A20-3CD12B4C4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3C5C6C-6565-9CC2-032B-1C9AC3EB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D58B4-4251-216A-0D70-632772EF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B9D5E-8069-1C96-6EB5-C15CE16F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DF8AD-2830-6B3B-9653-F9B1D49D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E1603-794C-767A-D08A-85D4E2D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71744-6B4D-C70D-BECA-D63991A3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9C0C6-6FD4-0242-0D62-E2FE509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C332B-2230-019C-F509-11424DCD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6AA18-A1AF-1FCF-AADB-613501EE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3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2C4C5-6262-373A-E285-D92496078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2DC07-B2F3-CA5B-9F58-FEB6E3F1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0505-E822-DC96-70EC-BC01FF16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B90A0-30AD-E07E-6EEF-FD21220A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B4372-0C31-3775-BA51-CFB28CA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0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842EB-A932-4518-433E-3D4F9931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6CD92-F65C-A563-F702-2224ECC1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35CB-D283-B62F-E504-673924FB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DD5A9-3D10-4233-EBDC-01F1351D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A26DA-3CB6-049E-B051-7CD72560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6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8456-9FA5-857A-F2FA-FF87710A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CEADF-CD17-06AD-85EB-E38B9A81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0845C-E9BE-6F83-5DF2-03016E2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2B495-6A70-0552-CB89-040CD1A8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030A6-352F-6A3C-46F1-1A3ED30B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3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1BF9-B366-F1E8-D858-7C8FD816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D7F7E-FD7D-DB0D-A54D-0D490B290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B8BAB-B379-5B7B-BCC4-E0E98543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B5B55-D62F-E1C0-D789-8A715A21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7CDF2-D191-B185-9B6A-3B17C3B1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51AFE-88C8-3FBA-15D9-3D109261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CE89-D60D-4438-EA53-27963EE0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17105-729B-6EFB-6982-B9918956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D3696-5B63-1D79-4730-2DC3C20B5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30C202-F8C2-EFE7-6CF2-61E40FD35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B0F6A5-34D4-AF03-EA8D-7DFF0C96B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2C65F3-2ACA-1583-F38A-57C898B4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D11366-6342-1CAA-B4D0-8F70A03C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A8DB9-258C-8812-D429-D7FD969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B55B8-A366-D99A-FA3E-E7BD93FD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80E444-79C4-A4F3-1257-C5A7E361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9B56D6-DC70-08A0-E15A-FA341882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4B829-E24B-050C-2399-D0095394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BDC0A-A59F-F183-B414-A889829F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08BA4-7A49-4E21-8167-D190A209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879ED-311B-A485-F40B-104370FB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3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9783B-BABF-2ACC-852F-5F5C48E0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852AA-6152-B5DC-24BB-F9699C4A2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AEF07-B401-3046-FE94-C6DAE808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731CD-1FB7-2D28-85DA-B0908A82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7FAA-4876-A92F-382A-D2934DB2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95198-EC36-DD3B-F5D7-99A00649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EFDC8-67BC-A9B4-B3BF-163EC5AA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66B83-876D-3D3B-2C73-D3C550325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08456-28A0-B80B-F784-CEE9B020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6D1E2-D8D2-7054-9AC4-F9DBDB96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BA049-70D7-9886-B286-26340022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2C692-D36B-BE5F-213D-92786B4B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CC996A-A4E9-D1F2-6AA6-0593D619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AE3BA-5781-1C86-69ED-FD1178A7E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0B2BE-6A0C-A2F9-DC6A-547B84E14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0EC9-2DD9-4729-9D66-BBEBF6A2B49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34AEA-B283-40B9-34EC-4EBCB6BD9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B9704-398C-82E5-D7E6-3D968774F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BB03-08F6-4DCA-9BDA-EE81291F5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8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image" Target="../media/image4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image" Target="../media/image2.sv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0" Type="http://schemas.openxmlformats.org/officeDocument/2006/relationships/tags" Target="../tags/tag20.xml"/><Relationship Id="rId4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" Type="http://schemas.openxmlformats.org/officeDocument/2006/relationships/tags" Target="../tags/tag43.xml"/><Relationship Id="rId21" Type="http://schemas.openxmlformats.org/officeDocument/2006/relationships/tags" Target="../tags/tag61.xml"/><Relationship Id="rId34" Type="http://schemas.openxmlformats.org/officeDocument/2006/relationships/image" Target="../media/image3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image" Target="../media/image2.sv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tags" Target="../tags/tag6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image" Target="../media/image1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image" Target="../media/image4.svg"/><Relationship Id="rId8" Type="http://schemas.openxmlformats.org/officeDocument/2006/relationships/tags" Target="../tags/tag4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26" Type="http://schemas.openxmlformats.org/officeDocument/2006/relationships/tags" Target="../tags/tag96.xml"/><Relationship Id="rId3" Type="http://schemas.openxmlformats.org/officeDocument/2006/relationships/tags" Target="../tags/tag73.xml"/><Relationship Id="rId21" Type="http://schemas.openxmlformats.org/officeDocument/2006/relationships/tags" Target="../tags/tag91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tags" Target="../tags/tag90.xml"/><Relationship Id="rId29" Type="http://schemas.openxmlformats.org/officeDocument/2006/relationships/tags" Target="../tags/tag99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tags" Target="../tags/tag98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tags" Target="../tags/tag97.xml"/><Relationship Id="rId30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25.xml"/><Relationship Id="rId3" Type="http://schemas.openxmlformats.org/officeDocument/2006/relationships/tags" Target="../tags/tag102.xml"/><Relationship Id="rId21" Type="http://schemas.openxmlformats.org/officeDocument/2006/relationships/tags" Target="../tags/tag120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29" Type="http://schemas.openxmlformats.org/officeDocument/2006/relationships/tags" Target="../tags/tag128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30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3E2792F-39B0-AD41-812D-258E78DE345D}"/>
              </a:ext>
            </a:extLst>
          </p:cNvPr>
          <p:cNvGrpSpPr/>
          <p:nvPr/>
        </p:nvGrpSpPr>
        <p:grpSpPr>
          <a:xfrm>
            <a:off x="379455" y="1442245"/>
            <a:ext cx="11695495" cy="4276696"/>
            <a:chOff x="897929" y="1593074"/>
            <a:chExt cx="11695495" cy="4276696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76F08E9E-64AD-DC0E-2E39-1AE269808AAC}"/>
                </a:ext>
              </a:extLst>
            </p:cNvPr>
            <p:cNvSpPr/>
            <p:nvPr/>
          </p:nvSpPr>
          <p:spPr>
            <a:xfrm>
              <a:off x="5885548" y="1593074"/>
              <a:ext cx="3368033" cy="4276696"/>
            </a:xfrm>
            <a:prstGeom prst="roundRect">
              <a:avLst>
                <a:gd name="adj" fmla="val 210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985D94A-2512-F646-2D59-CAD8C3BB0F3F}"/>
                </a:ext>
              </a:extLst>
            </p:cNvPr>
            <p:cNvSpPr/>
            <p:nvPr/>
          </p:nvSpPr>
          <p:spPr>
            <a:xfrm>
              <a:off x="6130961" y="2930661"/>
              <a:ext cx="2136579" cy="15432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D992509C-FA2F-1D89-37B9-C2AF2A2BC6EA}"/>
                </a:ext>
              </a:extLst>
            </p:cNvPr>
            <p:cNvSpPr/>
            <p:nvPr/>
          </p:nvSpPr>
          <p:spPr>
            <a:xfrm>
              <a:off x="897929" y="1593074"/>
              <a:ext cx="4996425" cy="4276696"/>
            </a:xfrm>
            <a:prstGeom prst="roundRect">
              <a:avLst>
                <a:gd name="adj" fmla="val 423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5A480DB-38EC-3B45-5D99-AE5B6381E896}"/>
                </a:ext>
              </a:extLst>
            </p:cNvPr>
            <p:cNvSpPr/>
            <p:nvPr/>
          </p:nvSpPr>
          <p:spPr>
            <a:xfrm>
              <a:off x="2126998" y="2144158"/>
              <a:ext cx="2669307" cy="48904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KS=1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320381F-F3E9-E34A-9884-E9536F5DE010}"/>
                </a:ext>
              </a:extLst>
            </p:cNvPr>
            <p:cNvSpPr/>
            <p:nvPr/>
          </p:nvSpPr>
          <p:spPr>
            <a:xfrm>
              <a:off x="2126996" y="3057907"/>
              <a:ext cx="2669309" cy="48904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KS= Max(Max_ks-2i,3)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93A070F-A0F4-5712-7080-6F0168EA20AA}"/>
                </a:ext>
              </a:extLst>
            </p:cNvPr>
            <p:cNvSpPr/>
            <p:nvPr/>
          </p:nvSpPr>
          <p:spPr>
            <a:xfrm>
              <a:off x="2126996" y="4116439"/>
              <a:ext cx="2669310" cy="48904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KS= Max(Max_ks-2i,3)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E26A129-0D40-FA42-DFF6-2BB5FFC9B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407" y="2633206"/>
              <a:ext cx="1" cy="424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25FEB95-D96F-74AD-8E2F-1F1BD283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406" y="3546955"/>
              <a:ext cx="1" cy="1785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DC3A6FD-EECE-D328-5FFB-D4299CF0974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461652" y="3976483"/>
              <a:ext cx="0" cy="1399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B0AD85E-E6AF-4E2E-4E51-037D212AACDC}"/>
                </a:ext>
              </a:extLst>
            </p:cNvPr>
            <p:cNvSpPr txBox="1"/>
            <p:nvPr/>
          </p:nvSpPr>
          <p:spPr>
            <a:xfrm>
              <a:off x="3264778" y="3636239"/>
              <a:ext cx="99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23580E6-264C-2C27-8BC5-E4EAA2329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62406" y="1756459"/>
              <a:ext cx="2" cy="3876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65B553A-F3FC-A375-BD54-5B082BD286B9}"/>
                </a:ext>
              </a:extLst>
            </p:cNvPr>
            <p:cNvCxnSpPr>
              <a:cxnSpLocks/>
              <a:stCxn id="8" idx="2"/>
              <a:endCxn id="55" idx="0"/>
            </p:cNvCxnSpPr>
            <p:nvPr/>
          </p:nvCxnSpPr>
          <p:spPr>
            <a:xfrm flipH="1">
              <a:off x="3461651" y="4605488"/>
              <a:ext cx="1" cy="3881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79CB6801-2365-FD62-1826-3A83242509C7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rot="16200000" flipH="1">
              <a:off x="2363265" y="3863788"/>
              <a:ext cx="2347043" cy="131344"/>
            </a:xfrm>
            <a:prstGeom prst="bentConnector4">
              <a:avLst>
                <a:gd name="adj1" fmla="val 240"/>
                <a:gd name="adj2" fmla="val 1284455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流程图: 或者 54">
              <a:extLst>
                <a:ext uri="{FF2B5EF4-FFF2-40B4-BE49-F238E27FC236}">
                  <a16:creationId xmlns:a16="http://schemas.microsoft.com/office/drawing/2014/main" id="{C7DC1A9B-B23E-2A41-838F-4DC3CFD2B67B}"/>
                </a:ext>
              </a:extLst>
            </p:cNvPr>
            <p:cNvSpPr/>
            <p:nvPr/>
          </p:nvSpPr>
          <p:spPr>
            <a:xfrm>
              <a:off x="3320841" y="4993659"/>
              <a:ext cx="281617" cy="218644"/>
            </a:xfrm>
            <a:prstGeom prst="flowChartOr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60AC788-E747-9BE6-6632-323499D8A35E}"/>
                </a:ext>
              </a:extLst>
            </p:cNvPr>
            <p:cNvCxnSpPr>
              <a:cxnSpLocks/>
              <a:stCxn id="55" idx="4"/>
            </p:cNvCxnSpPr>
            <p:nvPr/>
          </p:nvCxnSpPr>
          <p:spPr>
            <a:xfrm>
              <a:off x="3461651" y="5212303"/>
              <a:ext cx="0" cy="278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C39EC7D-EAA5-0A5A-E499-C18AE1225E82}"/>
                </a:ext>
              </a:extLst>
            </p:cNvPr>
            <p:cNvSpPr/>
            <p:nvPr/>
          </p:nvSpPr>
          <p:spPr>
            <a:xfrm>
              <a:off x="6298710" y="2238835"/>
              <a:ext cx="1766889" cy="48904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Depthwise</a:t>
              </a:r>
              <a:r>
                <a:rPr lang="en-US" altLang="zh-CN" sz="1600" dirty="0">
                  <a:solidFill>
                    <a:schemeClr val="tx1"/>
                  </a:solidFill>
                </a:rPr>
                <a:t> Separable Conv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8903D3E-2D70-76D3-99E9-36F6535DD2DA}"/>
                </a:ext>
              </a:extLst>
            </p:cNvPr>
            <p:cNvCxnSpPr>
              <a:cxnSpLocks/>
              <a:stCxn id="3" idx="2"/>
              <a:endCxn id="75" idx="0"/>
            </p:cNvCxnSpPr>
            <p:nvPr/>
          </p:nvCxnSpPr>
          <p:spPr>
            <a:xfrm>
              <a:off x="7182155" y="5143855"/>
              <a:ext cx="12800" cy="1286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997B8196-A720-851B-338B-FE367C6BBA25}"/>
                </a:ext>
              </a:extLst>
            </p:cNvPr>
            <p:cNvCxnSpPr>
              <a:cxnSpLocks/>
              <a:endCxn id="75" idx="6"/>
            </p:cNvCxnSpPr>
            <p:nvPr/>
          </p:nvCxnSpPr>
          <p:spPr>
            <a:xfrm rot="16200000" flipH="1">
              <a:off x="5533443" y="3579510"/>
              <a:ext cx="3480641" cy="123999"/>
            </a:xfrm>
            <a:prstGeom prst="bentConnector4">
              <a:avLst>
                <a:gd name="adj1" fmla="val 617"/>
                <a:gd name="adj2" fmla="val 1041446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图: 或者 74">
              <a:extLst>
                <a:ext uri="{FF2B5EF4-FFF2-40B4-BE49-F238E27FC236}">
                  <a16:creationId xmlns:a16="http://schemas.microsoft.com/office/drawing/2014/main" id="{3843296B-E9A0-E50D-108A-3D9384FFB5D3}"/>
                </a:ext>
              </a:extLst>
            </p:cNvPr>
            <p:cNvSpPr/>
            <p:nvPr/>
          </p:nvSpPr>
          <p:spPr>
            <a:xfrm>
              <a:off x="7054146" y="5272509"/>
              <a:ext cx="281617" cy="218644"/>
            </a:xfrm>
            <a:prstGeom prst="flowChartOr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510F1D4-C9FB-4553-5EB6-E7D9AF0CD33F}"/>
                </a:ext>
              </a:extLst>
            </p:cNvPr>
            <p:cNvCxnSpPr>
              <a:cxnSpLocks/>
              <a:stCxn id="75" idx="4"/>
            </p:cNvCxnSpPr>
            <p:nvPr/>
          </p:nvCxnSpPr>
          <p:spPr>
            <a:xfrm>
              <a:off x="7194956" y="5491153"/>
              <a:ext cx="0" cy="278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左大括号 115">
              <a:extLst>
                <a:ext uri="{FF2B5EF4-FFF2-40B4-BE49-F238E27FC236}">
                  <a16:creationId xmlns:a16="http://schemas.microsoft.com/office/drawing/2014/main" id="{7642A6F4-3688-0D8C-1B92-F5AA917352D4}"/>
                </a:ext>
              </a:extLst>
            </p:cNvPr>
            <p:cNvSpPr/>
            <p:nvPr/>
          </p:nvSpPr>
          <p:spPr>
            <a:xfrm>
              <a:off x="1602334" y="3175336"/>
              <a:ext cx="451491" cy="14021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A9548A2-2ECA-4F85-592D-9A368956D17E}"/>
                </a:ext>
              </a:extLst>
            </p:cNvPr>
            <p:cNvSpPr txBox="1"/>
            <p:nvPr/>
          </p:nvSpPr>
          <p:spPr>
            <a:xfrm>
              <a:off x="997078" y="3730780"/>
              <a:ext cx="548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i+1</a:t>
              </a:r>
              <a:endParaRPr lang="zh-CN" altLang="en-US" dirty="0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F3BE7280-8F30-260A-8E70-20F9658D18D3}"/>
                </a:ext>
              </a:extLst>
            </p:cNvPr>
            <p:cNvSpPr/>
            <p:nvPr/>
          </p:nvSpPr>
          <p:spPr>
            <a:xfrm>
              <a:off x="9225391" y="1593075"/>
              <a:ext cx="3368033" cy="4276695"/>
            </a:xfrm>
            <a:prstGeom prst="roundRect">
              <a:avLst>
                <a:gd name="adj" fmla="val 210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89E0298-78D4-C27D-E864-17552012EF96}"/>
                </a:ext>
              </a:extLst>
            </p:cNvPr>
            <p:cNvSpPr/>
            <p:nvPr/>
          </p:nvSpPr>
          <p:spPr>
            <a:xfrm>
              <a:off x="6298710" y="3057906"/>
              <a:ext cx="1766889" cy="489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Depthwise</a:t>
              </a:r>
              <a:r>
                <a:rPr lang="en-US" altLang="zh-CN" dirty="0">
                  <a:solidFill>
                    <a:schemeClr val="tx1"/>
                  </a:solidFill>
                </a:rPr>
                <a:t> Conv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121D5AFB-A3C9-6FFB-7B3B-4A4B9C4565A3}"/>
                </a:ext>
              </a:extLst>
            </p:cNvPr>
            <p:cNvSpPr/>
            <p:nvPr/>
          </p:nvSpPr>
          <p:spPr>
            <a:xfrm>
              <a:off x="6298708" y="3876977"/>
              <a:ext cx="1766893" cy="489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Pointwise Conv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BC89649B-3DCF-EA1E-2CBE-C15E17EEE4CB}"/>
                </a:ext>
              </a:extLst>
            </p:cNvPr>
            <p:cNvCxnSpPr>
              <a:cxnSpLocks/>
            </p:cNvCxnSpPr>
            <p:nvPr/>
          </p:nvCxnSpPr>
          <p:spPr>
            <a:xfrm>
              <a:off x="7182153" y="3546955"/>
              <a:ext cx="0" cy="330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9958802-CB3D-D6AF-AEBC-0024C2CFB92F}"/>
                </a:ext>
              </a:extLst>
            </p:cNvPr>
            <p:cNvSpPr/>
            <p:nvPr/>
          </p:nvSpPr>
          <p:spPr>
            <a:xfrm>
              <a:off x="6298708" y="4654806"/>
              <a:ext cx="1766893" cy="48904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BN&amp;Relu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A8B8643-6C92-6618-C4D1-80AF459FF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03493" y="2727884"/>
              <a:ext cx="0" cy="330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03196DF-60CB-0832-6060-D3F65188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64" y="4366026"/>
              <a:ext cx="0" cy="2887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25825EE-BC45-2C54-CC48-73973435D3AC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64" y="1756459"/>
              <a:ext cx="0" cy="4823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EFAC347-9F5A-C9BB-77C3-68D21C0ED1E3}"/>
                </a:ext>
              </a:extLst>
            </p:cNvPr>
            <p:cNvGrpSpPr/>
            <p:nvPr/>
          </p:nvGrpSpPr>
          <p:grpSpPr>
            <a:xfrm>
              <a:off x="9657935" y="2033966"/>
              <a:ext cx="1766897" cy="3383116"/>
              <a:chOff x="9833721" y="1416458"/>
              <a:chExt cx="1766897" cy="3383116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CB0E98A-FC14-2680-4A20-B5572D5D92F8}"/>
                  </a:ext>
                </a:extLst>
              </p:cNvPr>
              <p:cNvGrpSpPr/>
              <p:nvPr/>
            </p:nvGrpSpPr>
            <p:grpSpPr>
              <a:xfrm>
                <a:off x="9833721" y="1416458"/>
                <a:ext cx="1766897" cy="3383116"/>
                <a:chOff x="7160845" y="939488"/>
                <a:chExt cx="1833488" cy="4956132"/>
              </a:xfrm>
            </p:grpSpPr>
            <p:sp>
              <p:nvSpPr>
                <p:cNvPr id="131" name="矩形: 圆角 130">
                  <a:extLst>
                    <a:ext uri="{FF2B5EF4-FFF2-40B4-BE49-F238E27FC236}">
                      <a16:creationId xmlns:a16="http://schemas.microsoft.com/office/drawing/2014/main" id="{92DE6C2D-24CE-3133-6A53-4631F1CB770E}"/>
                    </a:ext>
                  </a:extLst>
                </p:cNvPr>
                <p:cNvSpPr/>
                <p:nvPr/>
              </p:nvSpPr>
              <p:spPr>
                <a:xfrm>
                  <a:off x="7160845" y="2964711"/>
                  <a:ext cx="1833480" cy="71643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Conv2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: 圆角 131">
                  <a:extLst>
                    <a:ext uri="{FF2B5EF4-FFF2-40B4-BE49-F238E27FC236}">
                      <a16:creationId xmlns:a16="http://schemas.microsoft.com/office/drawing/2014/main" id="{D074E647-4D73-F0FD-D155-349E54371D49}"/>
                    </a:ext>
                  </a:extLst>
                </p:cNvPr>
                <p:cNvSpPr/>
                <p:nvPr/>
              </p:nvSpPr>
              <p:spPr>
                <a:xfrm>
                  <a:off x="7160849" y="4113665"/>
                  <a:ext cx="1833484" cy="71643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</a:rPr>
                    <a:t>BN&amp;Relu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F8BA105C-6FC8-75BC-C53A-AD76CEA44442}"/>
                    </a:ext>
                  </a:extLst>
                </p:cNvPr>
                <p:cNvCxnSpPr>
                  <a:cxnSpLocks/>
                  <a:endCxn id="39" idx="0"/>
                </p:cNvCxnSpPr>
                <p:nvPr/>
              </p:nvCxnSpPr>
              <p:spPr>
                <a:xfrm>
                  <a:off x="8077586" y="939488"/>
                  <a:ext cx="0" cy="91870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DB9B1E27-A339-7E1F-098E-100AC94AA2CA}"/>
                    </a:ext>
                  </a:extLst>
                </p:cNvPr>
                <p:cNvCxnSpPr>
                  <a:cxnSpLocks/>
                  <a:stCxn id="131" idx="2"/>
                  <a:endCxn id="132" idx="0"/>
                </p:cNvCxnSpPr>
                <p:nvPr/>
              </p:nvCxnSpPr>
              <p:spPr>
                <a:xfrm>
                  <a:off x="8077585" y="3681149"/>
                  <a:ext cx="6" cy="43251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66FEECD5-2E3A-64ED-F7CC-F4C61967D1B4}"/>
                    </a:ext>
                  </a:extLst>
                </p:cNvPr>
                <p:cNvCxnSpPr>
                  <a:cxnSpLocks/>
                  <a:stCxn id="132" idx="2"/>
                  <a:endCxn id="137" idx="0"/>
                </p:cNvCxnSpPr>
                <p:nvPr/>
              </p:nvCxnSpPr>
              <p:spPr>
                <a:xfrm flipH="1">
                  <a:off x="8077590" y="4830102"/>
                  <a:ext cx="1" cy="3367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连接符: 肘形 135">
                  <a:extLst>
                    <a:ext uri="{FF2B5EF4-FFF2-40B4-BE49-F238E27FC236}">
                      <a16:creationId xmlns:a16="http://schemas.microsoft.com/office/drawing/2014/main" id="{D6A82CBF-8381-86F5-84C5-0296E0B7B39B}"/>
                    </a:ext>
                  </a:extLst>
                </p:cNvPr>
                <p:cNvCxnSpPr>
                  <a:cxnSpLocks/>
                  <a:endCxn id="137" idx="6"/>
                </p:cNvCxnSpPr>
                <p:nvPr/>
              </p:nvCxnSpPr>
              <p:spPr>
                <a:xfrm rot="16200000" flipH="1">
                  <a:off x="6154755" y="3258013"/>
                  <a:ext cx="3991782" cy="146117"/>
                </a:xfrm>
                <a:prstGeom prst="bentConnector4">
                  <a:avLst>
                    <a:gd name="adj1" fmla="val -2157"/>
                    <a:gd name="adj2" fmla="val 821539"/>
                  </a:avLst>
                </a:prstGeom>
                <a:ln w="19050">
                  <a:solidFill>
                    <a:srgbClr val="7030A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流程图: 或者 136">
                  <a:extLst>
                    <a:ext uri="{FF2B5EF4-FFF2-40B4-BE49-F238E27FC236}">
                      <a16:creationId xmlns:a16="http://schemas.microsoft.com/office/drawing/2014/main" id="{06933A13-58F5-3D44-A807-89EFC6BA9428}"/>
                    </a:ext>
                  </a:extLst>
                </p:cNvPr>
                <p:cNvSpPr/>
                <p:nvPr/>
              </p:nvSpPr>
              <p:spPr>
                <a:xfrm>
                  <a:off x="7931474" y="5166811"/>
                  <a:ext cx="292231" cy="320305"/>
                </a:xfrm>
                <a:prstGeom prst="flowChartOr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2D2DC184-A2EE-24B7-C7FB-746A13AB75AA}"/>
                    </a:ext>
                  </a:extLst>
                </p:cNvPr>
                <p:cNvCxnSpPr>
                  <a:cxnSpLocks/>
                  <a:stCxn id="137" idx="4"/>
                </p:cNvCxnSpPr>
                <p:nvPr/>
              </p:nvCxnSpPr>
              <p:spPr>
                <a:xfrm>
                  <a:off x="8077590" y="5487116"/>
                  <a:ext cx="0" cy="40850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859B93C7-92BB-AC3A-61F6-1B089756B960}"/>
                  </a:ext>
                </a:extLst>
              </p:cNvPr>
              <p:cNvSpPr/>
              <p:nvPr/>
            </p:nvSpPr>
            <p:spPr>
              <a:xfrm>
                <a:off x="9833721" y="2043579"/>
                <a:ext cx="1766889" cy="48904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Conv1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C2577ED-545B-2B85-D34C-E583F03BBEBE}"/>
                  </a:ext>
                </a:extLst>
              </p:cNvPr>
              <p:cNvCxnSpPr>
                <a:cxnSpLocks/>
                <a:stCxn id="39" idx="2"/>
                <a:endCxn id="131" idx="0"/>
              </p:cNvCxnSpPr>
              <p:nvPr/>
            </p:nvCxnSpPr>
            <p:spPr>
              <a:xfrm>
                <a:off x="10717166" y="2532628"/>
                <a:ext cx="0" cy="2662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95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2DBE300-C531-C4E6-57F8-917C9C0809C5}"/>
              </a:ext>
            </a:extLst>
          </p:cNvPr>
          <p:cNvGrpSpPr/>
          <p:nvPr/>
        </p:nvGrpSpPr>
        <p:grpSpPr>
          <a:xfrm>
            <a:off x="130813" y="1744079"/>
            <a:ext cx="2520000" cy="2520001"/>
            <a:chOff x="211901" y="585766"/>
            <a:chExt cx="2520000" cy="252000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04FD2C7-F06A-C2A0-049F-E12DE446C652}"/>
                </a:ext>
              </a:extLst>
            </p:cNvPr>
            <p:cNvGrpSpPr/>
            <p:nvPr/>
          </p:nvGrpSpPr>
          <p:grpSpPr>
            <a:xfrm>
              <a:off x="211901" y="585767"/>
              <a:ext cx="2520000" cy="2520000"/>
              <a:chOff x="204281" y="669587"/>
              <a:chExt cx="2520000" cy="2520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711C1A4-2D13-9DAB-7BBC-3D519F2B0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281" y="669587"/>
                <a:ext cx="2520000" cy="2520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E17055F-17D5-20E1-7EF4-E987416FD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35" t="39377" r="64441" b="51099"/>
              <a:stretch>
                <a:fillRect/>
              </a:stretch>
            </p:blipFill>
            <p:spPr>
              <a:xfrm>
                <a:off x="204281" y="2469587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0 h 720000"/>
                  <a:gd name="connsiteX2" fmla="*/ 720000 w 720000"/>
                  <a:gd name="connsiteY2" fmla="*/ 720000 h 720000"/>
                  <a:gd name="connsiteX3" fmla="*/ 0 w 720000"/>
                  <a:gd name="connsiteY3" fmla="*/ 720000 h 720000"/>
                  <a:gd name="connsiteX4" fmla="*/ 0 w 720000"/>
                  <a:gd name="connsiteY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01D2310-5D88-BD32-0B0C-573284A73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 t="39377" r="40476" b="51099"/>
              <a:stretch>
                <a:fillRect/>
              </a:stretch>
            </p:blipFill>
            <p:spPr>
              <a:xfrm>
                <a:off x="924281" y="2469587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0 h 720000"/>
                  <a:gd name="connsiteX2" fmla="*/ 720000 w 720000"/>
                  <a:gd name="connsiteY2" fmla="*/ 720000 h 720000"/>
                  <a:gd name="connsiteX3" fmla="*/ 0 w 720000"/>
                  <a:gd name="connsiteY3" fmla="*/ 720000 h 720000"/>
                  <a:gd name="connsiteX4" fmla="*/ 0 w 720000"/>
                  <a:gd name="connsiteY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4F29A78E-E239-924E-8D4F-3E00A6FCF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49" t="40476" r="9927" b="50000"/>
              <a:stretch>
                <a:fillRect/>
              </a:stretch>
            </p:blipFill>
            <p:spPr>
              <a:xfrm>
                <a:off x="1644281" y="2469587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0 h 720000"/>
                  <a:gd name="connsiteX2" fmla="*/ 720000 w 720000"/>
                  <a:gd name="connsiteY2" fmla="*/ 720000 h 720000"/>
                  <a:gd name="connsiteX3" fmla="*/ 0 w 720000"/>
                  <a:gd name="connsiteY3" fmla="*/ 720000 h 720000"/>
                  <a:gd name="connsiteX4" fmla="*/ 0 w 720000"/>
                  <a:gd name="connsiteY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4B442C7-E02A-0980-5680-5B8F8FF9CC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281" y="1744979"/>
                <a:ext cx="720000" cy="72460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FCBE6E4-7017-72CE-C711-463AE5481205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 flipH="1">
                <a:off x="924281" y="1844040"/>
                <a:ext cx="81559" cy="62554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FFA75E6-885A-0A6A-F302-C8D5CAE90950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 flipH="1">
                <a:off x="924281" y="1744980"/>
                <a:ext cx="540000" cy="72460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FF9CD2D-F5A6-73B7-71AF-F8BA30FF6543}"/>
                  </a:ext>
                </a:extLst>
              </p:cNvPr>
              <p:cNvCxnSpPr>
                <a:endCxn id="11" idx="0"/>
              </p:cNvCxnSpPr>
              <p:nvPr/>
            </p:nvCxnSpPr>
            <p:spPr>
              <a:xfrm>
                <a:off x="1644281" y="1844040"/>
                <a:ext cx="0" cy="62554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0F4C665-711B-75AA-57F1-AFE7B3B48446}"/>
                  </a:ext>
                </a:extLst>
              </p:cNvPr>
              <p:cNvCxnSpPr>
                <a:endCxn id="11" idx="0"/>
              </p:cNvCxnSpPr>
              <p:nvPr/>
            </p:nvCxnSpPr>
            <p:spPr>
              <a:xfrm flipH="1">
                <a:off x="1644281" y="1744980"/>
                <a:ext cx="595999" cy="72460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9DAA3CF-954B-2209-4767-F7CBF3D86671}"/>
                  </a:ext>
                </a:extLst>
              </p:cNvPr>
              <p:cNvCxnSpPr>
                <a:endCxn id="11" idx="1"/>
              </p:cNvCxnSpPr>
              <p:nvPr/>
            </p:nvCxnSpPr>
            <p:spPr>
              <a:xfrm>
                <a:off x="2364281" y="1844040"/>
                <a:ext cx="0" cy="62554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5313E20-9047-2F99-5874-8299729BCFD8}"/>
                </a:ext>
              </a:extLst>
            </p:cNvPr>
            <p:cNvSpPr/>
            <p:nvPr/>
          </p:nvSpPr>
          <p:spPr>
            <a:xfrm>
              <a:off x="211901" y="585766"/>
              <a:ext cx="85279" cy="29053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5D3DA30-4D80-F2B1-9FCC-1015EEBFE1C9}"/>
              </a:ext>
            </a:extLst>
          </p:cNvPr>
          <p:cNvSpPr txBox="1"/>
          <p:nvPr/>
        </p:nvSpPr>
        <p:spPr>
          <a:xfrm>
            <a:off x="555313" y="347513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Mdfa,mlcl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8A2DEE-3B3C-2E1D-A250-8F98349DDDE6}"/>
              </a:ext>
            </a:extLst>
          </p:cNvPr>
          <p:cNvGrpSpPr/>
          <p:nvPr/>
        </p:nvGrpSpPr>
        <p:grpSpPr>
          <a:xfrm>
            <a:off x="3160481" y="1812587"/>
            <a:ext cx="2520000" cy="2520000"/>
            <a:chOff x="3320501" y="616247"/>
            <a:chExt cx="2520000" cy="252000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2C6EEB5-9999-916C-09AB-65FDFC98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501" y="616247"/>
              <a:ext cx="2520000" cy="25200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A1C541C-C2A1-A3C9-5DD2-2C00F3D0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6" t="37140" r="68560" b="53336"/>
            <a:stretch>
              <a:fillRect/>
            </a:stretch>
          </p:blipFill>
          <p:spPr>
            <a:xfrm>
              <a:off x="3320501" y="241624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36B4803-9DBD-BF45-D0B6-70AB1169D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8" t="38740" r="41148" b="51736"/>
            <a:stretch>
              <a:fillRect/>
            </a:stretch>
          </p:blipFill>
          <p:spPr>
            <a:xfrm>
              <a:off x="4050789" y="241624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35A7A08-FA39-FEFA-36A0-B9841ECD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29" t="38740" r="9947" b="51736"/>
            <a:stretch>
              <a:fillRect/>
            </a:stretch>
          </p:blipFill>
          <p:spPr>
            <a:xfrm>
              <a:off x="4770789" y="241624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965ED29-52A0-9217-51FB-F620FE05A79D}"/>
                </a:ext>
              </a:extLst>
            </p:cNvPr>
            <p:cNvSpPr/>
            <p:nvPr/>
          </p:nvSpPr>
          <p:spPr>
            <a:xfrm>
              <a:off x="3688804" y="1500239"/>
              <a:ext cx="485236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C6090A1-549C-A547-B877-7780D12F9447}"/>
                </a:ext>
              </a:extLst>
            </p:cNvPr>
            <p:cNvCxnSpPr/>
            <p:nvPr/>
          </p:nvCxnSpPr>
          <p:spPr>
            <a:xfrm flipH="1">
              <a:off x="4052684" y="1713356"/>
              <a:ext cx="575672" cy="7028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46CB3B4-2EC7-122B-08AE-A69B2DBA3D71}"/>
                </a:ext>
              </a:extLst>
            </p:cNvPr>
            <p:cNvCxnSpPr/>
            <p:nvPr/>
          </p:nvCxnSpPr>
          <p:spPr>
            <a:xfrm>
              <a:off x="4779720" y="1761211"/>
              <a:ext cx="0" cy="65503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6B3D3F1-0A3D-7050-1E09-92298C78A31A}"/>
                </a:ext>
              </a:extLst>
            </p:cNvPr>
            <p:cNvCxnSpPr/>
            <p:nvPr/>
          </p:nvCxnSpPr>
          <p:spPr>
            <a:xfrm flipH="1">
              <a:off x="4779720" y="1678039"/>
              <a:ext cx="622867" cy="73820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7575F45-5B5A-E508-16A2-7E7ABA16C608}"/>
                </a:ext>
              </a:extLst>
            </p:cNvPr>
            <p:cNvCxnSpPr/>
            <p:nvPr/>
          </p:nvCxnSpPr>
          <p:spPr>
            <a:xfrm>
              <a:off x="5506756" y="1744079"/>
              <a:ext cx="0" cy="67216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48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D1133C-D321-442E-824B-B2A06AC9D13E}"/>
              </a:ext>
            </a:extLst>
          </p:cNvPr>
          <p:cNvSpPr txBox="1"/>
          <p:nvPr/>
        </p:nvSpPr>
        <p:spPr>
          <a:xfrm>
            <a:off x="183040" y="0"/>
            <a:ext cx="394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017 : Or, </a:t>
            </a:r>
            <a:r>
              <a:rPr lang="en-US" altLang="zh-CN" dirty="0" err="1"/>
              <a:t>gt</a:t>
            </a:r>
            <a:r>
              <a:rPr lang="en-US" altLang="zh-CN" dirty="0"/>
              <a:t> ,</a:t>
            </a:r>
            <a:r>
              <a:rPr lang="zh-CN" altLang="en-US" dirty="0"/>
              <a:t>我们，</a:t>
            </a:r>
            <a:r>
              <a:rPr lang="en-US" altLang="zh-CN" dirty="0" err="1"/>
              <a:t>dna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Fkrw,ipi,istdu</a:t>
            </a:r>
            <a:r>
              <a:rPr lang="zh-CN" altLang="en-US" dirty="0"/>
              <a:t>，</a:t>
            </a:r>
            <a:r>
              <a:rPr lang="en-US" altLang="zh-CN" dirty="0" err="1"/>
              <a:t>lpnet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185C7E-749B-A6A8-7A5D-DA9A8881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0" y="614680"/>
            <a:ext cx="2520000" cy="2520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512F31-D9DC-7725-94FF-5FA3E3D45925}"/>
              </a:ext>
            </a:extLst>
          </p:cNvPr>
          <p:cNvGrpSpPr/>
          <p:nvPr/>
        </p:nvGrpSpPr>
        <p:grpSpPr>
          <a:xfrm>
            <a:off x="2865120" y="614680"/>
            <a:ext cx="2520000" cy="2520000"/>
            <a:chOff x="2865120" y="614680"/>
            <a:chExt cx="2520000" cy="252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67B0352-3551-6242-8B7D-EC59BFB2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120" y="614680"/>
              <a:ext cx="2520000" cy="25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DA3658C-0B0C-AA2B-1070-AC736A79D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4" t="27750" r="12932" b="62726"/>
            <a:stretch>
              <a:fillRect/>
            </a:stretch>
          </p:blipFill>
          <p:spPr>
            <a:xfrm>
              <a:off x="2867025" y="241468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6CD9DD-B355-123E-0A67-4B39B4D8FC11}"/>
              </a:ext>
            </a:extLst>
          </p:cNvPr>
          <p:cNvGrpSpPr/>
          <p:nvPr/>
        </p:nvGrpSpPr>
        <p:grpSpPr>
          <a:xfrm>
            <a:off x="5668640" y="614680"/>
            <a:ext cx="2520000" cy="2520000"/>
            <a:chOff x="5668640" y="614680"/>
            <a:chExt cx="2520000" cy="252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BA0C186-FDAD-4FAE-222B-A295B06C7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640" y="614680"/>
              <a:ext cx="2520000" cy="252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C216839-0B5E-892B-851F-D854682C9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22" t="27537" r="12536" b="62939"/>
            <a:stretch>
              <a:fillRect/>
            </a:stretch>
          </p:blipFill>
          <p:spPr>
            <a:xfrm>
              <a:off x="5668640" y="2414680"/>
              <a:ext cx="721360" cy="720000"/>
            </a:xfrm>
            <a:custGeom>
              <a:avLst/>
              <a:gdLst>
                <a:gd name="connsiteX0" fmla="*/ 0 w 721360"/>
                <a:gd name="connsiteY0" fmla="*/ 0 h 720000"/>
                <a:gd name="connsiteX1" fmla="*/ 721360 w 721360"/>
                <a:gd name="connsiteY1" fmla="*/ 0 h 720000"/>
                <a:gd name="connsiteX2" fmla="*/ 721360 w 721360"/>
                <a:gd name="connsiteY2" fmla="*/ 720000 h 720000"/>
                <a:gd name="connsiteX3" fmla="*/ 0 w 721360"/>
                <a:gd name="connsiteY3" fmla="*/ 720000 h 720000"/>
                <a:gd name="connsiteX4" fmla="*/ 0 w 72136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360" h="720000">
                  <a:moveTo>
                    <a:pt x="0" y="0"/>
                  </a:moveTo>
                  <a:lnTo>
                    <a:pt x="721360" y="0"/>
                  </a:lnTo>
                  <a:lnTo>
                    <a:pt x="72136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B01355-18D6-DDBF-89EB-211E8DD3E209}"/>
              </a:ext>
            </a:extLst>
          </p:cNvPr>
          <p:cNvGrpSpPr/>
          <p:nvPr/>
        </p:nvGrpSpPr>
        <p:grpSpPr>
          <a:xfrm>
            <a:off x="8472160" y="614680"/>
            <a:ext cx="2520000" cy="2520000"/>
            <a:chOff x="8472160" y="614680"/>
            <a:chExt cx="2520000" cy="25200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CD7BEAE-897B-0855-4DDA-9BFDA5490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160" y="614680"/>
              <a:ext cx="2520000" cy="252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7EFDCE5-3F48-651A-49E1-2BEEC094A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58" t="27268" r="12719" b="63208"/>
            <a:stretch>
              <a:fillRect/>
            </a:stretch>
          </p:blipFill>
          <p:spPr>
            <a:xfrm>
              <a:off x="10272160" y="241468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6D3514B-3177-1E3B-06C3-32A6ADFFFD1D}"/>
                </a:ext>
              </a:extLst>
            </p:cNvPr>
            <p:cNvCxnSpPr>
              <a:endCxn id="27" idx="0"/>
            </p:cNvCxnSpPr>
            <p:nvPr/>
          </p:nvCxnSpPr>
          <p:spPr>
            <a:xfrm flipH="1">
              <a:off x="10272160" y="1432560"/>
              <a:ext cx="202800" cy="98212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BBC1AEA-EAB3-4F4A-C718-BE36C795C36F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10632160" y="1432560"/>
              <a:ext cx="360000" cy="98212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C6A1FAF-24A0-3395-38DA-C4C1EB2A8391}"/>
                </a:ext>
              </a:extLst>
            </p:cNvPr>
            <p:cNvSpPr/>
            <p:nvPr/>
          </p:nvSpPr>
          <p:spPr>
            <a:xfrm>
              <a:off x="8595360" y="2191160"/>
              <a:ext cx="350920" cy="39964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E6AE8A8-E90C-0626-2898-B8552B5EE889}"/>
              </a:ext>
            </a:extLst>
          </p:cNvPr>
          <p:cNvGrpSpPr/>
          <p:nvPr/>
        </p:nvGrpSpPr>
        <p:grpSpPr>
          <a:xfrm>
            <a:off x="121760" y="3856349"/>
            <a:ext cx="2520000" cy="2520000"/>
            <a:chOff x="121760" y="3931763"/>
            <a:chExt cx="2520000" cy="252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6355F07-8526-C46D-F562-7DBB7335A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0" y="3931763"/>
              <a:ext cx="2520000" cy="2520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2804EF3-F16B-A590-5FCE-15233DA2A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39" t="21665" r="35790" b="49763"/>
            <a:stretch>
              <a:fillRect/>
            </a:stretch>
          </p:blipFill>
          <p:spPr>
            <a:xfrm>
              <a:off x="1921760" y="573176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D7497AB-7EF8-FE21-A0E4-5E0B518CD3E2}"/>
                </a:ext>
              </a:extLst>
            </p:cNvPr>
            <p:cNvSpPr/>
            <p:nvPr/>
          </p:nvSpPr>
          <p:spPr>
            <a:xfrm>
              <a:off x="162979" y="6297105"/>
              <a:ext cx="1218781" cy="15465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F45E61-86C3-C546-0EBE-E546DAE8F9C7}"/>
              </a:ext>
            </a:extLst>
          </p:cNvPr>
          <p:cNvGrpSpPr/>
          <p:nvPr/>
        </p:nvGrpSpPr>
        <p:grpSpPr>
          <a:xfrm>
            <a:off x="2865120" y="3856349"/>
            <a:ext cx="2520000" cy="2520000"/>
            <a:chOff x="2865120" y="3856349"/>
            <a:chExt cx="2520000" cy="25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46F1911-FDA0-DFA7-607E-CAAE5EC2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120" y="3856349"/>
              <a:ext cx="2520000" cy="252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42CD48D-AC30-8A26-15F9-902BDA99F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24" t="28685" r="11652" b="61791"/>
            <a:stretch>
              <a:fillRect/>
            </a:stretch>
          </p:blipFill>
          <p:spPr>
            <a:xfrm>
              <a:off x="2867025" y="565634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B87B8D-5A76-0E0C-A7AD-8D5567BEBDFE}"/>
              </a:ext>
            </a:extLst>
          </p:cNvPr>
          <p:cNvGrpSpPr/>
          <p:nvPr/>
        </p:nvGrpSpPr>
        <p:grpSpPr>
          <a:xfrm>
            <a:off x="5668640" y="3856349"/>
            <a:ext cx="2520000" cy="2521207"/>
            <a:chOff x="5668640" y="3856349"/>
            <a:chExt cx="2520000" cy="252120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46E7A31-E4D6-8116-376B-ACC1426B4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640" y="3856349"/>
              <a:ext cx="2520000" cy="2520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BA8F06D-44B2-7F05-5C75-7246AFC4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67" t="25772" r="12509" b="64705"/>
            <a:stretch>
              <a:fillRect/>
            </a:stretch>
          </p:blipFill>
          <p:spPr>
            <a:xfrm>
              <a:off x="5668640" y="565755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4C4ABA-81DE-0FF8-9D20-D9DA0AF5064B}"/>
              </a:ext>
            </a:extLst>
          </p:cNvPr>
          <p:cNvGrpSpPr/>
          <p:nvPr/>
        </p:nvGrpSpPr>
        <p:grpSpPr>
          <a:xfrm>
            <a:off x="8470255" y="3830615"/>
            <a:ext cx="2521905" cy="2520000"/>
            <a:chOff x="8470255" y="3830615"/>
            <a:chExt cx="2521905" cy="252000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DC0FC4E-872B-ED8F-758F-7CD394A7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160" y="3830615"/>
              <a:ext cx="2520000" cy="25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8537C4-29E2-9183-F8A2-E6FCC4E0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9" t="26548" r="14277" b="63928"/>
            <a:stretch>
              <a:fillRect/>
            </a:stretch>
          </p:blipFill>
          <p:spPr>
            <a:xfrm>
              <a:off x="8470255" y="563061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7565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BF0CE9-834A-C17E-A7F5-5DC483F8DE56}"/>
              </a:ext>
            </a:extLst>
          </p:cNvPr>
          <p:cNvGrpSpPr/>
          <p:nvPr/>
        </p:nvGrpSpPr>
        <p:grpSpPr>
          <a:xfrm>
            <a:off x="441960" y="909000"/>
            <a:ext cx="2520000" cy="2520000"/>
            <a:chOff x="723900" y="909000"/>
            <a:chExt cx="2520000" cy="252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45531E3-F3E4-8534-605B-958795823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" y="909000"/>
              <a:ext cx="2520000" cy="252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052D643-AF9C-5686-3085-5FA83F27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19" t="26681" r="11857" b="63795"/>
            <a:stretch>
              <a:fillRect/>
            </a:stretch>
          </p:blipFill>
          <p:spPr>
            <a:xfrm>
              <a:off x="2523900" y="9090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00610E1-64D9-66D3-4F60-9E681422A6A0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2883900" y="1629000"/>
              <a:ext cx="360000" cy="1159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BF237A9-F5AD-EA83-5740-707EAE0C20B9}"/>
                </a:ext>
              </a:extLst>
            </p:cNvPr>
            <p:cNvCxnSpPr>
              <a:endCxn id="8" idx="3"/>
            </p:cNvCxnSpPr>
            <p:nvPr/>
          </p:nvCxnSpPr>
          <p:spPr>
            <a:xfrm flipH="1" flipV="1">
              <a:off x="2523900" y="1629000"/>
              <a:ext cx="204060" cy="1159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A114435-B2CC-9A76-7476-944A810F05A3}"/>
              </a:ext>
            </a:extLst>
          </p:cNvPr>
          <p:cNvSpPr txBox="1"/>
          <p:nvPr/>
        </p:nvSpPr>
        <p:spPr>
          <a:xfrm>
            <a:off x="441960" y="99060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Mdfa</a:t>
            </a:r>
            <a:r>
              <a:rPr lang="zh-CN" altLang="en-US" dirty="0"/>
              <a:t>，</a:t>
            </a:r>
            <a:r>
              <a:rPr lang="en-US" altLang="zh-CN" dirty="0" err="1"/>
              <a:t>mlcl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98B395-25DA-4DCE-43F7-973313457925}"/>
              </a:ext>
            </a:extLst>
          </p:cNvPr>
          <p:cNvGrpSpPr/>
          <p:nvPr/>
        </p:nvGrpSpPr>
        <p:grpSpPr>
          <a:xfrm>
            <a:off x="3501960" y="909000"/>
            <a:ext cx="2520000" cy="2520000"/>
            <a:chOff x="3501960" y="909000"/>
            <a:chExt cx="2520000" cy="2520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985BBCB-6671-E133-B5B4-33148B93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960" y="909000"/>
              <a:ext cx="2520000" cy="25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6356BEE-FABC-125C-177E-C893FFFE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06" t="26556" r="12970" b="63921"/>
            <a:stretch>
              <a:fillRect/>
            </a:stretch>
          </p:blipFill>
          <p:spPr>
            <a:xfrm>
              <a:off x="3501960" y="27090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5419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0DD7B12-E019-8D71-3419-75351CA9EF17}"/>
              </a:ext>
            </a:extLst>
          </p:cNvPr>
          <p:cNvSpPr txBox="1"/>
          <p:nvPr/>
        </p:nvSpPr>
        <p:spPr>
          <a:xfrm>
            <a:off x="245219" y="122007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041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6F3E8D-D8DE-9846-59D5-0A6BABF3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267" y="1069600"/>
            <a:ext cx="3046500" cy="24372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1437268-E385-CFD6-8754-4641FB57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767" y="3980727"/>
            <a:ext cx="30480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8011F3-217C-EA23-7C85-8AF4805E1536}"/>
              </a:ext>
            </a:extLst>
          </p:cNvPr>
          <p:cNvSpPr txBox="1"/>
          <p:nvPr/>
        </p:nvSpPr>
        <p:spPr>
          <a:xfrm>
            <a:off x="747981" y="30707"/>
            <a:ext cx="686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5AAEC5-810C-F29E-F4C4-4BF50BEB6FFD}"/>
              </a:ext>
            </a:extLst>
          </p:cNvPr>
          <p:cNvGrpSpPr/>
          <p:nvPr/>
        </p:nvGrpSpPr>
        <p:grpSpPr>
          <a:xfrm>
            <a:off x="2438401" y="1057590"/>
            <a:ext cx="3048000" cy="2438400"/>
            <a:chOff x="2438401" y="1057590"/>
            <a:chExt cx="3048000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F91A16-E176-9CD3-2B98-301669C44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1" y="1057590"/>
              <a:ext cx="3048000" cy="24384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C20C956-D646-9689-BF62-821B0A4D3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70921" r="84088" b="19555"/>
            <a:stretch>
              <a:fillRect/>
            </a:stretch>
          </p:blipFill>
          <p:spPr>
            <a:xfrm>
              <a:off x="4764852" y="1069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8CE1192-0D0E-C37C-5E8D-3FA83D6C92EB}"/>
              </a:ext>
            </a:extLst>
          </p:cNvPr>
          <p:cNvGrpSpPr/>
          <p:nvPr/>
        </p:nvGrpSpPr>
        <p:grpSpPr>
          <a:xfrm>
            <a:off x="5720507" y="1057590"/>
            <a:ext cx="3048000" cy="2438400"/>
            <a:chOff x="5720507" y="1057590"/>
            <a:chExt cx="30480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77B2F93-98F9-D965-12D7-C70979804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507" y="1057590"/>
              <a:ext cx="3048000" cy="24384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5016AA2-237F-D1CC-975B-F27D5193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6" t="71175" r="83995" b="19301"/>
            <a:stretch>
              <a:fillRect/>
            </a:stretch>
          </p:blipFill>
          <p:spPr>
            <a:xfrm>
              <a:off x="8048507" y="105759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F848F3-DE7C-EB96-D8B3-541C49C573F6}"/>
              </a:ext>
            </a:extLst>
          </p:cNvPr>
          <p:cNvGrpSpPr/>
          <p:nvPr/>
        </p:nvGrpSpPr>
        <p:grpSpPr>
          <a:xfrm>
            <a:off x="5720507" y="3859564"/>
            <a:ext cx="3048000" cy="2444158"/>
            <a:chOff x="5720507" y="3859564"/>
            <a:chExt cx="3048000" cy="2444158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C3C5304-87C8-0023-F0C7-124FAAC61088}"/>
                </a:ext>
              </a:extLst>
            </p:cNvPr>
            <p:cNvGrpSpPr/>
            <p:nvPr/>
          </p:nvGrpSpPr>
          <p:grpSpPr>
            <a:xfrm>
              <a:off x="5720507" y="3865322"/>
              <a:ext cx="3048000" cy="2438400"/>
              <a:chOff x="5720507" y="3865322"/>
              <a:chExt cx="3048000" cy="2438400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95950C45-CEF5-F07D-B205-8BB07E444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507" y="3865322"/>
                <a:ext cx="3048000" cy="2438400"/>
              </a:xfrm>
              <a:prstGeom prst="rect">
                <a:avLst/>
              </a:prstGeom>
            </p:spPr>
          </p:pic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C4C5BEEB-6586-20C4-67A8-A0DEFAC435E1}"/>
                  </a:ext>
                </a:extLst>
              </p:cNvPr>
              <p:cNvSpPr/>
              <p:nvPr/>
            </p:nvSpPr>
            <p:spPr>
              <a:xfrm>
                <a:off x="5881018" y="5567640"/>
                <a:ext cx="429963" cy="26621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6738BA2-CC5A-0434-1B40-F27C5478F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30" t="35143" r="38748" b="35329"/>
            <a:stretch>
              <a:fillRect/>
            </a:stretch>
          </p:blipFill>
          <p:spPr>
            <a:xfrm>
              <a:off x="8048507" y="385956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13659D-B73F-E81D-2F57-5A9FA27DBB69}"/>
              </a:ext>
            </a:extLst>
          </p:cNvPr>
          <p:cNvGrpSpPr/>
          <p:nvPr/>
        </p:nvGrpSpPr>
        <p:grpSpPr>
          <a:xfrm>
            <a:off x="9144000" y="1057590"/>
            <a:ext cx="3048000" cy="2438400"/>
            <a:chOff x="9144000" y="1057590"/>
            <a:chExt cx="3048000" cy="24384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EFA1A01-DFCF-F551-2999-F5314FCC7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1057590"/>
              <a:ext cx="3048000" cy="24384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8405444-5244-BD81-9A89-6A269C41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6" t="72463" r="83565" b="18013"/>
            <a:stretch>
              <a:fillRect/>
            </a:stretch>
          </p:blipFill>
          <p:spPr>
            <a:xfrm>
              <a:off x="11470453" y="1069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6F65C16-208A-8DFE-3AC3-E76F0C6E6C05}"/>
              </a:ext>
            </a:extLst>
          </p:cNvPr>
          <p:cNvGrpSpPr/>
          <p:nvPr/>
        </p:nvGrpSpPr>
        <p:grpSpPr>
          <a:xfrm>
            <a:off x="9144000" y="3859564"/>
            <a:ext cx="3048000" cy="2444158"/>
            <a:chOff x="9144000" y="3859564"/>
            <a:chExt cx="3048000" cy="2444158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57F691B-55DF-B7B3-FDCF-3897F100D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3865322"/>
              <a:ext cx="3048000" cy="2438400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CDDD693B-6E17-6BFC-C9D4-92AEC242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8" t="70522" r="83873" b="19955"/>
            <a:stretch>
              <a:fillRect/>
            </a:stretch>
          </p:blipFill>
          <p:spPr>
            <a:xfrm>
              <a:off x="11472000" y="385956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EFAC7AA-4A4C-CBC3-3A12-D11D29AC864D}"/>
              </a:ext>
            </a:extLst>
          </p:cNvPr>
          <p:cNvGrpSpPr/>
          <p:nvPr/>
        </p:nvGrpSpPr>
        <p:grpSpPr>
          <a:xfrm>
            <a:off x="2612678" y="3864157"/>
            <a:ext cx="3048000" cy="2440730"/>
            <a:chOff x="2436852" y="3862992"/>
            <a:chExt cx="3048000" cy="244073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9316DC1-5152-A1D2-5774-93B5D69658AA}"/>
                </a:ext>
              </a:extLst>
            </p:cNvPr>
            <p:cNvGrpSpPr/>
            <p:nvPr/>
          </p:nvGrpSpPr>
          <p:grpSpPr>
            <a:xfrm>
              <a:off x="2436852" y="3862992"/>
              <a:ext cx="3048000" cy="2440730"/>
              <a:chOff x="2436852" y="3862992"/>
              <a:chExt cx="3048000" cy="2440730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E549458D-04F1-8409-EDDE-21C8B6F6A638}"/>
                  </a:ext>
                </a:extLst>
              </p:cNvPr>
              <p:cNvGrpSpPr/>
              <p:nvPr/>
            </p:nvGrpSpPr>
            <p:grpSpPr>
              <a:xfrm>
                <a:off x="2436852" y="3865322"/>
                <a:ext cx="3048000" cy="2438400"/>
                <a:chOff x="2436852" y="3865322"/>
                <a:chExt cx="3048000" cy="2438400"/>
              </a:xfrm>
            </p:grpSpPr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CAAB245A-541B-12A7-AA17-3B1322452F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6852" y="3865322"/>
                  <a:ext cx="3048000" cy="2438400"/>
                </a:xfrm>
                <a:prstGeom prst="rect">
                  <a:avLst/>
                </a:prstGeom>
              </p:spPr>
            </p:pic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05F0062-1447-892C-2630-E538AE86A48D}"/>
                    </a:ext>
                  </a:extLst>
                </p:cNvPr>
                <p:cNvSpPr/>
                <p:nvPr/>
              </p:nvSpPr>
              <p:spPr>
                <a:xfrm>
                  <a:off x="3252486" y="5567423"/>
                  <a:ext cx="405114" cy="602319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DD27272-83D2-7AE0-050D-3D96311D22B1}"/>
                  </a:ext>
                </a:extLst>
              </p:cNvPr>
              <p:cNvCxnSpPr>
                <a:cxnSpLocks/>
                <a:stCxn id="67" idx="0"/>
              </p:cNvCxnSpPr>
              <p:nvPr/>
            </p:nvCxnSpPr>
            <p:spPr>
              <a:xfrm flipH="1">
                <a:off x="2773680" y="3862992"/>
                <a:ext cx="1991172" cy="184057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F49006F-CD7A-D463-CA06-08A240C89E4C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H="1">
                <a:off x="2868930" y="4582992"/>
                <a:ext cx="2615922" cy="118915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15A7A859-E599-13B7-E738-BBC4ECA7B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3" t="72476" r="84758" b="18001"/>
            <a:stretch>
              <a:fillRect/>
            </a:stretch>
          </p:blipFill>
          <p:spPr>
            <a:xfrm>
              <a:off x="4764852" y="386299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375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D80D8A72-9ABC-BE2F-BC4E-875F352137FE}"/>
              </a:ext>
            </a:extLst>
          </p:cNvPr>
          <p:cNvSpPr txBox="1"/>
          <p:nvPr/>
        </p:nvSpPr>
        <p:spPr>
          <a:xfrm>
            <a:off x="405114" y="439838"/>
            <a:ext cx="289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041,mdfa,dna,lp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75577ED-2E16-66F8-874E-09F881309FC3}"/>
              </a:ext>
            </a:extLst>
          </p:cNvPr>
          <p:cNvGrpSpPr/>
          <p:nvPr/>
        </p:nvGrpSpPr>
        <p:grpSpPr>
          <a:xfrm>
            <a:off x="405114" y="986999"/>
            <a:ext cx="3048000" cy="2442001"/>
            <a:chOff x="405114" y="986999"/>
            <a:chExt cx="3048000" cy="244200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DC7FC9-33BC-C944-413A-38C876E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14" y="990600"/>
              <a:ext cx="3048000" cy="2438400"/>
            </a:xfrm>
            <a:prstGeom prst="rect">
              <a:avLst/>
            </a:prstGeom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04EFABB-E099-DAD0-5CC0-7118074C033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>
              <a:off x="752354" y="986999"/>
              <a:ext cx="1980760" cy="174462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6C2E6FC-FFC6-6045-B5B5-E79AE39DEF9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04011" y="1706999"/>
              <a:ext cx="2549103" cy="120261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AFC0431-3DD9-C33D-767B-0921CD6D2686}"/>
                </a:ext>
              </a:extLst>
            </p:cNvPr>
            <p:cNvSpPr/>
            <p:nvPr/>
          </p:nvSpPr>
          <p:spPr>
            <a:xfrm>
              <a:off x="1304081" y="2280213"/>
              <a:ext cx="625033" cy="54401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6AF31D2-EF7E-DA04-0351-6E1DF0F1293A}"/>
                </a:ext>
              </a:extLst>
            </p:cNvPr>
            <p:cNvSpPr/>
            <p:nvPr/>
          </p:nvSpPr>
          <p:spPr>
            <a:xfrm>
              <a:off x="2373114" y="2372810"/>
              <a:ext cx="625033" cy="54401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D63AFF3-914B-5E3B-52B3-D795A1E2ED71}"/>
                </a:ext>
              </a:extLst>
            </p:cNvPr>
            <p:cNvSpPr/>
            <p:nvPr/>
          </p:nvSpPr>
          <p:spPr>
            <a:xfrm>
              <a:off x="891251" y="2627453"/>
              <a:ext cx="231493" cy="19677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800D6DC-79EB-1E5C-0791-56CABF167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0" t="70757" r="82221" b="19719"/>
            <a:stretch>
              <a:fillRect/>
            </a:stretch>
          </p:blipFill>
          <p:spPr>
            <a:xfrm>
              <a:off x="2733114" y="98699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510A108-607D-570C-FCB8-44E84F674BC9}"/>
              </a:ext>
            </a:extLst>
          </p:cNvPr>
          <p:cNvGrpSpPr/>
          <p:nvPr/>
        </p:nvGrpSpPr>
        <p:grpSpPr>
          <a:xfrm>
            <a:off x="4155312" y="986999"/>
            <a:ext cx="3048000" cy="2442001"/>
            <a:chOff x="4155312" y="986999"/>
            <a:chExt cx="3048000" cy="24420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A199ECC-926A-6651-335A-DD02DA992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312" y="990600"/>
              <a:ext cx="3048000" cy="24384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A5A79DA-44B3-9B2E-FD73-B4E0E3999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5" t="70824" r="83306" b="19652"/>
            <a:stretch>
              <a:fillRect/>
            </a:stretch>
          </p:blipFill>
          <p:spPr>
            <a:xfrm>
              <a:off x="6479200" y="98699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82E3CB5-FBFF-2CD9-57CF-34F75B8D3929}"/>
              </a:ext>
            </a:extLst>
          </p:cNvPr>
          <p:cNvGrpSpPr/>
          <p:nvPr/>
        </p:nvGrpSpPr>
        <p:grpSpPr>
          <a:xfrm>
            <a:off x="7447280" y="994201"/>
            <a:ext cx="3048000" cy="2438400"/>
            <a:chOff x="7447280" y="994201"/>
            <a:chExt cx="3048000" cy="24384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5B09A4D-9634-5130-0D88-CEC4AAC2EA90}"/>
                </a:ext>
              </a:extLst>
            </p:cNvPr>
            <p:cNvGrpSpPr/>
            <p:nvPr/>
          </p:nvGrpSpPr>
          <p:grpSpPr>
            <a:xfrm>
              <a:off x="7447280" y="994201"/>
              <a:ext cx="3048000" cy="2438400"/>
              <a:chOff x="8148320" y="2174240"/>
              <a:chExt cx="3048000" cy="243840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D2B4A8DB-15BA-0805-437C-C6C96B85B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8320" y="2174240"/>
                <a:ext cx="3048000" cy="2438400"/>
              </a:xfrm>
              <a:prstGeom prst="rect">
                <a:avLst/>
              </a:prstGeom>
            </p:spPr>
          </p:pic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88DD05A-787C-FF03-19F7-5E85A11AD35B}"/>
                  </a:ext>
                </a:extLst>
              </p:cNvPr>
              <p:cNvSpPr/>
              <p:nvPr/>
            </p:nvSpPr>
            <p:spPr>
              <a:xfrm>
                <a:off x="8280400" y="3738880"/>
                <a:ext cx="243840" cy="25908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4B2E2F4-77A6-894A-3890-A6B608C6F52F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 flipV="1">
                <a:off x="8524240" y="2174240"/>
                <a:ext cx="1952080" cy="177292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25FD4A9-A0AA-559B-F105-BD9CFEEF514A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8585200" y="2894240"/>
                <a:ext cx="2611120" cy="12154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6B53914-7255-80C9-D593-46544AD0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4" t="71818" r="82217" b="18658"/>
            <a:stretch>
              <a:fillRect/>
            </a:stretch>
          </p:blipFill>
          <p:spPr>
            <a:xfrm>
              <a:off x="9775280" y="99420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3464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8D89F6-5C1D-49FA-0209-C3097E51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" y="945513"/>
            <a:ext cx="2527706" cy="25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E1F046-A165-2793-006A-D30598D0461C}"/>
              </a:ext>
            </a:extLst>
          </p:cNvPr>
          <p:cNvSpPr txBox="1"/>
          <p:nvPr/>
        </p:nvSpPr>
        <p:spPr>
          <a:xfrm>
            <a:off x="348398" y="179110"/>
            <a:ext cx="27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066: Or, </a:t>
            </a:r>
            <a:r>
              <a:rPr lang="en-US" altLang="zh-CN" dirty="0" err="1"/>
              <a:t>gt</a:t>
            </a:r>
            <a:r>
              <a:rPr lang="en-US" altLang="zh-CN" dirty="0"/>
              <a:t> ,</a:t>
            </a:r>
            <a:r>
              <a:rPr lang="zh-CN" altLang="en-US" dirty="0"/>
              <a:t>我们，</a:t>
            </a:r>
            <a:r>
              <a:rPr lang="en-US" altLang="zh-CN" dirty="0" err="1"/>
              <a:t>dna</a:t>
            </a:r>
            <a:endParaRPr lang="en-US" altLang="zh-CN" dirty="0"/>
          </a:p>
          <a:p>
            <a:r>
              <a:rPr lang="en-US" altLang="zh-CN" dirty="0" err="1"/>
              <a:t>Fkrw,ipi</a:t>
            </a:r>
            <a:r>
              <a:rPr lang="zh-CN" altLang="en-US" dirty="0"/>
              <a:t>，</a:t>
            </a:r>
            <a:r>
              <a:rPr lang="en-US" altLang="zh-CN" dirty="0" err="1"/>
              <a:t>istdu,lpnet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9D32896-96A0-9408-566B-518DAB759773}"/>
              </a:ext>
            </a:extLst>
          </p:cNvPr>
          <p:cNvGrpSpPr/>
          <p:nvPr/>
        </p:nvGrpSpPr>
        <p:grpSpPr>
          <a:xfrm>
            <a:off x="3007384" y="945513"/>
            <a:ext cx="2527706" cy="2520000"/>
            <a:chOff x="3129304" y="945513"/>
            <a:chExt cx="2527706" cy="252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853BE86-7AC1-CBF2-C8D9-5B247386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304" y="945513"/>
              <a:ext cx="2527706" cy="252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700A495-0280-A4EE-5961-DF6042FC0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44" t="41330" r="32161" b="49146"/>
            <a:stretch>
              <a:fillRect/>
            </a:stretch>
          </p:blipFill>
          <p:spPr>
            <a:xfrm>
              <a:off x="3849304" y="274551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83BB84E-9DA6-3D30-3758-4D5204F9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46" t="41330" r="55159" b="49146"/>
            <a:stretch>
              <a:fillRect/>
            </a:stretch>
          </p:blipFill>
          <p:spPr>
            <a:xfrm>
              <a:off x="3129304" y="274551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29EADBA-8B03-E627-820D-69D633056674}"/>
                </a:ext>
              </a:extLst>
            </p:cNvPr>
            <p:cNvCxnSpPr/>
            <p:nvPr/>
          </p:nvCxnSpPr>
          <p:spPr>
            <a:xfrm flipH="1">
              <a:off x="3129304" y="2065020"/>
              <a:ext cx="901676" cy="6804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6B8A4BD-F1C3-E8E5-5B6D-C49758E196AC}"/>
                </a:ext>
              </a:extLst>
            </p:cNvPr>
            <p:cNvCxnSpPr>
              <a:endCxn id="16" idx="1"/>
            </p:cNvCxnSpPr>
            <p:nvPr/>
          </p:nvCxnSpPr>
          <p:spPr>
            <a:xfrm flipH="1">
              <a:off x="3849304" y="2205513"/>
              <a:ext cx="402656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F667FBE-7B8D-176A-8EAD-10860B60ABA8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3849304" y="2065020"/>
              <a:ext cx="791276" cy="6804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590994E-0ABE-0491-CBCF-77D67610CBCC}"/>
                </a:ext>
              </a:extLst>
            </p:cNvPr>
            <p:cNvCxnSpPr>
              <a:endCxn id="17" idx="1"/>
            </p:cNvCxnSpPr>
            <p:nvPr/>
          </p:nvCxnSpPr>
          <p:spPr>
            <a:xfrm flipH="1">
              <a:off x="4569304" y="2118360"/>
              <a:ext cx="189386" cy="6271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21C6456-6D97-DFA2-82EA-061D4CFDCE0A}"/>
              </a:ext>
            </a:extLst>
          </p:cNvPr>
          <p:cNvGrpSpPr/>
          <p:nvPr/>
        </p:nvGrpSpPr>
        <p:grpSpPr>
          <a:xfrm>
            <a:off x="5771888" y="945513"/>
            <a:ext cx="2527706" cy="2520000"/>
            <a:chOff x="5713414" y="945513"/>
            <a:chExt cx="2527706" cy="252000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D8DB457-4A56-8923-D086-3093D11F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4" y="945513"/>
              <a:ext cx="2527706" cy="2520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26DB961-304A-DE6A-A857-889DB475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76" t="40545" r="33829" b="49931"/>
            <a:stretch>
              <a:fillRect/>
            </a:stretch>
          </p:blipFill>
          <p:spPr>
            <a:xfrm>
              <a:off x="6433414" y="274551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8DF10DD-DCEF-A520-D955-18976B58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4" t="41028" r="54531" b="49448"/>
            <a:stretch>
              <a:fillRect/>
            </a:stretch>
          </p:blipFill>
          <p:spPr>
            <a:xfrm>
              <a:off x="5713414" y="274551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068DF81-6C68-2588-91D5-3D067DB2CE90}"/>
                </a:ext>
              </a:extLst>
            </p:cNvPr>
            <p:cNvCxnSpPr>
              <a:endCxn id="38" idx="0"/>
            </p:cNvCxnSpPr>
            <p:nvPr/>
          </p:nvCxnSpPr>
          <p:spPr>
            <a:xfrm flipH="1">
              <a:off x="5713414" y="2065020"/>
              <a:ext cx="954086" cy="6804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AF2BC03-B09F-8C70-8A07-3B20233DC119}"/>
                </a:ext>
              </a:extLst>
            </p:cNvPr>
            <p:cNvCxnSpPr>
              <a:endCxn id="38" idx="1"/>
            </p:cNvCxnSpPr>
            <p:nvPr/>
          </p:nvCxnSpPr>
          <p:spPr>
            <a:xfrm flipH="1">
              <a:off x="6433414" y="2205513"/>
              <a:ext cx="360000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90EDE50-8FF1-A40F-FB4B-BCAD83956B41}"/>
                </a:ext>
              </a:extLst>
            </p:cNvPr>
            <p:cNvCxnSpPr>
              <a:endCxn id="39" idx="0"/>
            </p:cNvCxnSpPr>
            <p:nvPr/>
          </p:nvCxnSpPr>
          <p:spPr>
            <a:xfrm flipH="1">
              <a:off x="6433414" y="2065020"/>
              <a:ext cx="809396" cy="6804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234DB7A-6A8E-9666-FED5-325D218918B2}"/>
                </a:ext>
              </a:extLst>
            </p:cNvPr>
            <p:cNvCxnSpPr>
              <a:endCxn id="39" idx="1"/>
            </p:cNvCxnSpPr>
            <p:nvPr/>
          </p:nvCxnSpPr>
          <p:spPr>
            <a:xfrm flipH="1">
              <a:off x="7153414" y="2118360"/>
              <a:ext cx="173216" cy="6271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3442CE8-DCE8-FF8E-AD71-4CBD842D96F0}"/>
              </a:ext>
            </a:extLst>
          </p:cNvPr>
          <p:cNvGrpSpPr/>
          <p:nvPr/>
        </p:nvGrpSpPr>
        <p:grpSpPr>
          <a:xfrm>
            <a:off x="8601120" y="945513"/>
            <a:ext cx="2527706" cy="2520000"/>
            <a:chOff x="8601120" y="945513"/>
            <a:chExt cx="2527706" cy="2520000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C59960D-2921-D5B7-FC89-D649D7463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120" y="945513"/>
              <a:ext cx="2527706" cy="2520000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DB01941-1BD5-060E-4B3B-CD2E34C7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34" t="41248" r="32671" b="49228"/>
            <a:stretch>
              <a:fillRect/>
            </a:stretch>
          </p:blipFill>
          <p:spPr>
            <a:xfrm>
              <a:off x="9321120" y="274551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5DA7598E-AD1B-0D97-6076-727617B89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81" t="43129" r="54225" b="47347"/>
            <a:stretch>
              <a:fillRect/>
            </a:stretch>
          </p:blipFill>
          <p:spPr>
            <a:xfrm>
              <a:off x="8601120" y="274551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C9DE243-E8F5-AFFB-8E9C-510AEF7B04D6}"/>
                </a:ext>
              </a:extLst>
            </p:cNvPr>
            <p:cNvCxnSpPr>
              <a:endCxn id="55" idx="0"/>
            </p:cNvCxnSpPr>
            <p:nvPr/>
          </p:nvCxnSpPr>
          <p:spPr>
            <a:xfrm flipH="1">
              <a:off x="8601120" y="2065020"/>
              <a:ext cx="926928" cy="6804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539EFFA-E2BB-CB73-BF34-140C655B4B42}"/>
                </a:ext>
              </a:extLst>
            </p:cNvPr>
            <p:cNvCxnSpPr>
              <a:endCxn id="56" idx="0"/>
            </p:cNvCxnSpPr>
            <p:nvPr/>
          </p:nvCxnSpPr>
          <p:spPr>
            <a:xfrm flipH="1">
              <a:off x="9321120" y="2205513"/>
              <a:ext cx="360000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2C8DEEA-7F2A-4E8D-94EA-DE05B02B47AF}"/>
                </a:ext>
              </a:extLst>
            </p:cNvPr>
            <p:cNvCxnSpPr>
              <a:endCxn id="56" idx="0"/>
            </p:cNvCxnSpPr>
            <p:nvPr/>
          </p:nvCxnSpPr>
          <p:spPr>
            <a:xfrm flipH="1">
              <a:off x="9321120" y="2065020"/>
              <a:ext cx="804336" cy="6804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5120C5E-DAE2-0101-7FA9-8A5D988A60C6}"/>
                </a:ext>
              </a:extLst>
            </p:cNvPr>
            <p:cNvCxnSpPr>
              <a:endCxn id="56" idx="1"/>
            </p:cNvCxnSpPr>
            <p:nvPr/>
          </p:nvCxnSpPr>
          <p:spPr>
            <a:xfrm flipH="1">
              <a:off x="10041120" y="2118360"/>
              <a:ext cx="181872" cy="6271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8636924-BB8B-0EF8-BEEE-1C91D749C51D}"/>
                </a:ext>
              </a:extLst>
            </p:cNvPr>
            <p:cNvSpPr/>
            <p:nvPr/>
          </p:nvSpPr>
          <p:spPr>
            <a:xfrm>
              <a:off x="8705088" y="2065020"/>
              <a:ext cx="176784" cy="26365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43C0BDE-BCAA-3970-D9BC-188593E508EE}"/>
                </a:ext>
              </a:extLst>
            </p:cNvPr>
            <p:cNvSpPr/>
            <p:nvPr/>
          </p:nvSpPr>
          <p:spPr>
            <a:xfrm>
              <a:off x="10777728" y="1146048"/>
              <a:ext cx="277946" cy="34747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83F5B09-E6DF-4859-6922-9A5A9C22612C}"/>
              </a:ext>
            </a:extLst>
          </p:cNvPr>
          <p:cNvGrpSpPr/>
          <p:nvPr/>
        </p:nvGrpSpPr>
        <p:grpSpPr>
          <a:xfrm>
            <a:off x="348398" y="3781032"/>
            <a:ext cx="2527706" cy="2520000"/>
            <a:chOff x="176751" y="3743325"/>
            <a:chExt cx="2527706" cy="2520000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37DBEB76-208A-B1B6-D121-7CDC9F0C6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51" y="3743325"/>
              <a:ext cx="2527706" cy="252000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2F97FBA9-1817-9C64-1005-C7A6423F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32" t="41430" r="29073" b="49046"/>
            <a:stretch>
              <a:fillRect/>
            </a:stretch>
          </p:blipFill>
          <p:spPr>
            <a:xfrm>
              <a:off x="892251" y="554332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CCACED92-AE20-3B16-F66F-B9A1FF16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5" t="42802" r="54890" b="47675"/>
            <a:stretch>
              <a:fillRect/>
            </a:stretch>
          </p:blipFill>
          <p:spPr>
            <a:xfrm>
              <a:off x="176751" y="554332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CAEEFD9-4375-D8A2-584E-91665FD2A8A5}"/>
                </a:ext>
              </a:extLst>
            </p:cNvPr>
            <p:cNvCxnSpPr>
              <a:endCxn id="74" idx="0"/>
            </p:cNvCxnSpPr>
            <p:nvPr/>
          </p:nvCxnSpPr>
          <p:spPr>
            <a:xfrm flipH="1">
              <a:off x="176751" y="4866640"/>
              <a:ext cx="900209" cy="67668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101D58B-263A-C483-5B56-A1CCAD5D5A41}"/>
                </a:ext>
              </a:extLst>
            </p:cNvPr>
            <p:cNvCxnSpPr>
              <a:endCxn id="74" idx="1"/>
            </p:cNvCxnSpPr>
            <p:nvPr/>
          </p:nvCxnSpPr>
          <p:spPr>
            <a:xfrm flipH="1">
              <a:off x="896751" y="5003325"/>
              <a:ext cx="355500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DAABEA1-91A5-6241-8E2F-7DCDFF27D644}"/>
                </a:ext>
              </a:extLst>
            </p:cNvPr>
            <p:cNvCxnSpPr>
              <a:endCxn id="74" idx="1"/>
            </p:cNvCxnSpPr>
            <p:nvPr/>
          </p:nvCxnSpPr>
          <p:spPr>
            <a:xfrm flipH="1">
              <a:off x="896751" y="4919472"/>
              <a:ext cx="657729" cy="6238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2B65598-155F-AE5A-98DA-7E8F7EFBE37A}"/>
                </a:ext>
              </a:extLst>
            </p:cNvPr>
            <p:cNvCxnSpPr>
              <a:endCxn id="75" idx="1"/>
            </p:cNvCxnSpPr>
            <p:nvPr/>
          </p:nvCxnSpPr>
          <p:spPr>
            <a:xfrm flipH="1">
              <a:off x="1612251" y="4919472"/>
              <a:ext cx="126600" cy="6238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45CE1496-9835-F9B7-8AE5-50687E22EBEB}"/>
                </a:ext>
              </a:extLst>
            </p:cNvPr>
            <p:cNvSpPr/>
            <p:nvPr/>
          </p:nvSpPr>
          <p:spPr>
            <a:xfrm>
              <a:off x="1554480" y="4745465"/>
              <a:ext cx="242480" cy="181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EB7D37-D365-EE8F-0BC8-494A7D7BCE93}"/>
              </a:ext>
            </a:extLst>
          </p:cNvPr>
          <p:cNvGrpSpPr/>
          <p:nvPr/>
        </p:nvGrpSpPr>
        <p:grpSpPr>
          <a:xfrm>
            <a:off x="3089173" y="3781032"/>
            <a:ext cx="2532206" cy="2520000"/>
            <a:chOff x="3099356" y="3803479"/>
            <a:chExt cx="2532206" cy="25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468456-4EF9-93C9-A451-FBFF7209F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856" y="3803479"/>
              <a:ext cx="2527706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3E5C37D-DEA2-CFD8-D888-B254866D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6" t="41865" r="55119" b="48611"/>
            <a:stretch>
              <a:fillRect/>
            </a:stretch>
          </p:blipFill>
          <p:spPr>
            <a:xfrm>
              <a:off x="3099356" y="560347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055180C-7278-5831-5E69-F3E6E3C00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9" t="41865" r="32766" b="48611"/>
            <a:stretch>
              <a:fillRect/>
            </a:stretch>
          </p:blipFill>
          <p:spPr>
            <a:xfrm>
              <a:off x="3814856" y="560347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D583C8E-EF74-3BDA-A6AC-2B06131D69F1}"/>
                </a:ext>
              </a:extLst>
            </p:cNvPr>
            <p:cNvGrpSpPr/>
            <p:nvPr/>
          </p:nvGrpSpPr>
          <p:grpSpPr>
            <a:xfrm>
              <a:off x="3099356" y="4904347"/>
              <a:ext cx="1557600" cy="699132"/>
              <a:chOff x="3099356" y="4904347"/>
              <a:chExt cx="1557600" cy="699132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617A0B8-763C-B96D-FF32-BF15B9EA1E5C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3099356" y="4904347"/>
                <a:ext cx="895709" cy="69913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65EBB3B-153B-0BD5-A32D-56EFBDE96E10}"/>
                  </a:ext>
                </a:extLst>
              </p:cNvPr>
              <p:cNvCxnSpPr/>
              <p:nvPr/>
            </p:nvCxnSpPr>
            <p:spPr>
              <a:xfrm flipH="1">
                <a:off x="3814856" y="5041032"/>
                <a:ext cx="355500" cy="5400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30617C-3C53-451F-A12E-5D1C6676A2F5}"/>
                  </a:ext>
                </a:extLst>
              </p:cNvPr>
              <p:cNvCxnSpPr/>
              <p:nvPr/>
            </p:nvCxnSpPr>
            <p:spPr>
              <a:xfrm flipH="1">
                <a:off x="3814856" y="4957179"/>
                <a:ext cx="657729" cy="62385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3AE54DF-F119-3167-6A74-84BFB36EBFE5}"/>
                  </a:ext>
                </a:extLst>
              </p:cNvPr>
              <p:cNvCxnSpPr/>
              <p:nvPr/>
            </p:nvCxnSpPr>
            <p:spPr>
              <a:xfrm flipH="1">
                <a:off x="4530356" y="4957179"/>
                <a:ext cx="126600" cy="62385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062E10B-A4EA-E836-099B-F04AA740FD1B}"/>
              </a:ext>
            </a:extLst>
          </p:cNvPr>
          <p:cNvGrpSpPr/>
          <p:nvPr/>
        </p:nvGrpSpPr>
        <p:grpSpPr>
          <a:xfrm>
            <a:off x="5940384" y="3781032"/>
            <a:ext cx="2527706" cy="2520000"/>
            <a:chOff x="5940384" y="3781032"/>
            <a:chExt cx="2527706" cy="2520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B20E904-7D70-BFB8-367F-A5FAE1575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384" y="3781032"/>
              <a:ext cx="2527706" cy="25200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24897BB-1D2C-3E68-888C-B9587253B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84" t="40476" r="34021" b="50000"/>
            <a:stretch>
              <a:fillRect/>
            </a:stretch>
          </p:blipFill>
          <p:spPr>
            <a:xfrm>
              <a:off x="6679730" y="55810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2D04EAA-F091-CD04-F5C3-7BC90072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7" t="41641" r="55458" b="48835"/>
            <a:stretch>
              <a:fillRect/>
            </a:stretch>
          </p:blipFill>
          <p:spPr>
            <a:xfrm>
              <a:off x="5943468" y="55810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CDD3449-B91E-52B3-28BE-CE35EC416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741" y="4871219"/>
              <a:ext cx="895709" cy="69913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E6534D-86C4-3846-2172-E70CB725EA34}"/>
                </a:ext>
              </a:extLst>
            </p:cNvPr>
            <p:cNvCxnSpPr/>
            <p:nvPr/>
          </p:nvCxnSpPr>
          <p:spPr>
            <a:xfrm flipH="1">
              <a:off x="6680241" y="5007904"/>
              <a:ext cx="355500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ECC5B96-4F2C-6E46-000E-0944F2BCCA7E}"/>
                </a:ext>
              </a:extLst>
            </p:cNvPr>
            <p:cNvCxnSpPr/>
            <p:nvPr/>
          </p:nvCxnSpPr>
          <p:spPr>
            <a:xfrm flipH="1">
              <a:off x="6680241" y="4924051"/>
              <a:ext cx="657729" cy="6238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A95DF70-B347-7ECD-04F5-E592DFC68E5F}"/>
                </a:ext>
              </a:extLst>
            </p:cNvPr>
            <p:cNvCxnSpPr/>
            <p:nvPr/>
          </p:nvCxnSpPr>
          <p:spPr>
            <a:xfrm flipH="1">
              <a:off x="7395741" y="4924051"/>
              <a:ext cx="126600" cy="6238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EA827A4-6270-5998-1191-BDE7478F647F}"/>
              </a:ext>
            </a:extLst>
          </p:cNvPr>
          <p:cNvGrpSpPr/>
          <p:nvPr/>
        </p:nvGrpSpPr>
        <p:grpSpPr>
          <a:xfrm>
            <a:off x="8601120" y="3848479"/>
            <a:ext cx="2527706" cy="2520000"/>
            <a:chOff x="8601120" y="3848479"/>
            <a:chExt cx="2527706" cy="2520000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1FEA9FA-70B0-D207-0D63-D6D6C969B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120" y="3848479"/>
              <a:ext cx="2527706" cy="25200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DFA21F3-6232-E3F5-8626-EFC42FCC3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98" t="40476" r="34608" b="50000"/>
            <a:stretch>
              <a:fillRect/>
            </a:stretch>
          </p:blipFill>
          <p:spPr>
            <a:xfrm>
              <a:off x="9337382" y="564847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7D6EC01A-B16E-A2AB-3AAE-BF38FEBE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1" t="41477" r="55475" b="49000"/>
            <a:stretch>
              <a:fillRect/>
            </a:stretch>
          </p:blipFill>
          <p:spPr>
            <a:xfrm>
              <a:off x="8601120" y="564847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F097525-1C77-3FA0-3D0A-3086719A0DDF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8601120" y="4937454"/>
              <a:ext cx="931344" cy="7110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770A7B2-0404-A599-319A-E896150956A2}"/>
                </a:ext>
              </a:extLst>
            </p:cNvPr>
            <p:cNvCxnSpPr/>
            <p:nvPr/>
          </p:nvCxnSpPr>
          <p:spPr>
            <a:xfrm flipH="1">
              <a:off x="9352255" y="5074139"/>
              <a:ext cx="355500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420058E-E42B-1DE3-F75F-2E3593E3C604}"/>
                </a:ext>
              </a:extLst>
            </p:cNvPr>
            <p:cNvCxnSpPr/>
            <p:nvPr/>
          </p:nvCxnSpPr>
          <p:spPr>
            <a:xfrm flipH="1">
              <a:off x="9352255" y="4990286"/>
              <a:ext cx="657729" cy="6238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064C69D-6630-3D16-07F3-08F8B0F82333}"/>
                </a:ext>
              </a:extLst>
            </p:cNvPr>
            <p:cNvCxnSpPr/>
            <p:nvPr/>
          </p:nvCxnSpPr>
          <p:spPr>
            <a:xfrm flipH="1">
              <a:off x="10067755" y="4990286"/>
              <a:ext cx="126600" cy="6238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90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092C08-9E95-689C-58EB-200069272073}"/>
              </a:ext>
            </a:extLst>
          </p:cNvPr>
          <p:cNvGrpSpPr/>
          <p:nvPr/>
        </p:nvGrpSpPr>
        <p:grpSpPr>
          <a:xfrm>
            <a:off x="591820" y="825182"/>
            <a:ext cx="2527706" cy="2520000"/>
            <a:chOff x="591820" y="825182"/>
            <a:chExt cx="2527706" cy="25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9F9D65-66E1-0D94-F4C8-18A881E15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20" y="825182"/>
              <a:ext cx="2527706" cy="25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196D76C-A3D7-5930-CE02-E4117978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63" t="40476" r="32824" b="50000"/>
            <a:stretch>
              <a:fillRect/>
            </a:stretch>
          </p:blipFill>
          <p:spPr>
            <a:xfrm>
              <a:off x="1313180" y="2625182"/>
              <a:ext cx="721360" cy="720000"/>
            </a:xfrm>
            <a:custGeom>
              <a:avLst/>
              <a:gdLst>
                <a:gd name="connsiteX0" fmla="*/ 0 w 721360"/>
                <a:gd name="connsiteY0" fmla="*/ 0 h 720000"/>
                <a:gd name="connsiteX1" fmla="*/ 721360 w 721360"/>
                <a:gd name="connsiteY1" fmla="*/ 0 h 720000"/>
                <a:gd name="connsiteX2" fmla="*/ 721360 w 721360"/>
                <a:gd name="connsiteY2" fmla="*/ 720000 h 720000"/>
                <a:gd name="connsiteX3" fmla="*/ 0 w 721360"/>
                <a:gd name="connsiteY3" fmla="*/ 720000 h 720000"/>
                <a:gd name="connsiteX4" fmla="*/ 0 w 72136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360" h="720000">
                  <a:moveTo>
                    <a:pt x="0" y="0"/>
                  </a:moveTo>
                  <a:lnTo>
                    <a:pt x="721360" y="0"/>
                  </a:lnTo>
                  <a:lnTo>
                    <a:pt x="72136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B6DC6EC-B6A2-2D7D-8D7B-1B7814E4E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62" t="42170" r="54125" b="48307"/>
            <a:stretch>
              <a:fillRect/>
            </a:stretch>
          </p:blipFill>
          <p:spPr>
            <a:xfrm>
              <a:off x="591820" y="2625182"/>
              <a:ext cx="721360" cy="720000"/>
            </a:xfrm>
            <a:custGeom>
              <a:avLst/>
              <a:gdLst>
                <a:gd name="connsiteX0" fmla="*/ 0 w 721360"/>
                <a:gd name="connsiteY0" fmla="*/ 0 h 720000"/>
                <a:gd name="connsiteX1" fmla="*/ 721360 w 721360"/>
                <a:gd name="connsiteY1" fmla="*/ 0 h 720000"/>
                <a:gd name="connsiteX2" fmla="*/ 721360 w 721360"/>
                <a:gd name="connsiteY2" fmla="*/ 720000 h 720000"/>
                <a:gd name="connsiteX3" fmla="*/ 0 w 721360"/>
                <a:gd name="connsiteY3" fmla="*/ 720000 h 720000"/>
                <a:gd name="connsiteX4" fmla="*/ 0 w 72136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360" h="720000">
                  <a:moveTo>
                    <a:pt x="0" y="0"/>
                  </a:moveTo>
                  <a:lnTo>
                    <a:pt x="721360" y="0"/>
                  </a:lnTo>
                  <a:lnTo>
                    <a:pt x="72136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BE54FA4-66F0-89F3-D584-0222EDC061FD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591820" y="1955800"/>
              <a:ext cx="916940" cy="6693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0AA39B3-319A-3EF4-5224-E63E60CC83CC}"/>
                </a:ext>
              </a:extLst>
            </p:cNvPr>
            <p:cNvCxnSpPr/>
            <p:nvPr/>
          </p:nvCxnSpPr>
          <p:spPr>
            <a:xfrm flipH="1">
              <a:off x="1313180" y="2085182"/>
              <a:ext cx="360680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26C802A-1182-D979-88C1-1582C966987E}"/>
                </a:ext>
              </a:extLst>
            </p:cNvPr>
            <p:cNvCxnSpPr>
              <a:endCxn id="8" idx="1"/>
            </p:cNvCxnSpPr>
            <p:nvPr/>
          </p:nvCxnSpPr>
          <p:spPr>
            <a:xfrm flipH="1">
              <a:off x="1313180" y="1955800"/>
              <a:ext cx="795020" cy="6693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5B99581-68CA-AE26-8D35-AFB2B9DF4DDD}"/>
                </a:ext>
              </a:extLst>
            </p:cNvPr>
            <p:cNvCxnSpPr>
              <a:endCxn id="9" idx="1"/>
            </p:cNvCxnSpPr>
            <p:nvPr/>
          </p:nvCxnSpPr>
          <p:spPr>
            <a:xfrm flipH="1">
              <a:off x="2034540" y="2016760"/>
              <a:ext cx="160020" cy="6084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D415771-F890-718B-7283-EF780F75C14E}"/>
                </a:ext>
              </a:extLst>
            </p:cNvPr>
            <p:cNvSpPr/>
            <p:nvPr/>
          </p:nvSpPr>
          <p:spPr>
            <a:xfrm>
              <a:off x="1386840" y="1473200"/>
              <a:ext cx="238760" cy="1778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A26FFAC-7EEF-3F3E-2FFE-F018A98F4BA5}"/>
                </a:ext>
              </a:extLst>
            </p:cNvPr>
            <p:cNvSpPr/>
            <p:nvPr/>
          </p:nvSpPr>
          <p:spPr>
            <a:xfrm>
              <a:off x="2829560" y="1097280"/>
              <a:ext cx="172720" cy="16256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8FDB410-BF0A-90FF-7C85-239365D5E0A1}"/>
                </a:ext>
              </a:extLst>
            </p:cNvPr>
            <p:cNvSpPr/>
            <p:nvPr/>
          </p:nvSpPr>
          <p:spPr>
            <a:xfrm>
              <a:off x="2387600" y="1056640"/>
              <a:ext cx="172720" cy="12192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4646C77-7563-36C4-AA52-0E61A8E36E84}"/>
                </a:ext>
              </a:extLst>
            </p:cNvPr>
            <p:cNvSpPr/>
            <p:nvPr/>
          </p:nvSpPr>
          <p:spPr>
            <a:xfrm>
              <a:off x="2108200" y="1056640"/>
              <a:ext cx="208280" cy="16256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32D2C21-E408-A22A-830A-59406DD10B27}"/>
                </a:ext>
              </a:extLst>
            </p:cNvPr>
            <p:cNvSpPr/>
            <p:nvPr/>
          </p:nvSpPr>
          <p:spPr>
            <a:xfrm>
              <a:off x="701040" y="1651000"/>
              <a:ext cx="160020" cy="5400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447EF98-71AB-52E5-A118-674D092D03A4}"/>
                </a:ext>
              </a:extLst>
            </p:cNvPr>
            <p:cNvSpPr/>
            <p:nvPr/>
          </p:nvSpPr>
          <p:spPr>
            <a:xfrm>
              <a:off x="904240" y="1056640"/>
              <a:ext cx="208280" cy="12192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7B9752A-CF91-0601-9DD2-3462EFA87220}"/>
                </a:ext>
              </a:extLst>
            </p:cNvPr>
            <p:cNvSpPr/>
            <p:nvPr/>
          </p:nvSpPr>
          <p:spPr>
            <a:xfrm>
              <a:off x="1046480" y="1473200"/>
              <a:ext cx="160020" cy="1778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FFE7183-29D4-E06F-F690-81AC8555DEDB}"/>
                </a:ext>
              </a:extLst>
            </p:cNvPr>
            <p:cNvSpPr/>
            <p:nvPr/>
          </p:nvSpPr>
          <p:spPr>
            <a:xfrm>
              <a:off x="1206500" y="1849120"/>
              <a:ext cx="160020" cy="23606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C131CDD-6B98-A51E-4102-FC690496B193}"/>
              </a:ext>
            </a:extLst>
          </p:cNvPr>
          <p:cNvSpPr txBox="1"/>
          <p:nvPr/>
        </p:nvSpPr>
        <p:spPr>
          <a:xfrm>
            <a:off x="598447" y="42941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Mdfa</a:t>
            </a:r>
            <a:r>
              <a:rPr lang="zh-CN" altLang="en-US" dirty="0"/>
              <a:t>，</a:t>
            </a:r>
            <a:r>
              <a:rPr lang="en-US" altLang="zh-CN" dirty="0" err="1"/>
              <a:t>mlcl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C71C765-B8D5-8FEA-C2F2-909873DDF453}"/>
              </a:ext>
            </a:extLst>
          </p:cNvPr>
          <p:cNvGrpSpPr/>
          <p:nvPr/>
        </p:nvGrpSpPr>
        <p:grpSpPr>
          <a:xfrm>
            <a:off x="3710940" y="825182"/>
            <a:ext cx="2527706" cy="2520000"/>
            <a:chOff x="3480206" y="825182"/>
            <a:chExt cx="2527706" cy="2520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1B359FD-5D9C-1C90-52E8-2CFF59B60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0206" y="825182"/>
              <a:ext cx="2527706" cy="252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791D86E-ECF5-707D-115A-6098C7A6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3" t="40519" r="33342" b="49957"/>
            <a:stretch>
              <a:fillRect/>
            </a:stretch>
          </p:blipFill>
          <p:spPr>
            <a:xfrm>
              <a:off x="4200206" y="262518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664F578-AF27-8EB5-5BF8-9982490C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8" t="41628" r="54207" b="48848"/>
            <a:stretch>
              <a:fillRect/>
            </a:stretch>
          </p:blipFill>
          <p:spPr>
            <a:xfrm>
              <a:off x="3480206" y="262518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20C3C-A933-EC4A-564D-E34A359FD31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480206" y="1939354"/>
              <a:ext cx="914220" cy="68582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EA62C98-8E6D-D24B-8882-ACF0EA03828C}"/>
                </a:ext>
              </a:extLst>
            </p:cNvPr>
            <p:cNvCxnSpPr/>
            <p:nvPr/>
          </p:nvCxnSpPr>
          <p:spPr>
            <a:xfrm flipH="1">
              <a:off x="4198846" y="2068736"/>
              <a:ext cx="360680" cy="5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0D1A0C8-FCBA-F098-6539-B06A10BC8B93}"/>
                </a:ext>
              </a:extLst>
            </p:cNvPr>
            <p:cNvCxnSpPr/>
            <p:nvPr/>
          </p:nvCxnSpPr>
          <p:spPr>
            <a:xfrm flipH="1">
              <a:off x="4198846" y="1939354"/>
              <a:ext cx="795020" cy="6693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88588F6-B658-DBD1-A27A-9E4E74A0D190}"/>
                </a:ext>
              </a:extLst>
            </p:cNvPr>
            <p:cNvCxnSpPr/>
            <p:nvPr/>
          </p:nvCxnSpPr>
          <p:spPr>
            <a:xfrm flipH="1">
              <a:off x="4920206" y="2000314"/>
              <a:ext cx="160020" cy="6084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44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802B7B-39B9-C77F-30B0-30D4602CEE21}"/>
              </a:ext>
            </a:extLst>
          </p:cNvPr>
          <p:cNvSpPr txBox="1"/>
          <p:nvPr/>
        </p:nvSpPr>
        <p:spPr>
          <a:xfrm>
            <a:off x="595855" y="350134"/>
            <a:ext cx="481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0048,</a:t>
            </a:r>
            <a:r>
              <a:rPr lang="zh-CN" altLang="en-US" dirty="0"/>
              <a:t>原图，</a:t>
            </a:r>
            <a:r>
              <a:rPr lang="en-US" altLang="zh-CN" dirty="0" err="1"/>
              <a:t>gt</a:t>
            </a:r>
            <a:r>
              <a:rPr lang="zh-CN" altLang="en-US" dirty="0"/>
              <a:t>，</a:t>
            </a:r>
            <a:r>
              <a:rPr lang="en-US" altLang="zh-CN" dirty="0"/>
              <a:t>ours</a:t>
            </a:r>
            <a:r>
              <a:rPr lang="zh-CN" altLang="en-US" dirty="0"/>
              <a:t>，</a:t>
            </a:r>
            <a:r>
              <a:rPr lang="en-US" altLang="zh-CN" dirty="0"/>
              <a:t>IPI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6E6BD-DABA-B106-2E3B-CA043DC8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055131"/>
            <a:ext cx="3022069" cy="2520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09951A7-505C-E76A-794D-3356F4C7E359}"/>
              </a:ext>
            </a:extLst>
          </p:cNvPr>
          <p:cNvSpPr txBox="1"/>
          <p:nvPr/>
        </p:nvSpPr>
        <p:spPr>
          <a:xfrm>
            <a:off x="3819576" y="-15227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7D6BEA-7276-68E7-53AB-FE3A895C932C}"/>
              </a:ext>
            </a:extLst>
          </p:cNvPr>
          <p:cNvGrpSpPr/>
          <p:nvPr/>
        </p:nvGrpSpPr>
        <p:grpSpPr>
          <a:xfrm>
            <a:off x="3681883" y="1055129"/>
            <a:ext cx="2981325" cy="2520000"/>
            <a:chOff x="3681883" y="1055130"/>
            <a:chExt cx="2981325" cy="248602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DA5D731-AA57-3D9C-581E-99972ADF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83" y="1055130"/>
              <a:ext cx="2981325" cy="248602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AE0707C-5754-FD87-E725-D31EEDAE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57" t="44033" r="35201" b="46443"/>
            <a:stretch>
              <a:fillRect/>
            </a:stretch>
          </p:blipFill>
          <p:spPr>
            <a:xfrm>
              <a:off x="5943208" y="10551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99A5EFD-758C-D5E5-43B0-67792113D34D}"/>
              </a:ext>
            </a:extLst>
          </p:cNvPr>
          <p:cNvGrpSpPr/>
          <p:nvPr/>
        </p:nvGrpSpPr>
        <p:grpSpPr>
          <a:xfrm>
            <a:off x="10327571" y="1055130"/>
            <a:ext cx="2981325" cy="2520000"/>
            <a:chOff x="10327571" y="1055130"/>
            <a:chExt cx="2981325" cy="248602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08CED3F-7208-3BB2-89C6-091A74C2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571" y="1055131"/>
              <a:ext cx="2981325" cy="248602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B94D7EE-B33C-FD88-35EA-20A1A3D5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0" t="45157" r="34689" b="45320"/>
            <a:stretch>
              <a:fillRect/>
            </a:stretch>
          </p:blipFill>
          <p:spPr>
            <a:xfrm>
              <a:off x="12588896" y="10551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C9981A6-F81F-A817-D49E-59CAAB595BE9}"/>
              </a:ext>
            </a:extLst>
          </p:cNvPr>
          <p:cNvGrpSpPr/>
          <p:nvPr/>
        </p:nvGrpSpPr>
        <p:grpSpPr>
          <a:xfrm>
            <a:off x="374126" y="3871118"/>
            <a:ext cx="2981325" cy="2520000"/>
            <a:chOff x="374126" y="3871119"/>
            <a:chExt cx="2981325" cy="2491729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F8C4F61-A794-9157-C7F9-B1D7DC79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26" y="3876823"/>
              <a:ext cx="2981325" cy="2486025"/>
            </a:xfrm>
            <a:prstGeom prst="rect">
              <a:avLst/>
            </a:prstGeom>
          </p:spPr>
        </p:pic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C4810D0-C0B1-F3A2-83E8-42568578C68D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90730" y="3871119"/>
              <a:ext cx="640007" cy="1248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523BB1A-5F53-4773-1BDC-DEFDE43764DB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2181735" y="4591119"/>
              <a:ext cx="1169002" cy="61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D9A4C17-2808-E9E4-FFD2-1C91303D0B7D}"/>
                </a:ext>
              </a:extLst>
            </p:cNvPr>
            <p:cNvSpPr/>
            <p:nvPr/>
          </p:nvSpPr>
          <p:spPr>
            <a:xfrm>
              <a:off x="1446835" y="4498329"/>
              <a:ext cx="318064" cy="45849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F287259-2999-3F38-E80F-99CF5234850A}"/>
                </a:ext>
              </a:extLst>
            </p:cNvPr>
            <p:cNvSpPr/>
            <p:nvPr/>
          </p:nvSpPr>
          <p:spPr>
            <a:xfrm>
              <a:off x="595855" y="5590572"/>
              <a:ext cx="422717" cy="37039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958B73C-0C27-28F3-5743-D2615EB8610F}"/>
                </a:ext>
              </a:extLst>
            </p:cNvPr>
            <p:cNvSpPr/>
            <p:nvPr/>
          </p:nvSpPr>
          <p:spPr>
            <a:xfrm>
              <a:off x="2467939" y="5121612"/>
              <a:ext cx="668800" cy="46896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6AEFDC9-7034-1D60-9C24-B86B1BA42FE9}"/>
                </a:ext>
              </a:extLst>
            </p:cNvPr>
            <p:cNvSpPr/>
            <p:nvPr/>
          </p:nvSpPr>
          <p:spPr>
            <a:xfrm>
              <a:off x="1539433" y="5416952"/>
              <a:ext cx="520861" cy="38591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ADCBB092-60F2-5571-3EC3-162DA42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21" t="43146" r="35337" b="47331"/>
            <a:stretch>
              <a:fillRect/>
            </a:stretch>
          </p:blipFill>
          <p:spPr>
            <a:xfrm>
              <a:off x="2630737" y="387111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F8A9614-F44A-C005-841F-0060522F8078}"/>
              </a:ext>
            </a:extLst>
          </p:cNvPr>
          <p:cNvGrpSpPr/>
          <p:nvPr/>
        </p:nvGrpSpPr>
        <p:grpSpPr>
          <a:xfrm>
            <a:off x="3681883" y="3871118"/>
            <a:ext cx="2981325" cy="2520000"/>
            <a:chOff x="3686597" y="3871119"/>
            <a:chExt cx="2981325" cy="2491727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697B9A14-4CC9-1307-3C02-7CF847806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597" y="3876821"/>
              <a:ext cx="2981325" cy="248602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71D48E3A-DA0B-0C7E-1E0A-269C4B0B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0" t="45928" r="34308" b="44548"/>
            <a:stretch>
              <a:fillRect/>
            </a:stretch>
          </p:blipFill>
          <p:spPr>
            <a:xfrm>
              <a:off x="5943208" y="387111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004B952-6A48-F13C-65C2-052993A15E19}"/>
              </a:ext>
            </a:extLst>
          </p:cNvPr>
          <p:cNvGrpSpPr/>
          <p:nvPr/>
        </p:nvGrpSpPr>
        <p:grpSpPr>
          <a:xfrm>
            <a:off x="10234613" y="3819410"/>
            <a:ext cx="2981325" cy="2520000"/>
            <a:chOff x="10234613" y="3819411"/>
            <a:chExt cx="2981325" cy="24860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88403FF-2B66-4727-9971-056FCD54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613" y="3819411"/>
              <a:ext cx="2981325" cy="248602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BA1BCCEF-D1F2-2FDA-6FC1-6B851CD78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2" t="44577" r="34187" b="45900"/>
            <a:stretch>
              <a:fillRect/>
            </a:stretch>
          </p:blipFill>
          <p:spPr>
            <a:xfrm>
              <a:off x="12495938" y="381941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18EF648-FC95-3A60-8AF2-713EEDA9FFA5}"/>
              </a:ext>
            </a:extLst>
          </p:cNvPr>
          <p:cNvGrpSpPr/>
          <p:nvPr/>
        </p:nvGrpSpPr>
        <p:grpSpPr>
          <a:xfrm>
            <a:off x="7024166" y="3809203"/>
            <a:ext cx="2981325" cy="2520000"/>
            <a:chOff x="7024166" y="3809203"/>
            <a:chExt cx="2981325" cy="252000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D423ECB-E883-C1C8-0A53-BAFE67552E5D}"/>
                </a:ext>
              </a:extLst>
            </p:cNvPr>
            <p:cNvGrpSpPr/>
            <p:nvPr/>
          </p:nvGrpSpPr>
          <p:grpSpPr>
            <a:xfrm>
              <a:off x="7024166" y="3809203"/>
              <a:ext cx="2981325" cy="2520000"/>
              <a:chOff x="6999068" y="3876821"/>
              <a:chExt cx="2981325" cy="2486025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0B8206F8-1343-2423-FCEE-C8D49CDAE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68" y="3876821"/>
                <a:ext cx="2981325" cy="2486025"/>
              </a:xfrm>
              <a:prstGeom prst="rect">
                <a:avLst/>
              </a:prstGeom>
            </p:spPr>
          </p:pic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AC475A3-F33B-D219-6F97-FC15EFF6A594}"/>
                  </a:ext>
                </a:extLst>
              </p:cNvPr>
              <p:cNvSpPr/>
              <p:nvPr/>
            </p:nvSpPr>
            <p:spPr>
              <a:xfrm>
                <a:off x="8299889" y="4832360"/>
                <a:ext cx="716789" cy="46012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5A2F9B4-DC8A-2A23-EAE7-1F8DA50FD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4" t="43012" r="19475" b="47464"/>
            <a:stretch>
              <a:fillRect/>
            </a:stretch>
          </p:blipFill>
          <p:spPr>
            <a:xfrm>
              <a:off x="9285491" y="3809203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C98B1E-96A7-C97F-121B-C65C8EDA362C}"/>
              </a:ext>
            </a:extLst>
          </p:cNvPr>
          <p:cNvGrpSpPr/>
          <p:nvPr/>
        </p:nvGrpSpPr>
        <p:grpSpPr>
          <a:xfrm>
            <a:off x="7024166" y="1089103"/>
            <a:ext cx="2981325" cy="2520000"/>
            <a:chOff x="7024166" y="1089104"/>
            <a:chExt cx="2981325" cy="24860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1DD385B-302A-5ED2-CA53-42CD1EB7F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166" y="1089104"/>
              <a:ext cx="2981325" cy="248602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4FDA29B-D3FE-66BD-EC54-8740A5F6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66" t="43683" r="35392" b="46793"/>
            <a:stretch>
              <a:fillRect/>
            </a:stretch>
          </p:blipFill>
          <p:spPr>
            <a:xfrm>
              <a:off x="9285491" y="110044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0449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1B2599-FA05-7059-D7A2-764582492C2F}"/>
              </a:ext>
            </a:extLst>
          </p:cNvPr>
          <p:cNvSpPr txBox="1"/>
          <p:nvPr/>
        </p:nvSpPr>
        <p:spPr>
          <a:xfrm>
            <a:off x="958283" y="5705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048mdfa,DNA,LPGA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E175B7C-7BC9-28E4-6D46-FB114D5D82AE}"/>
              </a:ext>
            </a:extLst>
          </p:cNvPr>
          <p:cNvGrpSpPr/>
          <p:nvPr/>
        </p:nvGrpSpPr>
        <p:grpSpPr>
          <a:xfrm>
            <a:off x="3611562" y="939861"/>
            <a:ext cx="2981325" cy="2520000"/>
            <a:chOff x="3611562" y="939862"/>
            <a:chExt cx="2981325" cy="24860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1A57DA9-E011-0FB5-0A95-B2700E748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562" y="939862"/>
              <a:ext cx="2981325" cy="248602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92B6F0-4F50-6C42-34CC-6FCBAE16A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13" t="44264" r="35446" b="46212"/>
            <a:stretch>
              <a:fillRect/>
            </a:stretch>
          </p:blipFill>
          <p:spPr>
            <a:xfrm>
              <a:off x="5872887" y="94919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72FCF8-181A-71A0-D761-55649A79B013}"/>
              </a:ext>
            </a:extLst>
          </p:cNvPr>
          <p:cNvGrpSpPr/>
          <p:nvPr/>
        </p:nvGrpSpPr>
        <p:grpSpPr>
          <a:xfrm>
            <a:off x="466044" y="939861"/>
            <a:ext cx="2981325" cy="2520000"/>
            <a:chOff x="466044" y="939862"/>
            <a:chExt cx="2981325" cy="24860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0851B6-83A4-2755-5134-72E58AE05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44" y="939862"/>
              <a:ext cx="2981325" cy="24860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79BD51-75D3-A6E2-90F6-BA9ED9D41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9" t="43424" r="36579" b="47052"/>
            <a:stretch>
              <a:fillRect/>
            </a:stretch>
          </p:blipFill>
          <p:spPr>
            <a:xfrm>
              <a:off x="2727369" y="94919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E46585-ECD5-24EF-279A-4027748E7B97}"/>
              </a:ext>
            </a:extLst>
          </p:cNvPr>
          <p:cNvGrpSpPr/>
          <p:nvPr/>
        </p:nvGrpSpPr>
        <p:grpSpPr>
          <a:xfrm>
            <a:off x="6981144" y="949193"/>
            <a:ext cx="2981325" cy="2520000"/>
            <a:chOff x="6981144" y="949194"/>
            <a:chExt cx="2981325" cy="248602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CFF0B2C-EA3B-15C2-AC59-5DF1C4F8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44" y="949194"/>
              <a:ext cx="2981325" cy="24860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B66317D-D64B-4C86-E2BC-73183602D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92" t="43128" r="36266" b="47349"/>
            <a:stretch>
              <a:fillRect/>
            </a:stretch>
          </p:blipFill>
          <p:spPr>
            <a:xfrm>
              <a:off x="9242469" y="94919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291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FC9D72-7470-8A5B-C262-8129DE3B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" y="887298"/>
            <a:ext cx="2924175" cy="2028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F25854-C36D-71C4-F959-DA49395B28A4}"/>
              </a:ext>
            </a:extLst>
          </p:cNvPr>
          <p:cNvSpPr txBox="1"/>
          <p:nvPr/>
        </p:nvSpPr>
        <p:spPr>
          <a:xfrm>
            <a:off x="506047" y="0"/>
            <a:ext cx="3113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sirst064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2EDFD1-8304-E30B-B077-F86EBDCBF0DC}"/>
              </a:ext>
            </a:extLst>
          </p:cNvPr>
          <p:cNvGrpSpPr/>
          <p:nvPr/>
        </p:nvGrpSpPr>
        <p:grpSpPr>
          <a:xfrm>
            <a:off x="3171825" y="887298"/>
            <a:ext cx="2924175" cy="2028825"/>
            <a:chOff x="3314159" y="1454379"/>
            <a:chExt cx="2924175" cy="202882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0EB51C3-E43F-8C0D-A5AD-47462F686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159" y="1454379"/>
              <a:ext cx="2924175" cy="202882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C49C13-869C-CDC4-6079-FD71CE55D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4" t="78324" r="53407" b="10564"/>
            <a:stretch>
              <a:fillRect/>
            </a:stretch>
          </p:blipFill>
          <p:spPr>
            <a:xfrm>
              <a:off x="5518334" y="145437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AA9A49-47A9-59E8-985E-B2CAD26B5031}"/>
              </a:ext>
            </a:extLst>
          </p:cNvPr>
          <p:cNvGrpSpPr/>
          <p:nvPr/>
        </p:nvGrpSpPr>
        <p:grpSpPr>
          <a:xfrm>
            <a:off x="9844719" y="887296"/>
            <a:ext cx="2924175" cy="2028825"/>
            <a:chOff x="9969483" y="771517"/>
            <a:chExt cx="2924175" cy="202882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39D0051-B8D5-2898-490F-04DC79317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483" y="771517"/>
              <a:ext cx="2924175" cy="20288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339E655-F7D7-5CD6-131F-EC2BAF412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8" t="78555" r="53203" b="10334"/>
            <a:stretch>
              <a:fillRect/>
            </a:stretch>
          </p:blipFill>
          <p:spPr>
            <a:xfrm>
              <a:off x="12173658" y="77151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DE2BA9C-224C-E3D9-AA12-A5D372EBC092}"/>
              </a:ext>
            </a:extLst>
          </p:cNvPr>
          <p:cNvGrpSpPr/>
          <p:nvPr/>
        </p:nvGrpSpPr>
        <p:grpSpPr>
          <a:xfrm>
            <a:off x="0" y="3300706"/>
            <a:ext cx="2924175" cy="2028825"/>
            <a:chOff x="0" y="3300706"/>
            <a:chExt cx="2924175" cy="202882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396DCF1-2AD1-8FFA-71B9-13FDCEF4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00706"/>
              <a:ext cx="2924175" cy="202882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1134C26-169B-A67B-00D6-F66C26969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2" t="79239" r="53979" b="9649"/>
            <a:stretch>
              <a:fillRect/>
            </a:stretch>
          </p:blipFill>
          <p:spPr>
            <a:xfrm>
              <a:off x="2204175" y="330070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F192F0-EABA-EBA7-93B1-87F0DA11EC14}"/>
              </a:ext>
            </a:extLst>
          </p:cNvPr>
          <p:cNvGrpSpPr/>
          <p:nvPr/>
        </p:nvGrpSpPr>
        <p:grpSpPr>
          <a:xfrm>
            <a:off x="3380147" y="3300706"/>
            <a:ext cx="2924175" cy="2028825"/>
            <a:chOff x="3380147" y="3300706"/>
            <a:chExt cx="2924175" cy="202882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2A8E2DB-3B6B-8FC1-2A89-A0316E132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147" y="3300706"/>
              <a:ext cx="2924175" cy="2028825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B2A79C5-58EB-523C-DD00-82275092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81" t="81279" r="49910" b="7610"/>
            <a:stretch>
              <a:fillRect/>
            </a:stretch>
          </p:blipFill>
          <p:spPr>
            <a:xfrm>
              <a:off x="5584322" y="330070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DCCB3A-1CC8-8EA2-F33C-61C0DA0ACC37}"/>
              </a:ext>
            </a:extLst>
          </p:cNvPr>
          <p:cNvGrpSpPr/>
          <p:nvPr/>
        </p:nvGrpSpPr>
        <p:grpSpPr>
          <a:xfrm>
            <a:off x="6508271" y="3300705"/>
            <a:ext cx="2924176" cy="2028825"/>
            <a:chOff x="6508271" y="3300705"/>
            <a:chExt cx="2924176" cy="20288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4BD9A4-7CF9-8847-97BE-D4AF5292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71" y="3300705"/>
              <a:ext cx="2924175" cy="202882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F3548AD-FADA-48C9-9E79-9E0BA172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39" t="78914" r="52852" b="9975"/>
            <a:stretch>
              <a:fillRect/>
            </a:stretch>
          </p:blipFill>
          <p:spPr>
            <a:xfrm>
              <a:off x="8712447" y="330070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449235-1B0C-5558-0358-1BDD23FA4E8D}"/>
              </a:ext>
            </a:extLst>
          </p:cNvPr>
          <p:cNvGrpSpPr/>
          <p:nvPr/>
        </p:nvGrpSpPr>
        <p:grpSpPr>
          <a:xfrm>
            <a:off x="9844718" y="3300704"/>
            <a:ext cx="2924175" cy="2028825"/>
            <a:chOff x="9844718" y="3300704"/>
            <a:chExt cx="2924175" cy="202882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4E23486-F5E5-BECB-E52A-6B003D0C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718" y="3300704"/>
              <a:ext cx="2924175" cy="202882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C12D108-66A6-71FE-AE1F-66070E2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28" t="78382" r="53463" b="10506"/>
            <a:stretch>
              <a:fillRect/>
            </a:stretch>
          </p:blipFill>
          <p:spPr>
            <a:xfrm>
              <a:off x="12048893" y="330070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A9B89E-8803-3873-0A55-D5119969513C}"/>
              </a:ext>
            </a:extLst>
          </p:cNvPr>
          <p:cNvGrpSpPr/>
          <p:nvPr/>
        </p:nvGrpSpPr>
        <p:grpSpPr>
          <a:xfrm>
            <a:off x="6507849" y="861973"/>
            <a:ext cx="2924175" cy="2028825"/>
            <a:chOff x="6390019" y="887296"/>
            <a:chExt cx="2924175" cy="20288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4B76763-CF93-5AAF-2475-68C0FE37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019" y="887296"/>
              <a:ext cx="2924175" cy="202882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D718287-88F2-EC8E-05FC-3FD2A528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77" t="77988" r="52414" b="10901"/>
            <a:stretch>
              <a:fillRect/>
            </a:stretch>
          </p:blipFill>
          <p:spPr>
            <a:xfrm>
              <a:off x="8594194" y="88729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6658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4805DFCD-8A45-8A95-01E8-B928EF4AB28E}"/>
              </a:ext>
            </a:extLst>
          </p:cNvPr>
          <p:cNvGrpSpPr/>
          <p:nvPr/>
        </p:nvGrpSpPr>
        <p:grpSpPr>
          <a:xfrm>
            <a:off x="21725" y="1384458"/>
            <a:ext cx="12147551" cy="4089083"/>
            <a:chOff x="21725" y="1384458"/>
            <a:chExt cx="12147551" cy="4089083"/>
          </a:xfrm>
        </p:grpSpPr>
        <p:sp>
          <p:nvSpPr>
            <p:cNvPr id="6" name="圆角矩形 302">
              <a:extLst>
                <a:ext uri="{FF2B5EF4-FFF2-40B4-BE49-F238E27FC236}">
                  <a16:creationId xmlns:a16="http://schemas.microsoft.com/office/drawing/2014/main" id="{429A5C5F-7DC2-A88E-3ECD-A6C40764CF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628225" y="3676172"/>
              <a:ext cx="10479954" cy="1776095"/>
            </a:xfrm>
            <a:prstGeom prst="roundRect">
              <a:avLst>
                <a:gd name="adj" fmla="val 310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302">
              <a:extLst>
                <a:ext uri="{FF2B5EF4-FFF2-40B4-BE49-F238E27FC236}">
                  <a16:creationId xmlns:a16="http://schemas.microsoft.com/office/drawing/2014/main" id="{348F9F34-58F0-3315-ED25-33A73AF3A03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3821" y="3676172"/>
              <a:ext cx="1548604" cy="1776095"/>
            </a:xfrm>
            <a:prstGeom prst="roundRect">
              <a:avLst>
                <a:gd name="adj" fmla="val 3107"/>
              </a:avLst>
            </a:prstGeom>
            <a:solidFill>
              <a:srgbClr val="EBF1D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25">
              <a:extLst>
                <a:ext uri="{FF2B5EF4-FFF2-40B4-BE49-F238E27FC236}">
                  <a16:creationId xmlns:a16="http://schemas.microsoft.com/office/drawing/2014/main" id="{7D54EE4F-2A5B-F0C1-08E6-15B05A3AF77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40" y="1384458"/>
              <a:ext cx="12059920" cy="2291080"/>
            </a:xfrm>
            <a:prstGeom prst="roundRect">
              <a:avLst>
                <a:gd name="adj" fmla="val 310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7268F7-720D-61F5-328F-29037E16D9BC}"/>
                </a:ext>
              </a:extLst>
            </p:cNvPr>
            <p:cNvSpPr txBox="1"/>
            <p:nvPr/>
          </p:nvSpPr>
          <p:spPr>
            <a:xfrm>
              <a:off x="167959" y="2770663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4ABBA87-992F-3FB8-288C-60B836E02034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flipV="1">
              <a:off x="2176780" y="2310288"/>
              <a:ext cx="35941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圆角矩形 70">
              <a:extLst>
                <a:ext uri="{FF2B5EF4-FFF2-40B4-BE49-F238E27FC236}">
                  <a16:creationId xmlns:a16="http://schemas.microsoft.com/office/drawing/2014/main" id="{B2F8EC39-8927-9FD7-03EC-7E3B46B4C0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9992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sp>
          <p:nvSpPr>
            <p:cNvPr id="12" name="圆角矩形 139">
              <a:extLst>
                <a:ext uri="{FF2B5EF4-FFF2-40B4-BE49-F238E27FC236}">
                  <a16:creationId xmlns:a16="http://schemas.microsoft.com/office/drawing/2014/main" id="{20F71710-1667-278E-C54F-8A4BD1B5E79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41730" y="2021363"/>
              <a:ext cx="102933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 Block1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9B5C232-7D72-8C4B-58DD-1B3EE61B4920}"/>
                </a:ext>
              </a:extLst>
            </p:cNvPr>
            <p:cNvCxnSpPr>
              <a:cxnSpLocks/>
              <a:endCxn id="12" idx="1"/>
            </p:cNvCxnSpPr>
            <p:nvPr>
              <p:custDataLst>
                <p:tags r:id="rId7"/>
              </p:custDataLst>
            </p:nvPr>
          </p:nvCxnSpPr>
          <p:spPr>
            <a:xfrm>
              <a:off x="767715" y="2337593"/>
              <a:ext cx="37401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D65735D-9668-E3D3-4F5F-18305D269D06}"/>
                </a:ext>
              </a:extLst>
            </p:cNvPr>
            <p:cNvCxnSpPr>
              <a:cxnSpLocks/>
              <a:stCxn id="18" idx="3"/>
            </p:cNvCxnSpPr>
            <p:nvPr>
              <p:custDataLst>
                <p:tags r:id="rId8"/>
              </p:custDataLst>
            </p:nvPr>
          </p:nvCxnSpPr>
          <p:spPr>
            <a:xfrm flipV="1">
              <a:off x="3216911" y="2314733"/>
              <a:ext cx="320674" cy="31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圆角矩形 151">
              <a:extLst>
                <a:ext uri="{FF2B5EF4-FFF2-40B4-BE49-F238E27FC236}">
                  <a16:creationId xmlns:a16="http://schemas.microsoft.com/office/drawing/2014/main" id="{C004DFD2-8459-2527-C954-1CAA283452E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5680" y="1568608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54EAC5-C65C-28AA-2478-4933800D6E81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996315" y="1568608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Stage 1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896EB10-F2ED-7347-494D-DB072D425826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2368550" y="2310288"/>
              <a:ext cx="0" cy="64579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圆角矩形 167">
              <a:extLst>
                <a:ext uri="{FF2B5EF4-FFF2-40B4-BE49-F238E27FC236}">
                  <a16:creationId xmlns:a16="http://schemas.microsoft.com/office/drawing/2014/main" id="{83B8AB0C-D84D-C189-BF8A-C95D3BBFF21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36191" y="2102643"/>
              <a:ext cx="680720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MP</a:t>
              </a:r>
            </a:p>
          </p:txBody>
        </p:sp>
        <p:sp>
          <p:nvSpPr>
            <p:cNvPr id="19" name="圆角矩形 211">
              <a:extLst>
                <a:ext uri="{FF2B5EF4-FFF2-40B4-BE49-F238E27FC236}">
                  <a16:creationId xmlns:a16="http://schemas.microsoft.com/office/drawing/2014/main" id="{16CB00B4-8AC0-0816-B9AF-B76F141D6F0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53758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0" name="圆角矩形 212">
              <a:extLst>
                <a:ext uri="{FF2B5EF4-FFF2-40B4-BE49-F238E27FC236}">
                  <a16:creationId xmlns:a16="http://schemas.microsoft.com/office/drawing/2014/main" id="{2FB0463B-AC62-B430-76AA-43751C83D1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29526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3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" name="圆角矩形 213">
              <a:extLst>
                <a:ext uri="{FF2B5EF4-FFF2-40B4-BE49-F238E27FC236}">
                  <a16:creationId xmlns:a16="http://schemas.microsoft.com/office/drawing/2014/main" id="{9241263C-1713-E596-32D7-6DC43101A8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04532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4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" name="圆角矩形 214">
              <a:extLst>
                <a:ext uri="{FF2B5EF4-FFF2-40B4-BE49-F238E27FC236}">
                  <a16:creationId xmlns:a16="http://schemas.microsoft.com/office/drawing/2014/main" id="{0CD85228-5281-68AB-E876-DCB2070E3B5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803005" y="1994058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DownSample </a:t>
              </a:r>
              <a:endPara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Stage 5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1A2376-325E-534E-69E6-98354EDFB5B2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5059680" y="2310288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圆角矩形 221">
              <a:extLst>
                <a:ext uri="{FF2B5EF4-FFF2-40B4-BE49-F238E27FC236}">
                  <a16:creationId xmlns:a16="http://schemas.microsoft.com/office/drawing/2014/main" id="{9C655FCE-B1D5-A01A-FD13-9893E2CFCC5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915428" y="1994058"/>
              <a:ext cx="1166717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 Block6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7D5A7A3-F57E-552F-2BAE-3949ECAEE085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6817360" y="2314733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4703D1D-F809-C7B7-E285-6912C2BDF326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567420" y="2314733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C5F673-B803-4817-5605-2E0FABECB573}"/>
                </a:ext>
              </a:extLst>
            </p:cNvPr>
            <p:cNvCxnSpPr>
              <a:cxnSpLocks/>
              <a:endCxn id="24" idx="1"/>
            </p:cNvCxnSpPr>
            <p:nvPr>
              <p:custDataLst>
                <p:tags r:id="rId20"/>
              </p:custDataLst>
            </p:nvPr>
          </p:nvCxnSpPr>
          <p:spPr>
            <a:xfrm>
              <a:off x="10325100" y="2310288"/>
              <a:ext cx="590328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9338790-CBA3-B2AA-05B2-66C7D73DF1DC}"/>
                </a:ext>
              </a:extLst>
            </p:cNvPr>
            <p:cNvCxnSpPr>
              <a:stCxn id="19" idx="2"/>
              <a:endCxn id="29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4295775" y="2626518"/>
              <a:ext cx="2858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圆角矩形 226">
              <a:extLst>
                <a:ext uri="{FF2B5EF4-FFF2-40B4-BE49-F238E27FC236}">
                  <a16:creationId xmlns:a16="http://schemas.microsoft.com/office/drawing/2014/main" id="{FA0549F1-6E01-20A9-6503-87BB23063A9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827462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3A58EC-1633-ECAE-BDCE-1534CE9333E9}"/>
                </a:ext>
              </a:extLst>
            </p:cNvPr>
            <p:cNvCxnSpPr>
              <a:cxnSpLocks/>
              <a:stCxn id="20" idx="2"/>
              <a:endCxn id="31" idx="0"/>
            </p:cNvCxnSpPr>
            <p:nvPr>
              <p:custDataLst>
                <p:tags r:id="rId23"/>
              </p:custDataLst>
            </p:nvPr>
          </p:nvCxnSpPr>
          <p:spPr>
            <a:xfrm>
              <a:off x="6056313" y="2626518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圆角矩形 228">
              <a:extLst>
                <a:ext uri="{FF2B5EF4-FFF2-40B4-BE49-F238E27FC236}">
                  <a16:creationId xmlns:a16="http://schemas.microsoft.com/office/drawing/2014/main" id="{41A0F093-AC39-7EBB-33C9-C2D708D7DDF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58800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E274A3E-F969-4E1C-4FFE-FF59FF221CC5}"/>
                </a:ext>
              </a:extLst>
            </p:cNvPr>
            <p:cNvCxnSpPr>
              <a:cxnSpLocks/>
              <a:stCxn id="21" idx="2"/>
              <a:endCxn id="33" idx="0"/>
            </p:cNvCxnSpPr>
            <p:nvPr>
              <p:custDataLst>
                <p:tags r:id="rId25"/>
              </p:custDataLst>
            </p:nvPr>
          </p:nvCxnSpPr>
          <p:spPr>
            <a:xfrm>
              <a:off x="7806373" y="2626518"/>
              <a:ext cx="635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3" name="圆角矩形 230">
              <a:extLst>
                <a:ext uri="{FF2B5EF4-FFF2-40B4-BE49-F238E27FC236}">
                  <a16:creationId xmlns:a16="http://schemas.microsoft.com/office/drawing/2014/main" id="{1237E41E-4140-7768-D4CF-C403E549147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338695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D2A8C47-74E2-924E-8453-699D39F90AC3}"/>
                </a:ext>
              </a:extLst>
            </p:cNvPr>
            <p:cNvCxnSpPr>
              <a:cxnSpLocks/>
              <a:stCxn id="22" idx="2"/>
              <a:endCxn id="58" idx="0"/>
            </p:cNvCxnSpPr>
            <p:nvPr>
              <p:custDataLst>
                <p:tags r:id="rId27"/>
              </p:custDataLst>
            </p:nvPr>
          </p:nvCxnSpPr>
          <p:spPr>
            <a:xfrm>
              <a:off x="9564053" y="2626518"/>
              <a:ext cx="0" cy="329565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C6867C7-351A-4050-5D81-9D2E0C095FAB}"/>
                </a:ext>
              </a:extLst>
            </p:cNvPr>
            <p:cNvCxnSpPr>
              <a:cxnSpLocks/>
              <a:stCxn id="11" idx="2"/>
              <a:endCxn id="138" idx="0"/>
            </p:cNvCxnSpPr>
            <p:nvPr>
              <p:custDataLst>
                <p:tags r:id="rId28"/>
              </p:custDataLst>
            </p:nvPr>
          </p:nvCxnSpPr>
          <p:spPr>
            <a:xfrm>
              <a:off x="2368233" y="3532663"/>
              <a:ext cx="11353" cy="88511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" name="圆角矩形 232">
              <a:extLst>
                <a:ext uri="{FF2B5EF4-FFF2-40B4-BE49-F238E27FC236}">
                  <a16:creationId xmlns:a16="http://schemas.microsoft.com/office/drawing/2014/main" id="{4593CFF3-9971-0E91-1758-56FAF96E5C2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095740" y="2956083"/>
              <a:ext cx="936625" cy="5765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Merge Block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042813D4-CBDC-EEE5-5CF3-1AEA3424B986}"/>
                </a:ext>
              </a:extLst>
            </p:cNvPr>
            <p:cNvCxnSpPr>
              <a:cxnSpLocks/>
              <a:stCxn id="33" idx="2"/>
              <a:endCxn id="126" idx="0"/>
            </p:cNvCxnSpPr>
            <p:nvPr>
              <p:custDataLst>
                <p:tags r:id="rId30"/>
              </p:custDataLst>
            </p:nvPr>
          </p:nvCxnSpPr>
          <p:spPr>
            <a:xfrm flipH="1">
              <a:off x="7796690" y="3532663"/>
              <a:ext cx="10318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DB18E9-74D0-08A8-A9B0-E0C33C80E876}"/>
                </a:ext>
              </a:extLst>
            </p:cNvPr>
            <p:cNvCxnSpPr>
              <a:cxnSpLocks/>
              <a:stCxn id="31" idx="2"/>
              <a:endCxn id="137" idx="0"/>
            </p:cNvCxnSpPr>
            <p:nvPr>
              <p:custDataLst>
                <p:tags r:id="rId31"/>
              </p:custDataLst>
            </p:nvPr>
          </p:nvCxnSpPr>
          <p:spPr>
            <a:xfrm>
              <a:off x="6056313" y="3532663"/>
              <a:ext cx="431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48F5E0E-5256-EE3C-1A32-16381333A99E}"/>
                </a:ext>
              </a:extLst>
            </p:cNvPr>
            <p:cNvCxnSpPr>
              <a:cxnSpLocks/>
              <a:stCxn id="29" idx="2"/>
              <a:endCxn id="139" idx="0"/>
            </p:cNvCxnSpPr>
            <p:nvPr>
              <p:custDataLst>
                <p:tags r:id="rId32"/>
              </p:custDataLst>
            </p:nvPr>
          </p:nvCxnSpPr>
          <p:spPr>
            <a:xfrm flipH="1">
              <a:off x="4293268" y="3532663"/>
              <a:ext cx="2507" cy="900464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圆角矩形 10">
              <a:extLst>
                <a:ext uri="{FF2B5EF4-FFF2-40B4-BE49-F238E27FC236}">
                  <a16:creationId xmlns:a16="http://schemas.microsoft.com/office/drawing/2014/main" id="{604392C0-2450-8233-9788-868ED91BACDB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987281" y="4553253"/>
              <a:ext cx="469679" cy="3517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25B027F-8477-1B20-B505-B6F212420B5E}"/>
                </a:ext>
              </a:extLst>
            </p:cNvPr>
            <p:cNvCxnSpPr>
              <a:cxnSpLocks/>
            </p:cNvCxnSpPr>
            <p:nvPr>
              <p:custDataLst>
                <p:tags r:id="rId34"/>
              </p:custDataLst>
            </p:nvPr>
          </p:nvCxnSpPr>
          <p:spPr>
            <a:xfrm flipH="1">
              <a:off x="734649" y="4745602"/>
              <a:ext cx="254000" cy="1239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27A551-EF16-4FB5-E298-F8D0D4834E50}"/>
                </a:ext>
              </a:extLst>
            </p:cNvPr>
            <p:cNvSpPr txBox="1"/>
            <p:nvPr/>
          </p:nvSpPr>
          <p:spPr>
            <a:xfrm>
              <a:off x="196215" y="5105241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Output</a:t>
              </a:r>
            </a:p>
          </p:txBody>
        </p: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9D32442B-B587-DC5E-7991-BAF9D018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1725" y="1833333"/>
              <a:ext cx="930639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92E98511-CC21-621A-9455-5C84402D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50244" y="4125995"/>
              <a:ext cx="927153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E3BC7ED9-ADA0-55DF-6A74-8CC9888FEA1B}"/>
                </a:ext>
              </a:extLst>
            </p:cNvPr>
            <p:cNvCxnSpPr>
              <a:stCxn id="24" idx="2"/>
              <a:endCxn id="35" idx="3"/>
            </p:cNvCxnSpPr>
            <p:nvPr/>
          </p:nvCxnSpPr>
          <p:spPr>
            <a:xfrm rot="5400000">
              <a:off x="10330816" y="3566443"/>
              <a:ext cx="2107897" cy="2280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B05340D-8EB0-5E74-983C-A887CBC5A88D}"/>
                </a:ext>
              </a:extLst>
            </p:cNvPr>
            <p:cNvGrpSpPr/>
            <p:nvPr/>
          </p:nvGrpSpPr>
          <p:grpSpPr>
            <a:xfrm>
              <a:off x="8803005" y="4019073"/>
              <a:ext cx="2519860" cy="1302709"/>
              <a:chOff x="8050085" y="4001630"/>
              <a:chExt cx="2519860" cy="1302709"/>
            </a:xfrm>
          </p:grpSpPr>
          <p:sp>
            <p:nvSpPr>
              <p:cNvPr id="35" name="圆角矩形 233">
                <a:extLst>
                  <a:ext uri="{FF2B5EF4-FFF2-40B4-BE49-F238E27FC236}">
                    <a16:creationId xmlns:a16="http://schemas.microsoft.com/office/drawing/2014/main" id="{E26CC5DD-2F4C-F3E4-E1D0-DD42EF5FEC5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9890760" y="4525519"/>
                <a:ext cx="62706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</a:t>
                </a: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A62859A8-5138-C8E3-6893-46EE72AE5C87}"/>
                  </a:ext>
                </a:extLst>
              </p:cNvPr>
              <p:cNvGrpSpPr/>
              <p:nvPr/>
            </p:nvGrpSpPr>
            <p:grpSpPr>
              <a:xfrm>
                <a:off x="9399746" y="4545522"/>
                <a:ext cx="342265" cy="342900"/>
                <a:chOff x="8728" y="7373"/>
                <a:chExt cx="539" cy="540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8F98D87-5527-4E62-75BC-D6C0DC930237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39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5253011-718B-E4F7-8D3E-F0A32E82F88E}"/>
                    </a:ext>
                  </a:extLst>
                </p:cNvPr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C</a:t>
                  </a:r>
                </a:p>
              </p:txBody>
            </p:sp>
          </p:grpSp>
          <p:sp>
            <p:nvSpPr>
              <p:cNvPr id="100" name="圆角矩形 151">
                <a:extLst>
                  <a:ext uri="{FF2B5EF4-FFF2-40B4-BE49-F238E27FC236}">
                    <a16:creationId xmlns:a16="http://schemas.microsoft.com/office/drawing/2014/main" id="{5036382A-407C-EC1E-B326-36DBC0F1FC9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050085" y="4005103"/>
                <a:ext cx="2510970" cy="1299236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圆角矩形 251">
                <a:extLst>
                  <a:ext uri="{FF2B5EF4-FFF2-40B4-BE49-F238E27FC236}">
                    <a16:creationId xmlns:a16="http://schemas.microsoft.com/office/drawing/2014/main" id="{F2AAFB3A-C36F-DA7A-C961-8BF57B1B869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8145334" y="4399362"/>
                <a:ext cx="1052513" cy="632460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Decoder Block5</a:t>
                </a: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F2B1790B-7547-B1FB-141E-9E359F6FB29D}"/>
                  </a:ext>
                </a:extLst>
              </p:cNvPr>
              <p:cNvCxnSpPr>
                <a:cxnSpLocks/>
                <a:stCxn id="35" idx="1"/>
                <a:endCxn id="83" idx="3"/>
              </p:cNvCxnSpPr>
              <p:nvPr/>
            </p:nvCxnSpPr>
            <p:spPr>
              <a:xfrm flipH="1">
                <a:off x="9742646" y="4716972"/>
                <a:ext cx="148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C41591EC-5C6E-4825-BD58-FD5B87E80543}"/>
                  </a:ext>
                </a:extLst>
              </p:cNvPr>
              <p:cNvCxnSpPr>
                <a:cxnSpLocks/>
                <a:stCxn id="82" idx="2"/>
                <a:endCxn id="105" idx="3"/>
              </p:cNvCxnSpPr>
              <p:nvPr/>
            </p:nvCxnSpPr>
            <p:spPr>
              <a:xfrm flipH="1" flipV="1">
                <a:off x="9197847" y="4715592"/>
                <a:ext cx="201899" cy="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CD4DEE4-71C9-A11C-7871-F8C8BCBA9A79}"/>
                  </a:ext>
                </a:extLst>
              </p:cNvPr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8306170" y="4001630"/>
                <a:ext cx="2263775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Stage 5</a:t>
                </a:r>
              </a:p>
            </p:txBody>
          </p:sp>
        </p:grp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D5FD26CE-FF60-67D4-B5A4-ED959C033EB9}"/>
                </a:ext>
              </a:extLst>
            </p:cNvPr>
            <p:cNvSpPr/>
            <p:nvPr/>
          </p:nvSpPr>
          <p:spPr>
            <a:xfrm>
              <a:off x="7069774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812DC02C-043A-D69D-935B-04E53820792B}"/>
                </a:ext>
              </a:extLst>
            </p:cNvPr>
            <p:cNvCxnSpPr>
              <a:stCxn id="58" idx="2"/>
              <a:endCxn id="83" idx="0"/>
            </p:cNvCxnSpPr>
            <p:nvPr/>
          </p:nvCxnSpPr>
          <p:spPr>
            <a:xfrm rot="16200000" flipH="1">
              <a:off x="9429092" y="3667623"/>
              <a:ext cx="1030302" cy="760381"/>
            </a:xfrm>
            <a:prstGeom prst="bentConnector3">
              <a:avLst>
                <a:gd name="adj1" fmla="val 232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C7195340-387B-B530-B25C-02576D92069A}"/>
                </a:ext>
              </a:extLst>
            </p:cNvPr>
            <p:cNvSpPr/>
            <p:nvPr/>
          </p:nvSpPr>
          <p:spPr>
            <a:xfrm>
              <a:off x="5333714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C7CE78DB-CABC-42F9-ED96-0C6D902BDEFF}"/>
                </a:ext>
              </a:extLst>
            </p:cNvPr>
            <p:cNvSpPr/>
            <p:nvPr/>
          </p:nvSpPr>
          <p:spPr>
            <a:xfrm>
              <a:off x="1700294" y="4417777"/>
              <a:ext cx="1358583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B968EAFD-4855-29E3-DCFC-09B5DAE213CB}"/>
                </a:ext>
              </a:extLst>
            </p:cNvPr>
            <p:cNvSpPr/>
            <p:nvPr/>
          </p:nvSpPr>
          <p:spPr>
            <a:xfrm>
              <a:off x="3566352" y="4433127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</a:rPr>
                <a:t> Stage2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60F9C514-5317-E56F-9484-5C792E33F131}"/>
                </a:ext>
              </a:extLst>
            </p:cNvPr>
            <p:cNvCxnSpPr>
              <a:stCxn id="105" idx="1"/>
              <a:endCxn id="126" idx="3"/>
            </p:cNvCxnSpPr>
            <p:nvPr/>
          </p:nvCxnSpPr>
          <p:spPr>
            <a:xfrm flipH="1">
              <a:off x="8523606" y="4733035"/>
              <a:ext cx="374648" cy="15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AAF35FEC-8044-F40D-D340-C4B7B0662159}"/>
                </a:ext>
              </a:extLst>
            </p:cNvPr>
            <p:cNvCxnSpPr>
              <a:stCxn id="126" idx="1"/>
              <a:endCxn id="137" idx="3"/>
            </p:cNvCxnSpPr>
            <p:nvPr/>
          </p:nvCxnSpPr>
          <p:spPr>
            <a:xfrm flipH="1">
              <a:off x="6787546" y="4748871"/>
              <a:ext cx="2822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FCCF771-11C1-C1EB-7EF5-C59146C2B1BE}"/>
                </a:ext>
              </a:extLst>
            </p:cNvPr>
            <p:cNvCxnSpPr>
              <a:stCxn id="137" idx="1"/>
              <a:endCxn id="139" idx="3"/>
            </p:cNvCxnSpPr>
            <p:nvPr/>
          </p:nvCxnSpPr>
          <p:spPr>
            <a:xfrm flipH="1">
              <a:off x="5020184" y="4748871"/>
              <a:ext cx="313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CC92F38-23CC-1BCC-F78A-D934BFB8556B}"/>
                </a:ext>
              </a:extLst>
            </p:cNvPr>
            <p:cNvCxnSpPr>
              <a:cxnSpLocks/>
              <a:stCxn id="139" idx="1"/>
              <a:endCxn id="138" idx="3"/>
            </p:cNvCxnSpPr>
            <p:nvPr/>
          </p:nvCxnSpPr>
          <p:spPr>
            <a:xfrm flipH="1" flipV="1">
              <a:off x="3058877" y="4733521"/>
              <a:ext cx="507475" cy="1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F011449D-8B41-3503-695A-C60AB9FE553D}"/>
                </a:ext>
              </a:extLst>
            </p:cNvPr>
            <p:cNvCxnSpPr>
              <a:cxnSpLocks/>
              <a:stCxn id="138" idx="1"/>
              <a:endCxn id="69" idx="3"/>
            </p:cNvCxnSpPr>
            <p:nvPr/>
          </p:nvCxnSpPr>
          <p:spPr>
            <a:xfrm flipH="1" flipV="1">
              <a:off x="1456960" y="4729148"/>
              <a:ext cx="243334" cy="4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0406820B-BCC9-6C9D-0CFC-21BFBCE1509B}"/>
                </a:ext>
              </a:extLst>
            </p:cNvPr>
            <p:cNvSpPr txBox="1"/>
            <p:nvPr/>
          </p:nvSpPr>
          <p:spPr>
            <a:xfrm>
              <a:off x="7438230" y="1470145"/>
              <a:ext cx="4731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7030A0"/>
                  </a:solidFill>
                </a:rPr>
                <a:t>MP</a:t>
              </a:r>
              <a:r>
                <a:rPr lang="en-US" altLang="zh-CN" sz="1400" dirty="0" err="1"/>
                <a:t>:maxpooling</a:t>
              </a:r>
              <a:r>
                <a:rPr lang="en-US" altLang="zh-CN" sz="1400" dirty="0"/>
                <a:t> </a:t>
              </a:r>
              <a:r>
                <a:rPr lang="en-US" altLang="zh-CN" sz="1400" dirty="0" err="1">
                  <a:solidFill>
                    <a:srgbClr val="7030A0"/>
                  </a:solidFill>
                </a:rPr>
                <a:t>UP</a:t>
              </a:r>
              <a:r>
                <a:rPr lang="en-US" altLang="zh-CN" sz="1400" dirty="0" err="1"/>
                <a:t>:upsampling</a:t>
              </a:r>
              <a:r>
                <a:rPr lang="en-US" altLang="zh-CN" sz="1400" dirty="0"/>
                <a:t> </a:t>
              </a:r>
              <a:r>
                <a:rPr lang="en-US" altLang="zh-CN" sz="1400" dirty="0" err="1">
                  <a:solidFill>
                    <a:srgbClr val="7030A0"/>
                  </a:solidFill>
                </a:rPr>
                <a:t>CS</a:t>
              </a:r>
              <a:r>
                <a:rPr lang="en-US" altLang="zh-CN" sz="1400" dirty="0" err="1"/>
                <a:t>:conv</a:t>
              </a:r>
              <a:r>
                <a:rPr lang="en-US" altLang="zh-CN" sz="1400" dirty="0"/>
                <a:t> and </a:t>
              </a:r>
              <a:r>
                <a:rPr lang="en-US" altLang="zh-CN" sz="1400" dirty="0" err="1"/>
                <a:t>sigmod</a:t>
              </a:r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59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DCDD25-352F-FE00-12E5-47EB6094C9A8}"/>
              </a:ext>
            </a:extLst>
          </p:cNvPr>
          <p:cNvSpPr txBox="1"/>
          <p:nvPr/>
        </p:nvSpPr>
        <p:spPr>
          <a:xfrm>
            <a:off x="958283" y="570530"/>
            <a:ext cx="217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064mdfa,DNA,LPGA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1783F4-F3A5-00C7-E738-7CF3846E4A75}"/>
              </a:ext>
            </a:extLst>
          </p:cNvPr>
          <p:cNvGrpSpPr/>
          <p:nvPr/>
        </p:nvGrpSpPr>
        <p:grpSpPr>
          <a:xfrm>
            <a:off x="523826" y="1255090"/>
            <a:ext cx="2924175" cy="2028825"/>
            <a:chOff x="523826" y="1255090"/>
            <a:chExt cx="2924175" cy="20288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522F70F-D452-70B1-1FDA-4633B250E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26" y="1255090"/>
              <a:ext cx="2924175" cy="20288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4F387B-5870-490B-C8C4-C9D7EA278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2" t="78945" r="54569" b="9944"/>
            <a:stretch>
              <a:fillRect/>
            </a:stretch>
          </p:blipFill>
          <p:spPr>
            <a:xfrm>
              <a:off x="2728001" y="125509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A95301-514D-E975-88D8-4B52339BABA1}"/>
              </a:ext>
            </a:extLst>
          </p:cNvPr>
          <p:cNvGrpSpPr/>
          <p:nvPr/>
        </p:nvGrpSpPr>
        <p:grpSpPr>
          <a:xfrm>
            <a:off x="3728939" y="1255090"/>
            <a:ext cx="2924175" cy="2028825"/>
            <a:chOff x="3728939" y="1255090"/>
            <a:chExt cx="2924175" cy="20288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A38EC9F-FF81-9EF3-4CA5-014A88EB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939" y="1255090"/>
              <a:ext cx="2924175" cy="202882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D92E435-82F3-037A-6958-418B2E2E6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4" t="79079" r="53407" b="9809"/>
            <a:stretch>
              <a:fillRect/>
            </a:stretch>
          </p:blipFill>
          <p:spPr>
            <a:xfrm>
              <a:off x="5933114" y="125509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C73190A-69E4-3138-0274-08D750D83CDD}"/>
              </a:ext>
            </a:extLst>
          </p:cNvPr>
          <p:cNvGrpSpPr/>
          <p:nvPr/>
        </p:nvGrpSpPr>
        <p:grpSpPr>
          <a:xfrm>
            <a:off x="7026916" y="1255089"/>
            <a:ext cx="2924175" cy="2028825"/>
            <a:chOff x="7026916" y="1255089"/>
            <a:chExt cx="2924175" cy="202882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4EF531-0B9F-E6C8-0A6A-E5BC7FFE1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16" y="1255089"/>
              <a:ext cx="2924175" cy="202882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213954E-24C4-83A2-1DD3-04CDA1B99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68" t="79530" r="53723" b="9359"/>
            <a:stretch>
              <a:fillRect/>
            </a:stretch>
          </p:blipFill>
          <p:spPr>
            <a:xfrm>
              <a:off x="9231091" y="125508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4065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558755-16F3-AAB1-71F7-42A06FDC3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76" y="1057275"/>
            <a:ext cx="3124200" cy="2095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2463F4-7587-0915-7447-B740DC4CDEB0}"/>
              </a:ext>
            </a:extLst>
          </p:cNvPr>
          <p:cNvSpPr txBox="1"/>
          <p:nvPr/>
        </p:nvSpPr>
        <p:spPr>
          <a:xfrm>
            <a:off x="324453" y="135492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0132,GT,Ours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EDE684-FA76-1C97-8D4D-D62CA3EC1085}"/>
              </a:ext>
            </a:extLst>
          </p:cNvPr>
          <p:cNvGrpSpPr/>
          <p:nvPr/>
        </p:nvGrpSpPr>
        <p:grpSpPr>
          <a:xfrm>
            <a:off x="3277203" y="1057275"/>
            <a:ext cx="3124200" cy="2095500"/>
            <a:chOff x="4295775" y="1057275"/>
            <a:chExt cx="3124200" cy="20955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09BE41-60A6-6964-9004-CB89B042E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775" y="1057275"/>
              <a:ext cx="3124200" cy="20955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B2419BF-9B53-D09A-8865-905CAF004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6" t="75838" r="10551" b="13051"/>
            <a:stretch>
              <a:fillRect/>
            </a:stretch>
          </p:blipFill>
          <p:spPr>
            <a:xfrm>
              <a:off x="6699975" y="105727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766755-8A69-4884-8A6B-B8F63B19CE7C}"/>
              </a:ext>
            </a:extLst>
          </p:cNvPr>
          <p:cNvGrpSpPr/>
          <p:nvPr/>
        </p:nvGrpSpPr>
        <p:grpSpPr>
          <a:xfrm>
            <a:off x="10455843" y="1057275"/>
            <a:ext cx="3124200" cy="2095500"/>
            <a:chOff x="10436989" y="1057275"/>
            <a:chExt cx="3124200" cy="20955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D8A7231-9F78-BF54-79E4-B3486C1D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989" y="1057275"/>
              <a:ext cx="3124200" cy="20955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2CB942A-77AC-272E-2EAE-DF81C389D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13" t="75014" r="11235" b="13875"/>
            <a:stretch>
              <a:fillRect/>
            </a:stretch>
          </p:blipFill>
          <p:spPr>
            <a:xfrm>
              <a:off x="12841189" y="105727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0C950043-60FE-A863-9F55-F32E40FA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61" y="3705226"/>
            <a:ext cx="3124200" cy="20955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B49604-79BE-79C6-E842-776842FD3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03" y="3793362"/>
            <a:ext cx="3124200" cy="20955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013FCFA-365E-1328-7CAB-BD02961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3" t="75025" r="10215" b="13864"/>
          <a:stretch>
            <a:fillRect/>
          </a:stretch>
        </p:blipFill>
        <p:spPr>
          <a:xfrm>
            <a:off x="5681403" y="3793362"/>
            <a:ext cx="720000" cy="720000"/>
          </a:xfrm>
          <a:custGeom>
            <a:avLst/>
            <a:gdLst>
              <a:gd name="connsiteX0" fmla="*/ 0 w 720000"/>
              <a:gd name="connsiteY0" fmla="*/ 0 h 720000"/>
              <a:gd name="connsiteX1" fmla="*/ 720000 w 720000"/>
              <a:gd name="connsiteY1" fmla="*/ 0 h 720000"/>
              <a:gd name="connsiteX2" fmla="*/ 720000 w 720000"/>
              <a:gd name="connsiteY2" fmla="*/ 720000 h 720000"/>
              <a:gd name="connsiteX3" fmla="*/ 0 w 720000"/>
              <a:gd name="connsiteY3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72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0" y="72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888795E-3505-89B6-A9F6-23E95EB9E130}"/>
              </a:ext>
            </a:extLst>
          </p:cNvPr>
          <p:cNvGrpSpPr/>
          <p:nvPr/>
        </p:nvGrpSpPr>
        <p:grpSpPr>
          <a:xfrm>
            <a:off x="10031382" y="3793362"/>
            <a:ext cx="3124200" cy="2095500"/>
            <a:chOff x="10031382" y="3793362"/>
            <a:chExt cx="3124200" cy="20955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F2E839F-B5D2-FD71-0D25-2FF923CB1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1382" y="3793362"/>
              <a:ext cx="3124200" cy="2095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540D43-3134-32CE-947B-695F6C27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66" t="75755" r="10082" b="13134"/>
            <a:stretch>
              <a:fillRect/>
            </a:stretch>
          </p:blipFill>
          <p:spPr>
            <a:xfrm>
              <a:off x="12435582" y="379336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C64056-B0BC-D56A-33B7-89A51A3DB12B}"/>
              </a:ext>
            </a:extLst>
          </p:cNvPr>
          <p:cNvSpPr txBox="1"/>
          <p:nvPr/>
        </p:nvSpPr>
        <p:spPr>
          <a:xfrm>
            <a:off x="3177457" y="-105068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96156-9D2C-EAA9-537F-0AE5FBC8A47F}"/>
              </a:ext>
            </a:extLst>
          </p:cNvPr>
          <p:cNvGrpSpPr/>
          <p:nvPr/>
        </p:nvGrpSpPr>
        <p:grpSpPr>
          <a:xfrm>
            <a:off x="6727182" y="1057275"/>
            <a:ext cx="3124200" cy="2095500"/>
            <a:chOff x="6727182" y="1057275"/>
            <a:chExt cx="3124200" cy="20955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3D7B4B7-20FD-67C0-B5D6-B2E7B9ADC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182" y="1057275"/>
              <a:ext cx="3124200" cy="20955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A9676C8-14C1-7032-FF5A-0F03C5E7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68" t="74508" r="10181" b="14381"/>
            <a:stretch>
              <a:fillRect/>
            </a:stretch>
          </p:blipFill>
          <p:spPr>
            <a:xfrm>
              <a:off x="9131535" y="1057275"/>
              <a:ext cx="719847" cy="720000"/>
            </a:xfrm>
            <a:custGeom>
              <a:avLst/>
              <a:gdLst>
                <a:gd name="connsiteX0" fmla="*/ 0 w 719847"/>
                <a:gd name="connsiteY0" fmla="*/ 0 h 720000"/>
                <a:gd name="connsiteX1" fmla="*/ 719847 w 719847"/>
                <a:gd name="connsiteY1" fmla="*/ 0 h 720000"/>
                <a:gd name="connsiteX2" fmla="*/ 719847 w 719847"/>
                <a:gd name="connsiteY2" fmla="*/ 720000 h 720000"/>
                <a:gd name="connsiteX3" fmla="*/ 0 w 719847"/>
                <a:gd name="connsiteY3" fmla="*/ 720000 h 720000"/>
                <a:gd name="connsiteX4" fmla="*/ 0 w 71984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847" h="720000">
                  <a:moveTo>
                    <a:pt x="0" y="0"/>
                  </a:moveTo>
                  <a:lnTo>
                    <a:pt x="719847" y="0"/>
                  </a:lnTo>
                  <a:lnTo>
                    <a:pt x="71984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20B55D-FA6F-2E0C-E0D7-693DD63205A5}"/>
              </a:ext>
            </a:extLst>
          </p:cNvPr>
          <p:cNvGrpSpPr/>
          <p:nvPr/>
        </p:nvGrpSpPr>
        <p:grpSpPr>
          <a:xfrm>
            <a:off x="6727182" y="3793362"/>
            <a:ext cx="3124200" cy="2095500"/>
            <a:chOff x="6727182" y="3793362"/>
            <a:chExt cx="3124200" cy="20955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8410EF4-047C-5DFA-D6DD-F25A07E070FF}"/>
                </a:ext>
              </a:extLst>
            </p:cNvPr>
            <p:cNvGrpSpPr/>
            <p:nvPr/>
          </p:nvGrpSpPr>
          <p:grpSpPr>
            <a:xfrm>
              <a:off x="6727182" y="3793362"/>
              <a:ext cx="3124200" cy="2095500"/>
              <a:chOff x="6727182" y="3793362"/>
              <a:chExt cx="3124200" cy="2095500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D69E3D4C-A4D0-C249-7F29-83EBBD5DF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7182" y="3793362"/>
                <a:ext cx="3124200" cy="2095500"/>
              </a:xfrm>
              <a:prstGeom prst="rect">
                <a:avLst/>
              </a:prstGeom>
            </p:spPr>
          </p:pic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C3AF84D1-5735-2075-FFDB-C5964519242B}"/>
                  </a:ext>
                </a:extLst>
              </p:cNvPr>
              <p:cNvSpPr/>
              <p:nvPr/>
            </p:nvSpPr>
            <p:spPr>
              <a:xfrm>
                <a:off x="9311382" y="5201013"/>
                <a:ext cx="360000" cy="48794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95DC270-B5DB-B54E-A2FC-6654EA612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4" t="32763" r="49350" b="32877"/>
            <a:stretch>
              <a:fillRect/>
            </a:stretch>
          </p:blipFill>
          <p:spPr>
            <a:xfrm>
              <a:off x="9131382" y="38007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642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A97BB2-F359-06AE-8769-D4C3E409FD03}"/>
              </a:ext>
            </a:extLst>
          </p:cNvPr>
          <p:cNvSpPr txBox="1"/>
          <p:nvPr/>
        </p:nvSpPr>
        <p:spPr>
          <a:xfrm>
            <a:off x="790916" y="182726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0132mdfa,DNA,LPGA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51D9A4-EB32-64BA-2305-0BF4997FA73D}"/>
              </a:ext>
            </a:extLst>
          </p:cNvPr>
          <p:cNvGrpSpPr/>
          <p:nvPr/>
        </p:nvGrpSpPr>
        <p:grpSpPr>
          <a:xfrm>
            <a:off x="402771" y="1042307"/>
            <a:ext cx="3124200" cy="2095500"/>
            <a:chOff x="390525" y="1042307"/>
            <a:chExt cx="3124200" cy="20955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066572-55D0-7213-6352-A9F9F2D06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25" y="1042307"/>
              <a:ext cx="3124200" cy="20955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DABC313-333B-2012-7379-EE6ECF2F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9" t="75529" r="10548" b="13359"/>
            <a:stretch>
              <a:fillRect/>
            </a:stretch>
          </p:blipFill>
          <p:spPr>
            <a:xfrm>
              <a:off x="2794725" y="10423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023B5A-5714-2D54-DB1E-6D2AC708FAF4}"/>
                </a:ext>
              </a:extLst>
            </p:cNvPr>
            <p:cNvCxnSpPr/>
            <p:nvPr/>
          </p:nvCxnSpPr>
          <p:spPr>
            <a:xfrm>
              <a:off x="2794725" y="1762307"/>
              <a:ext cx="213814" cy="106661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A0AAC55-6FE8-D98A-0EE2-F7326A8205DC}"/>
                </a:ext>
              </a:extLst>
            </p:cNvPr>
            <p:cNvCxnSpPr/>
            <p:nvPr/>
          </p:nvCxnSpPr>
          <p:spPr>
            <a:xfrm flipH="1">
              <a:off x="3110593" y="1762307"/>
              <a:ext cx="404132" cy="103804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7AA84D6-82C5-52E1-693E-598523AE38D5}"/>
                </a:ext>
              </a:extLst>
            </p:cNvPr>
            <p:cNvSpPr/>
            <p:nvPr/>
          </p:nvSpPr>
          <p:spPr>
            <a:xfrm>
              <a:off x="390525" y="1042307"/>
              <a:ext cx="131989" cy="1905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EE5348-71E4-A094-FB44-CC1AB1574A0A}"/>
                </a:ext>
              </a:extLst>
            </p:cNvPr>
            <p:cNvSpPr/>
            <p:nvPr/>
          </p:nvSpPr>
          <p:spPr>
            <a:xfrm>
              <a:off x="1065439" y="2873829"/>
              <a:ext cx="297997" cy="26397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FE1745C-3DA4-8537-D707-2067190B6F37}"/>
                </a:ext>
              </a:extLst>
            </p:cNvPr>
            <p:cNvSpPr/>
            <p:nvPr/>
          </p:nvSpPr>
          <p:spPr>
            <a:xfrm>
              <a:off x="3282043" y="2947307"/>
              <a:ext cx="179614" cy="1905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7F7E268-BEE9-244E-7460-017DEE5DC2E1}"/>
              </a:ext>
            </a:extLst>
          </p:cNvPr>
          <p:cNvGrpSpPr/>
          <p:nvPr/>
        </p:nvGrpSpPr>
        <p:grpSpPr>
          <a:xfrm>
            <a:off x="3708627" y="1042307"/>
            <a:ext cx="3124200" cy="2095500"/>
            <a:chOff x="3708627" y="1042307"/>
            <a:chExt cx="3124200" cy="20955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2031456-DBC5-9417-1227-E5C75CF5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627" y="1042307"/>
              <a:ext cx="3124200" cy="20955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0B8184E-5556-0137-3D70-5DFB54CC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1" t="76552" r="10667" b="12337"/>
            <a:stretch>
              <a:fillRect/>
            </a:stretch>
          </p:blipFill>
          <p:spPr>
            <a:xfrm>
              <a:off x="6112827" y="10423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D8478E8-03C9-7DAE-7CA8-3459C882C75E}"/>
              </a:ext>
            </a:extLst>
          </p:cNvPr>
          <p:cNvGrpSpPr/>
          <p:nvPr/>
        </p:nvGrpSpPr>
        <p:grpSpPr>
          <a:xfrm>
            <a:off x="7219174" y="1042307"/>
            <a:ext cx="3124200" cy="2095500"/>
            <a:chOff x="7219174" y="1042307"/>
            <a:chExt cx="3124200" cy="20955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289AD47-3054-391B-0615-FA1953FA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174" y="1042307"/>
              <a:ext cx="3124200" cy="20955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9794C92-8DCB-9F55-FB28-399EEC8D2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48" t="74361" r="9999" b="14528"/>
            <a:stretch>
              <a:fillRect/>
            </a:stretch>
          </p:blipFill>
          <p:spPr>
            <a:xfrm>
              <a:off x="9623374" y="10423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459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DF8F18-D5B1-3A2F-98BF-ECCB4538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1188482"/>
            <a:ext cx="2905125" cy="20383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494816-4E9F-842F-8460-FFBABB4922ED}"/>
              </a:ext>
            </a:extLst>
          </p:cNvPr>
          <p:cNvSpPr txBox="1"/>
          <p:nvPr/>
        </p:nvSpPr>
        <p:spPr>
          <a:xfrm>
            <a:off x="1181100" y="81915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0352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9E466AB-135A-76E1-B959-86EE8FB5B8CD}"/>
              </a:ext>
            </a:extLst>
          </p:cNvPr>
          <p:cNvGrpSpPr/>
          <p:nvPr/>
        </p:nvGrpSpPr>
        <p:grpSpPr>
          <a:xfrm>
            <a:off x="4124325" y="1188482"/>
            <a:ext cx="2905125" cy="2038350"/>
            <a:chOff x="4124325" y="1188482"/>
            <a:chExt cx="2905125" cy="20383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0C62FF-F3BF-BC0C-949D-DF677772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325" y="1188482"/>
              <a:ext cx="2905125" cy="20383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5FD82C9-FB49-627F-EFA5-3DB4CB33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5" t="72111" r="88019" b="16778"/>
            <a:stretch>
              <a:fillRect/>
            </a:stretch>
          </p:blipFill>
          <p:spPr>
            <a:xfrm>
              <a:off x="6309450" y="118848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7B6EE2-9B62-4C48-0799-B6E29A8F0BCA}"/>
              </a:ext>
            </a:extLst>
          </p:cNvPr>
          <p:cNvGrpSpPr/>
          <p:nvPr/>
        </p:nvGrpSpPr>
        <p:grpSpPr>
          <a:xfrm>
            <a:off x="10928490" y="1209127"/>
            <a:ext cx="2905125" cy="2038350"/>
            <a:chOff x="10928490" y="1209127"/>
            <a:chExt cx="2905125" cy="203835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8683231-047E-0F2C-CCB6-8DE74C32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8490" y="1209127"/>
              <a:ext cx="2905125" cy="20383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D75E2D3-9154-96D0-F9C5-4BABB58E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0" t="71047" r="89684" b="17842"/>
            <a:stretch>
              <a:fillRect/>
            </a:stretch>
          </p:blipFill>
          <p:spPr>
            <a:xfrm>
              <a:off x="13113615" y="122068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55A1095-3C37-E83B-37C8-CA795B33C50C}"/>
              </a:ext>
            </a:extLst>
          </p:cNvPr>
          <p:cNvGrpSpPr/>
          <p:nvPr/>
        </p:nvGrpSpPr>
        <p:grpSpPr>
          <a:xfrm>
            <a:off x="904876" y="3833511"/>
            <a:ext cx="2905125" cy="2038350"/>
            <a:chOff x="904876" y="3833511"/>
            <a:chExt cx="2905125" cy="203835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EAA7600-C99F-613D-249A-80CBA12A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6" y="3833511"/>
              <a:ext cx="2905125" cy="203835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97314E2-E440-CBA8-1594-708280857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6" t="70088" r="88238" b="18801"/>
            <a:stretch>
              <a:fillRect/>
            </a:stretch>
          </p:blipFill>
          <p:spPr>
            <a:xfrm>
              <a:off x="3090001" y="383351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0E22D04-DA13-A383-6C11-5219CCC880D0}"/>
                </a:ext>
              </a:extLst>
            </p:cNvPr>
            <p:cNvCxnSpPr/>
            <p:nvPr/>
          </p:nvCxnSpPr>
          <p:spPr>
            <a:xfrm flipV="1">
              <a:off x="1099595" y="3833511"/>
              <a:ext cx="1990406" cy="1479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EB73A0C-9398-04F9-C08D-269571032EA3}"/>
                </a:ext>
              </a:extLst>
            </p:cNvPr>
            <p:cNvCxnSpPr/>
            <p:nvPr/>
          </p:nvCxnSpPr>
          <p:spPr>
            <a:xfrm flipV="1">
              <a:off x="1181100" y="4553511"/>
              <a:ext cx="2628901" cy="967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9820DCF-68A0-70AE-7BEA-6E4474A08F65}"/>
                </a:ext>
              </a:extLst>
            </p:cNvPr>
            <p:cNvSpPr/>
            <p:nvPr/>
          </p:nvSpPr>
          <p:spPr>
            <a:xfrm>
              <a:off x="2257063" y="4975365"/>
              <a:ext cx="1552938" cy="72112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F6906B0-80FE-0F5E-71C9-701CD8C5AE30}"/>
              </a:ext>
            </a:extLst>
          </p:cNvPr>
          <p:cNvGrpSpPr/>
          <p:nvPr/>
        </p:nvGrpSpPr>
        <p:grpSpPr>
          <a:xfrm>
            <a:off x="4165964" y="3899677"/>
            <a:ext cx="2905125" cy="2038350"/>
            <a:chOff x="4165964" y="3899677"/>
            <a:chExt cx="2905125" cy="203835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EE35351-F823-E498-6E51-66177361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964" y="3899677"/>
              <a:ext cx="2905125" cy="203835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D0F4940-8C2B-21BD-0CFF-7F014437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5" t="69472" r="89269" b="19416"/>
            <a:stretch>
              <a:fillRect/>
            </a:stretch>
          </p:blipFill>
          <p:spPr>
            <a:xfrm>
              <a:off x="6351089" y="391472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65F7E7B-A5C0-038E-FF9A-E448BA760A0E}"/>
              </a:ext>
            </a:extLst>
          </p:cNvPr>
          <p:cNvGrpSpPr/>
          <p:nvPr/>
        </p:nvGrpSpPr>
        <p:grpSpPr>
          <a:xfrm>
            <a:off x="7803651" y="3833511"/>
            <a:ext cx="2905125" cy="2038350"/>
            <a:chOff x="7803651" y="3833511"/>
            <a:chExt cx="2905125" cy="203835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77D0229-8FCF-CB2C-C107-1FA67642E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651" y="3833511"/>
              <a:ext cx="2905125" cy="203835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C01C9FE-3F49-289A-ED58-861CDC82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" t="70862" r="88876" b="18027"/>
            <a:stretch>
              <a:fillRect/>
            </a:stretch>
          </p:blipFill>
          <p:spPr>
            <a:xfrm>
              <a:off x="9988776" y="383351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7D27B0C-53F2-C673-5E47-D919CC63B81B}"/>
                </a:ext>
              </a:extLst>
            </p:cNvPr>
            <p:cNvCxnSpPr>
              <a:endCxn id="44" idx="0"/>
            </p:cNvCxnSpPr>
            <p:nvPr/>
          </p:nvCxnSpPr>
          <p:spPr>
            <a:xfrm flipV="1">
              <a:off x="7998106" y="3833511"/>
              <a:ext cx="1990670" cy="150241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E692BF8-6E3F-ABE5-9F30-6E260ECFB351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8090704" y="4553511"/>
              <a:ext cx="2618072" cy="96761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1994E40-0FDB-CCF6-F75C-8A84A1DB9C47}"/>
                </a:ext>
              </a:extLst>
            </p:cNvPr>
            <p:cNvSpPr/>
            <p:nvPr/>
          </p:nvSpPr>
          <p:spPr>
            <a:xfrm>
              <a:off x="8391645" y="5486400"/>
              <a:ext cx="358815" cy="35073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F959E3-577E-2F14-4F46-CCF0AE3A53F4}"/>
              </a:ext>
            </a:extLst>
          </p:cNvPr>
          <p:cNvGrpSpPr/>
          <p:nvPr/>
        </p:nvGrpSpPr>
        <p:grpSpPr>
          <a:xfrm>
            <a:off x="10921160" y="3798787"/>
            <a:ext cx="2927544" cy="2038350"/>
            <a:chOff x="4643437" y="2409825"/>
            <a:chExt cx="2927544" cy="20383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18FB714-F199-F705-73CB-964F316D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437" y="2409825"/>
              <a:ext cx="2905125" cy="20383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31554E-68D4-0F07-C5B0-1CF6B2631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70591" r="89196" b="18298"/>
            <a:stretch>
              <a:fillRect/>
            </a:stretch>
          </p:blipFill>
          <p:spPr>
            <a:xfrm>
              <a:off x="6850981" y="240982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5ACF294-6B5C-B2AC-6C84-0A4C31180D78}"/>
              </a:ext>
            </a:extLst>
          </p:cNvPr>
          <p:cNvSpPr txBox="1"/>
          <p:nvPr/>
        </p:nvSpPr>
        <p:spPr>
          <a:xfrm>
            <a:off x="2726044" y="-207638"/>
            <a:ext cx="869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0D3F7A3-CFB9-E652-9E7A-EF3A28776579}"/>
              </a:ext>
            </a:extLst>
          </p:cNvPr>
          <p:cNvGrpSpPr/>
          <p:nvPr/>
        </p:nvGrpSpPr>
        <p:grpSpPr>
          <a:xfrm>
            <a:off x="7443651" y="1259228"/>
            <a:ext cx="2905125" cy="2038350"/>
            <a:chOff x="7443651" y="1259228"/>
            <a:chExt cx="2905125" cy="203835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8E480A5-5B3F-3602-78C1-C02D75FA5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651" y="1259228"/>
              <a:ext cx="2905125" cy="203835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55B5747-C4F3-B665-9CA5-32016DE19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" t="70369" r="88745" b="18520"/>
            <a:stretch>
              <a:fillRect/>
            </a:stretch>
          </p:blipFill>
          <p:spPr>
            <a:xfrm>
              <a:off x="9628776" y="1259228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0678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6A8D34-DF07-4CA8-2D17-D0E2805C158D}"/>
              </a:ext>
            </a:extLst>
          </p:cNvPr>
          <p:cNvSpPr txBox="1"/>
          <p:nvPr/>
        </p:nvSpPr>
        <p:spPr>
          <a:xfrm>
            <a:off x="570480" y="562366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0352mdfa,DNA,LPGA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BB2A29E-6CEE-64EB-7EB8-B2FE0BA6EDEA}"/>
              </a:ext>
            </a:extLst>
          </p:cNvPr>
          <p:cNvGrpSpPr/>
          <p:nvPr/>
        </p:nvGrpSpPr>
        <p:grpSpPr>
          <a:xfrm>
            <a:off x="301239" y="925475"/>
            <a:ext cx="2905125" cy="2038350"/>
            <a:chOff x="685120" y="1519917"/>
            <a:chExt cx="2905125" cy="20383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D49B59-57A1-8121-27F3-232E9550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20" y="1519917"/>
              <a:ext cx="2905125" cy="20383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987A9D5-C0B0-F8AB-1E07-D746B3B05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69193" r="88468" b="19696"/>
            <a:stretch>
              <a:fillRect/>
            </a:stretch>
          </p:blipFill>
          <p:spPr>
            <a:xfrm>
              <a:off x="2870245" y="151991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D3847D-6272-BF0A-45A7-7A21B68A6BBC}"/>
                </a:ext>
              </a:extLst>
            </p:cNvPr>
            <p:cNvCxnSpPr/>
            <p:nvPr/>
          </p:nvCxnSpPr>
          <p:spPr>
            <a:xfrm flipV="1">
              <a:off x="869496" y="1519917"/>
              <a:ext cx="1963511" cy="150086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F6DAAE-7219-631B-E564-DFE9B653371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910318" y="2239917"/>
              <a:ext cx="1959927" cy="92374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CCB0C64-93B6-BAB0-5ED4-A4D4211333CF}"/>
                </a:ext>
              </a:extLst>
            </p:cNvPr>
            <p:cNvSpPr/>
            <p:nvPr/>
          </p:nvSpPr>
          <p:spPr>
            <a:xfrm>
              <a:off x="685120" y="3257324"/>
              <a:ext cx="968375" cy="28484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6FBB3E9-004C-4C7C-1D1F-D71C21920D18}"/>
                </a:ext>
              </a:extLst>
            </p:cNvPr>
            <p:cNvSpPr/>
            <p:nvPr/>
          </p:nvSpPr>
          <p:spPr>
            <a:xfrm>
              <a:off x="1422400" y="2868838"/>
              <a:ext cx="352425" cy="33609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7B25967-5D9F-DF50-F5D3-55E94201F953}"/>
                </a:ext>
              </a:extLst>
            </p:cNvPr>
            <p:cNvSpPr/>
            <p:nvPr/>
          </p:nvSpPr>
          <p:spPr>
            <a:xfrm>
              <a:off x="2266950" y="2425700"/>
              <a:ext cx="254000" cy="2159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CFF6F0-EA7D-98FC-794B-FC4249031FC8}"/>
                </a:ext>
              </a:extLst>
            </p:cNvPr>
            <p:cNvSpPr/>
            <p:nvPr/>
          </p:nvSpPr>
          <p:spPr>
            <a:xfrm>
              <a:off x="2720975" y="2479675"/>
              <a:ext cx="296408" cy="3048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B8CA917-F4A8-A1BF-6675-5935DDC17563}"/>
                </a:ext>
              </a:extLst>
            </p:cNvPr>
            <p:cNvSpPr/>
            <p:nvPr/>
          </p:nvSpPr>
          <p:spPr>
            <a:xfrm>
              <a:off x="3324134" y="2273300"/>
              <a:ext cx="189820" cy="1524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95F69C-1FE9-98C0-2F3A-0F59644121BA}"/>
              </a:ext>
            </a:extLst>
          </p:cNvPr>
          <p:cNvGrpSpPr/>
          <p:nvPr/>
        </p:nvGrpSpPr>
        <p:grpSpPr>
          <a:xfrm>
            <a:off x="3612243" y="915597"/>
            <a:ext cx="2905125" cy="2038350"/>
            <a:chOff x="3612243" y="915597"/>
            <a:chExt cx="2905125" cy="203835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6401701-5545-BBAF-E7CF-ACD13AA6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243" y="915597"/>
              <a:ext cx="2905125" cy="203835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87FA6B8-FB65-9314-3642-D4C869A2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2" t="71853" r="87602" b="17036"/>
            <a:stretch>
              <a:fillRect/>
            </a:stretch>
          </p:blipFill>
          <p:spPr>
            <a:xfrm>
              <a:off x="5792628" y="91559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0341F29-A918-0659-DA2B-92097287ED8A}"/>
              </a:ext>
            </a:extLst>
          </p:cNvPr>
          <p:cNvGrpSpPr/>
          <p:nvPr/>
        </p:nvGrpSpPr>
        <p:grpSpPr>
          <a:xfrm>
            <a:off x="7240450" y="1094395"/>
            <a:ext cx="2905125" cy="2038350"/>
            <a:chOff x="7240450" y="1094395"/>
            <a:chExt cx="2905125" cy="20383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AE59DF8-6D28-52B2-135E-257B27003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450" y="1094395"/>
              <a:ext cx="2905125" cy="20383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2135B1A-DBD4-6B44-1A88-1D1A18076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2" t="69569" r="89522" b="19320"/>
            <a:stretch>
              <a:fillRect/>
            </a:stretch>
          </p:blipFill>
          <p:spPr>
            <a:xfrm>
              <a:off x="9425575" y="109439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6160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888D64-DDE2-8FEA-49AB-957816F9DDAB}"/>
              </a:ext>
            </a:extLst>
          </p:cNvPr>
          <p:cNvSpPr txBox="1"/>
          <p:nvPr/>
        </p:nvSpPr>
        <p:spPr>
          <a:xfrm>
            <a:off x="2294515" y="50234"/>
            <a:ext cx="307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X026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B0DA6-1D4E-4DE9-EF3E-688EF7CD4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887298"/>
            <a:ext cx="2520000" cy="2520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D695D4-11BE-52E9-BAB7-B8769ED54E49}"/>
              </a:ext>
            </a:extLst>
          </p:cNvPr>
          <p:cNvGrpSpPr/>
          <p:nvPr/>
        </p:nvGrpSpPr>
        <p:grpSpPr>
          <a:xfrm>
            <a:off x="3200400" y="887298"/>
            <a:ext cx="2521950" cy="2520000"/>
            <a:chOff x="3657600" y="990600"/>
            <a:chExt cx="252195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1F9EB4B-F0E9-9BFB-1A99-95AB7FC9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2520000" cy="25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08693D8-3CBD-8E5A-7E84-80BEB6498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1" t="28363" r="78966" b="64494"/>
            <a:stretch>
              <a:fillRect/>
            </a:stretch>
          </p:blipFill>
          <p:spPr>
            <a:xfrm>
              <a:off x="5457600" y="99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60CE809-BDF6-124D-9FB6-6394D91C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3" t="36860" r="75734" b="55997"/>
            <a:stretch>
              <a:fillRect/>
            </a:stretch>
          </p:blipFill>
          <p:spPr>
            <a:xfrm>
              <a:off x="5457600" y="171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DCA80E7-F0CC-0F50-6254-1CFB94CE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64" t="41204" r="64394" b="51653"/>
            <a:stretch>
              <a:fillRect/>
            </a:stretch>
          </p:blipFill>
          <p:spPr>
            <a:xfrm>
              <a:off x="5459550" y="243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D312B29-8960-BA35-55D0-C5B9740A72DE}"/>
                </a:ext>
              </a:extLst>
            </p:cNvPr>
            <p:cNvCxnSpPr>
              <a:endCxn id="14" idx="0"/>
            </p:cNvCxnSpPr>
            <p:nvPr/>
          </p:nvCxnSpPr>
          <p:spPr>
            <a:xfrm flipV="1">
              <a:off x="4078806" y="990600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315F46D-96F0-BB36-F49E-D8508D646F87}"/>
                </a:ext>
              </a:extLst>
            </p:cNvPr>
            <p:cNvCxnSpPr>
              <a:endCxn id="14" idx="3"/>
            </p:cNvCxnSpPr>
            <p:nvPr/>
          </p:nvCxnSpPr>
          <p:spPr>
            <a:xfrm flipV="1">
              <a:off x="4140200" y="1710600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B7BBEEE-96A7-7C72-1E53-CF000D019F39}"/>
                </a:ext>
              </a:extLst>
            </p:cNvPr>
            <p:cNvCxnSpPr>
              <a:endCxn id="14" idx="3"/>
            </p:cNvCxnSpPr>
            <p:nvPr/>
          </p:nvCxnSpPr>
          <p:spPr>
            <a:xfrm flipV="1">
              <a:off x="4201160" y="1710600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DC21B34-3B49-2F38-BC0C-D993BD32C39F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4201160" y="1993538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EF4B0E9-CC77-9141-E1A0-47ADEAE07CC9}"/>
                </a:ext>
              </a:extLst>
            </p:cNvPr>
            <p:cNvCxnSpPr>
              <a:endCxn id="12" idx="3"/>
            </p:cNvCxnSpPr>
            <p:nvPr/>
          </p:nvCxnSpPr>
          <p:spPr>
            <a:xfrm>
              <a:off x="4409440" y="2147298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C683C5-863F-59C9-917E-32052FD7E8BF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409440" y="2070600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500CBE2-B66C-37E6-7027-7C4488F7C7FA}"/>
              </a:ext>
            </a:extLst>
          </p:cNvPr>
          <p:cNvGrpSpPr/>
          <p:nvPr/>
        </p:nvGrpSpPr>
        <p:grpSpPr>
          <a:xfrm>
            <a:off x="8776840" y="885256"/>
            <a:ext cx="2525260" cy="2527100"/>
            <a:chOff x="8776840" y="885256"/>
            <a:chExt cx="2525260" cy="25271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FE626123-571A-7257-95A7-24CED3DFE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840" y="892356"/>
              <a:ext cx="2520000" cy="252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EB8CAEAA-F765-4FD3-CCFF-B65AD66F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38" t="30349" r="79420" b="62509"/>
            <a:stretch>
              <a:fillRect/>
            </a:stretch>
          </p:blipFill>
          <p:spPr>
            <a:xfrm>
              <a:off x="10576840" y="89235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C77C2FF-4124-6FC0-A0F4-99D21E466029}"/>
                </a:ext>
              </a:extLst>
            </p:cNvPr>
            <p:cNvSpPr/>
            <p:nvPr/>
          </p:nvSpPr>
          <p:spPr>
            <a:xfrm>
              <a:off x="10576840" y="1605256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FE098B1-A588-0005-37FC-24E4C3FEF948}"/>
                </a:ext>
              </a:extLst>
            </p:cNvPr>
            <p:cNvSpPr/>
            <p:nvPr/>
          </p:nvSpPr>
          <p:spPr>
            <a:xfrm>
              <a:off x="10582100" y="2318156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23A92161-45ED-69F8-48FB-C414845BB597}"/>
                </a:ext>
              </a:extLst>
            </p:cNvPr>
            <p:cNvCxnSpPr/>
            <p:nvPr/>
          </p:nvCxnSpPr>
          <p:spPr>
            <a:xfrm flipV="1">
              <a:off x="9192375" y="885256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9DBB12-89DD-F34D-E8CC-2CADC6D5FAFC}"/>
                </a:ext>
              </a:extLst>
            </p:cNvPr>
            <p:cNvCxnSpPr/>
            <p:nvPr/>
          </p:nvCxnSpPr>
          <p:spPr>
            <a:xfrm flipV="1">
              <a:off x="9253769" y="1605256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8052D1F-DBCD-A9CC-DBB0-CD2BCDCAB6BA}"/>
                </a:ext>
              </a:extLst>
            </p:cNvPr>
            <p:cNvCxnSpPr/>
            <p:nvPr/>
          </p:nvCxnSpPr>
          <p:spPr>
            <a:xfrm flipV="1">
              <a:off x="9314729" y="1605256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A6147E1-7A9F-875E-46C8-86C9180EF065}"/>
                </a:ext>
              </a:extLst>
            </p:cNvPr>
            <p:cNvCxnSpPr>
              <a:cxnSpLocks/>
            </p:cNvCxnSpPr>
            <p:nvPr/>
          </p:nvCxnSpPr>
          <p:spPr>
            <a:xfrm>
              <a:off x="9314729" y="1888194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D97B8D0-89B4-F216-1BB1-200E266EA493}"/>
                </a:ext>
              </a:extLst>
            </p:cNvPr>
            <p:cNvCxnSpPr/>
            <p:nvPr/>
          </p:nvCxnSpPr>
          <p:spPr>
            <a:xfrm>
              <a:off x="9523009" y="2041954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17918682-721C-1965-6DB4-6F7F0ADA5A2B}"/>
                </a:ext>
              </a:extLst>
            </p:cNvPr>
            <p:cNvCxnSpPr/>
            <p:nvPr/>
          </p:nvCxnSpPr>
          <p:spPr>
            <a:xfrm>
              <a:off x="9523009" y="1965256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757A0E6-5600-365C-408B-A26CA3F491DD}"/>
                </a:ext>
              </a:extLst>
            </p:cNvPr>
            <p:cNvSpPr/>
            <p:nvPr/>
          </p:nvSpPr>
          <p:spPr>
            <a:xfrm>
              <a:off x="9192375" y="1759016"/>
              <a:ext cx="233565" cy="245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CA51C32-9F1C-5220-230F-2CF156F2C4CE}"/>
                </a:ext>
              </a:extLst>
            </p:cNvPr>
            <p:cNvSpPr/>
            <p:nvPr/>
          </p:nvSpPr>
          <p:spPr>
            <a:xfrm>
              <a:off x="9434921" y="1949666"/>
              <a:ext cx="224882" cy="2381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3C0D049-BCA7-586D-B712-0AA53CEA1D53}"/>
              </a:ext>
            </a:extLst>
          </p:cNvPr>
          <p:cNvGrpSpPr/>
          <p:nvPr/>
        </p:nvGrpSpPr>
        <p:grpSpPr>
          <a:xfrm>
            <a:off x="3232457" y="3857695"/>
            <a:ext cx="2531700" cy="2520000"/>
            <a:chOff x="3200400" y="3844360"/>
            <a:chExt cx="2531700" cy="2520000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EE05CE2E-F5B5-4853-164A-7328DB7D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3844360"/>
              <a:ext cx="2520000" cy="25200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0709B793-CEF7-7C10-0D3B-CDB606A96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7" t="29944" r="78900" b="62913"/>
            <a:stretch>
              <a:fillRect/>
            </a:stretch>
          </p:blipFill>
          <p:spPr>
            <a:xfrm>
              <a:off x="5012100" y="384436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FB427D0C-8567-8DFB-A8EA-D4EE987E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4" t="38005" r="74743" b="54852"/>
            <a:stretch>
              <a:fillRect/>
            </a:stretch>
          </p:blipFill>
          <p:spPr>
            <a:xfrm>
              <a:off x="5012100" y="456436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8E349352-AF95-B4CC-135D-0FC4A70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6" t="42779" r="64031" b="50078"/>
            <a:stretch>
              <a:fillRect/>
            </a:stretch>
          </p:blipFill>
          <p:spPr>
            <a:xfrm>
              <a:off x="5012100" y="528436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94C47B4-4F37-5AA7-AD55-F58932FAE97E}"/>
                </a:ext>
              </a:extLst>
            </p:cNvPr>
            <p:cNvCxnSpPr/>
            <p:nvPr/>
          </p:nvCxnSpPr>
          <p:spPr>
            <a:xfrm flipV="1">
              <a:off x="3633306" y="3844360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B358D0D-D2E6-9FCF-C754-07137E2FF1A5}"/>
                </a:ext>
              </a:extLst>
            </p:cNvPr>
            <p:cNvCxnSpPr/>
            <p:nvPr/>
          </p:nvCxnSpPr>
          <p:spPr>
            <a:xfrm flipV="1">
              <a:off x="3694700" y="4564360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BB4B139-2776-CB0B-89F5-3DC05341AAB6}"/>
                </a:ext>
              </a:extLst>
            </p:cNvPr>
            <p:cNvCxnSpPr/>
            <p:nvPr/>
          </p:nvCxnSpPr>
          <p:spPr>
            <a:xfrm flipV="1">
              <a:off x="3755660" y="4564360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A38596-D30B-8FB4-04DC-186EF7DD5292}"/>
                </a:ext>
              </a:extLst>
            </p:cNvPr>
            <p:cNvCxnSpPr>
              <a:cxnSpLocks/>
            </p:cNvCxnSpPr>
            <p:nvPr/>
          </p:nvCxnSpPr>
          <p:spPr>
            <a:xfrm>
              <a:off x="3735820" y="4870628"/>
              <a:ext cx="1264580" cy="4063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D87F4BF-1D83-8C01-F9DE-5783CCCF7237}"/>
                </a:ext>
              </a:extLst>
            </p:cNvPr>
            <p:cNvCxnSpPr/>
            <p:nvPr/>
          </p:nvCxnSpPr>
          <p:spPr>
            <a:xfrm>
              <a:off x="3963940" y="5001058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CF38D56-072D-EE4B-6C20-7C1205D47720}"/>
              </a:ext>
            </a:extLst>
          </p:cNvPr>
          <p:cNvGrpSpPr/>
          <p:nvPr/>
        </p:nvGrpSpPr>
        <p:grpSpPr>
          <a:xfrm>
            <a:off x="5945575" y="3805170"/>
            <a:ext cx="2520000" cy="2520000"/>
            <a:chOff x="5945575" y="3805170"/>
            <a:chExt cx="2520000" cy="2520000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38578311-B41D-A3F7-C628-11FE5F63D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575" y="3805170"/>
              <a:ext cx="2520000" cy="2520000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2FD20354-E73A-8166-5DF3-2E35356F0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1" t="30480" r="78736" b="62377"/>
            <a:stretch>
              <a:fillRect/>
            </a:stretch>
          </p:blipFill>
          <p:spPr>
            <a:xfrm>
              <a:off x="7735150" y="381506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C7A8E95-BEA5-60D7-F1AC-F9713A72D9EC}"/>
                </a:ext>
              </a:extLst>
            </p:cNvPr>
            <p:cNvSpPr/>
            <p:nvPr/>
          </p:nvSpPr>
          <p:spPr>
            <a:xfrm>
              <a:off x="7734305" y="4533627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A22B42A-E76D-8068-F82C-C08E76586A4C}"/>
                </a:ext>
              </a:extLst>
            </p:cNvPr>
            <p:cNvSpPr/>
            <p:nvPr/>
          </p:nvSpPr>
          <p:spPr>
            <a:xfrm>
              <a:off x="7734305" y="5262084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070FE4CA-2E34-5CE3-CF6F-074E49FD5684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6353561" y="3815067"/>
              <a:ext cx="1381589" cy="784738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42634164-2178-F155-1C1B-BA4C50701CFD}"/>
                </a:ext>
              </a:extLst>
            </p:cNvPr>
            <p:cNvCxnSpPr/>
            <p:nvPr/>
          </p:nvCxnSpPr>
          <p:spPr>
            <a:xfrm flipV="1">
              <a:off x="6414955" y="4522245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D5E95A6-7D6E-9103-DB72-FA60B3A9C0CE}"/>
                </a:ext>
              </a:extLst>
            </p:cNvPr>
            <p:cNvCxnSpPr/>
            <p:nvPr/>
          </p:nvCxnSpPr>
          <p:spPr>
            <a:xfrm flipV="1">
              <a:off x="6475915" y="4522245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2F21D2A-F2C5-AB02-678A-472FB842E16E}"/>
                </a:ext>
              </a:extLst>
            </p:cNvPr>
            <p:cNvCxnSpPr>
              <a:cxnSpLocks/>
            </p:cNvCxnSpPr>
            <p:nvPr/>
          </p:nvCxnSpPr>
          <p:spPr>
            <a:xfrm>
              <a:off x="6475915" y="4805183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F65732D-76F3-62D2-4E84-4E20F0739672}"/>
                </a:ext>
              </a:extLst>
            </p:cNvPr>
            <p:cNvCxnSpPr/>
            <p:nvPr/>
          </p:nvCxnSpPr>
          <p:spPr>
            <a:xfrm>
              <a:off x="6684195" y="4958943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ECB43662-554E-9228-52FC-2F659FEB9FBE}"/>
                </a:ext>
              </a:extLst>
            </p:cNvPr>
            <p:cNvCxnSpPr/>
            <p:nvPr/>
          </p:nvCxnSpPr>
          <p:spPr>
            <a:xfrm>
              <a:off x="6684195" y="4882245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119F8F9-7EF1-BDC6-F819-B5BA3DBFE1EC}"/>
                </a:ext>
              </a:extLst>
            </p:cNvPr>
            <p:cNvSpPr/>
            <p:nvPr/>
          </p:nvSpPr>
          <p:spPr>
            <a:xfrm>
              <a:off x="6351206" y="4687313"/>
              <a:ext cx="233565" cy="245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ADBA9191-E6B5-2574-F4CC-0A85BCAED810}"/>
                </a:ext>
              </a:extLst>
            </p:cNvPr>
            <p:cNvSpPr/>
            <p:nvPr/>
          </p:nvSpPr>
          <p:spPr>
            <a:xfrm>
              <a:off x="6593752" y="4877963"/>
              <a:ext cx="224882" cy="2381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CD763B9-7EFF-B59C-B20C-A238808D72A0}"/>
              </a:ext>
            </a:extLst>
          </p:cNvPr>
          <p:cNvGrpSpPr/>
          <p:nvPr/>
        </p:nvGrpSpPr>
        <p:grpSpPr>
          <a:xfrm>
            <a:off x="8776840" y="3743956"/>
            <a:ext cx="2520000" cy="2520000"/>
            <a:chOff x="8776840" y="3743956"/>
            <a:chExt cx="2520000" cy="2520000"/>
          </a:xfrm>
        </p:grpSpPr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7E0900BB-CEE4-07C9-575B-70C1EFCC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840" y="3743956"/>
              <a:ext cx="2520000" cy="2520000"/>
            </a:xfrm>
            <a:prstGeom prst="rect">
              <a:avLst/>
            </a:prstGeom>
          </p:spPr>
        </p:pic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497BDCBA-40B1-47E0-A4A9-DB7096E0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7" t="29732" r="77800" b="63126"/>
            <a:stretch>
              <a:fillRect/>
            </a:stretch>
          </p:blipFill>
          <p:spPr>
            <a:xfrm>
              <a:off x="10571169" y="375815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9898C5C-2438-ACF7-78AC-C8202A6DB258}"/>
                </a:ext>
              </a:extLst>
            </p:cNvPr>
            <p:cNvSpPr/>
            <p:nvPr/>
          </p:nvSpPr>
          <p:spPr>
            <a:xfrm>
              <a:off x="10571169" y="4484581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807F16C-398B-A7A7-33C6-1630E19ADC93}"/>
                </a:ext>
              </a:extLst>
            </p:cNvPr>
            <p:cNvSpPr/>
            <p:nvPr/>
          </p:nvSpPr>
          <p:spPr>
            <a:xfrm>
              <a:off x="10571169" y="5213038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1A0497E4-1E7C-DA14-E278-277A6D0E0DDD}"/>
                </a:ext>
              </a:extLst>
            </p:cNvPr>
            <p:cNvCxnSpPr/>
            <p:nvPr/>
          </p:nvCxnSpPr>
          <p:spPr>
            <a:xfrm flipV="1">
              <a:off x="9190425" y="3753199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B368CCC-A040-5057-4192-9BB36E9C84C9}"/>
                </a:ext>
              </a:extLst>
            </p:cNvPr>
            <p:cNvCxnSpPr/>
            <p:nvPr/>
          </p:nvCxnSpPr>
          <p:spPr>
            <a:xfrm flipV="1">
              <a:off x="9251819" y="4473199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3B8FAEC-9C90-8EB8-DC9B-296CC622BAA6}"/>
                </a:ext>
              </a:extLst>
            </p:cNvPr>
            <p:cNvCxnSpPr/>
            <p:nvPr/>
          </p:nvCxnSpPr>
          <p:spPr>
            <a:xfrm flipV="1">
              <a:off x="9312779" y="4473199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725B9E9E-8211-C494-8F99-2B9172F703E4}"/>
                </a:ext>
              </a:extLst>
            </p:cNvPr>
            <p:cNvCxnSpPr/>
            <p:nvPr/>
          </p:nvCxnSpPr>
          <p:spPr>
            <a:xfrm>
              <a:off x="9521059" y="4909897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6B3CB0FC-1863-A048-B376-4EA6C9007105}"/>
                </a:ext>
              </a:extLst>
            </p:cNvPr>
            <p:cNvCxnSpPr/>
            <p:nvPr/>
          </p:nvCxnSpPr>
          <p:spPr>
            <a:xfrm>
              <a:off x="9521059" y="4833199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1987B56-4EE3-3488-12FA-FF9CD2BFDD8A}"/>
                </a:ext>
              </a:extLst>
            </p:cNvPr>
            <p:cNvSpPr/>
            <p:nvPr/>
          </p:nvSpPr>
          <p:spPr>
            <a:xfrm>
              <a:off x="9188070" y="4638267"/>
              <a:ext cx="233565" cy="245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94154E3-4588-2353-A047-18C678CB3D6E}"/>
                </a:ext>
              </a:extLst>
            </p:cNvPr>
            <p:cNvSpPr/>
            <p:nvPr/>
          </p:nvSpPr>
          <p:spPr>
            <a:xfrm>
              <a:off x="9430616" y="4828917"/>
              <a:ext cx="224882" cy="2381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E8AA82F-AEE7-03B8-155A-657E3E341808}"/>
              </a:ext>
            </a:extLst>
          </p:cNvPr>
          <p:cNvGrpSpPr/>
          <p:nvPr/>
        </p:nvGrpSpPr>
        <p:grpSpPr>
          <a:xfrm>
            <a:off x="5928680" y="885256"/>
            <a:ext cx="2520000" cy="2518998"/>
            <a:chOff x="5928680" y="885256"/>
            <a:chExt cx="2520000" cy="2518998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05D0833-DCE1-3AA2-13D8-41118CD5D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28680" y="890342"/>
              <a:ext cx="2520000" cy="2513912"/>
            </a:xfrm>
            <a:prstGeom prst="rect">
              <a:avLst/>
            </a:prstGeom>
          </p:spPr>
        </p:pic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0E48111-ADF4-D1C3-6746-4BD51E37F8D6}"/>
                </a:ext>
              </a:extLst>
            </p:cNvPr>
            <p:cNvCxnSpPr/>
            <p:nvPr/>
          </p:nvCxnSpPr>
          <p:spPr>
            <a:xfrm flipV="1">
              <a:off x="6349886" y="885256"/>
              <a:ext cx="1378794" cy="7975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4500D5C-8690-B99F-A5AA-4CD5BB3ADFB1}"/>
                </a:ext>
              </a:extLst>
            </p:cNvPr>
            <p:cNvCxnSpPr/>
            <p:nvPr/>
          </p:nvCxnSpPr>
          <p:spPr>
            <a:xfrm flipV="1">
              <a:off x="6411280" y="1605256"/>
              <a:ext cx="1317400" cy="15376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B0EC6A2-080E-7FA8-375A-4A50B75E2A84}"/>
                </a:ext>
              </a:extLst>
            </p:cNvPr>
            <p:cNvCxnSpPr/>
            <p:nvPr/>
          </p:nvCxnSpPr>
          <p:spPr>
            <a:xfrm flipV="1">
              <a:off x="6472240" y="1605256"/>
              <a:ext cx="1256440" cy="2452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C723A4C-61DC-3E3C-91EB-F3A8DFD42DA5}"/>
                </a:ext>
              </a:extLst>
            </p:cNvPr>
            <p:cNvCxnSpPr>
              <a:cxnSpLocks/>
            </p:cNvCxnSpPr>
            <p:nvPr/>
          </p:nvCxnSpPr>
          <p:spPr>
            <a:xfrm>
              <a:off x="6472240" y="1888194"/>
              <a:ext cx="1256440" cy="43706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5283E8F-0F9D-079A-5ECB-23C8E88E791C}"/>
                </a:ext>
              </a:extLst>
            </p:cNvPr>
            <p:cNvCxnSpPr/>
            <p:nvPr/>
          </p:nvCxnSpPr>
          <p:spPr>
            <a:xfrm>
              <a:off x="6680520" y="2041954"/>
              <a:ext cx="1050110" cy="100330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CFE6905-C6BC-4034-674A-182904D481B0}"/>
                </a:ext>
              </a:extLst>
            </p:cNvPr>
            <p:cNvCxnSpPr/>
            <p:nvPr/>
          </p:nvCxnSpPr>
          <p:spPr>
            <a:xfrm>
              <a:off x="6680520" y="1965256"/>
              <a:ext cx="1050110" cy="36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EC4313E-B5E0-9285-2DE7-E95236B2BE07}"/>
                </a:ext>
              </a:extLst>
            </p:cNvPr>
            <p:cNvSpPr/>
            <p:nvPr/>
          </p:nvSpPr>
          <p:spPr>
            <a:xfrm>
              <a:off x="6308335" y="1788160"/>
              <a:ext cx="228600" cy="2053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A5FC7C9-D07A-83E3-7A9C-92858ED3E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78" t="26664" r="77598" b="63812"/>
            <a:stretch>
              <a:fillRect/>
            </a:stretch>
          </p:blipFill>
          <p:spPr>
            <a:xfrm>
              <a:off x="7728680" y="89034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698D939-1328-E78B-8287-C3E3B6244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48" t="36533" r="73928" b="53944"/>
            <a:stretch>
              <a:fillRect/>
            </a:stretch>
          </p:blipFill>
          <p:spPr>
            <a:xfrm>
              <a:off x="7727705" y="162455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3102275-C9CB-A28C-792A-2842A7EA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83" t="41276" r="64393" b="49201"/>
            <a:stretch>
              <a:fillRect/>
            </a:stretch>
          </p:blipFill>
          <p:spPr>
            <a:xfrm>
              <a:off x="7726730" y="234383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73292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993BD2-79EE-8826-07F9-4A47EF2BDECB}"/>
              </a:ext>
            </a:extLst>
          </p:cNvPr>
          <p:cNvSpPr txBox="1"/>
          <p:nvPr/>
        </p:nvSpPr>
        <p:spPr>
          <a:xfrm>
            <a:off x="189480" y="40288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x026mdfa,DNA,LPGA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F8712A-55A1-8B13-A154-51421842C054}"/>
              </a:ext>
            </a:extLst>
          </p:cNvPr>
          <p:cNvGrpSpPr/>
          <p:nvPr/>
        </p:nvGrpSpPr>
        <p:grpSpPr>
          <a:xfrm>
            <a:off x="297180" y="769620"/>
            <a:ext cx="2520000" cy="2520000"/>
            <a:chOff x="297180" y="76962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B53BB2-0F25-5A68-A34E-014E1B5C0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" y="769620"/>
              <a:ext cx="2520000" cy="252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F5B658-08A0-1613-2380-993DA1E9E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1" t="29558" r="78796" b="63299"/>
            <a:stretch>
              <a:fillRect/>
            </a:stretch>
          </p:blipFill>
          <p:spPr>
            <a:xfrm>
              <a:off x="2097180" y="76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AE0D938-5182-4D9C-CF8F-76FD553B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8" t="37398" r="73429" b="55459"/>
            <a:stretch>
              <a:fillRect/>
            </a:stretch>
          </p:blipFill>
          <p:spPr>
            <a:xfrm>
              <a:off x="2097180" y="148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683D312-55BF-052A-AF83-FC9A12830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5" t="42289" r="65092" b="50568"/>
            <a:stretch>
              <a:fillRect/>
            </a:stretch>
          </p:blipFill>
          <p:spPr>
            <a:xfrm>
              <a:off x="2097180" y="220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546988D-CE9A-0940-5E44-B28EB228E9CC}"/>
                </a:ext>
              </a:extLst>
            </p:cNvPr>
            <p:cNvCxnSpPr>
              <a:endCxn id="15" idx="0"/>
            </p:cNvCxnSpPr>
            <p:nvPr/>
          </p:nvCxnSpPr>
          <p:spPr>
            <a:xfrm flipV="1">
              <a:off x="737616" y="769620"/>
              <a:ext cx="1359564" cy="79095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68ABC5-CEA9-DC02-91E6-23CC29734DE1}"/>
                </a:ext>
              </a:extLst>
            </p:cNvPr>
            <p:cNvCxnSpPr>
              <a:endCxn id="14" idx="0"/>
            </p:cNvCxnSpPr>
            <p:nvPr/>
          </p:nvCxnSpPr>
          <p:spPr>
            <a:xfrm flipV="1">
              <a:off x="792480" y="1489620"/>
              <a:ext cx="1304700" cy="16239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38ED2FA-3146-611F-B1DE-AA28DA916896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871728" y="1780032"/>
              <a:ext cx="1225452" cy="429588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C425400-05A3-6B49-DF7C-049B9C753148}"/>
                </a:ext>
              </a:extLst>
            </p:cNvPr>
            <p:cNvCxnSpPr>
              <a:endCxn id="13" idx="3"/>
            </p:cNvCxnSpPr>
            <p:nvPr/>
          </p:nvCxnSpPr>
          <p:spPr>
            <a:xfrm>
              <a:off x="1060704" y="1944624"/>
              <a:ext cx="1036476" cy="98499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04A5613-F325-5DFD-B8C4-704AC920994E}"/>
              </a:ext>
            </a:extLst>
          </p:cNvPr>
          <p:cNvGrpSpPr/>
          <p:nvPr/>
        </p:nvGrpSpPr>
        <p:grpSpPr>
          <a:xfrm>
            <a:off x="3133656" y="769620"/>
            <a:ext cx="2520000" cy="2520000"/>
            <a:chOff x="3657600" y="990600"/>
            <a:chExt cx="2520000" cy="25200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7BBF798-96E5-AD1D-01A8-F70B6379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2520000" cy="25200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7852822-309D-C35C-E56B-4C64FB10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83" t="29690" r="79174" b="63167"/>
            <a:stretch>
              <a:fillRect/>
            </a:stretch>
          </p:blipFill>
          <p:spPr>
            <a:xfrm>
              <a:off x="5457600" y="99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CC6C4000-1D53-AAA7-C9B0-638963E50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99" t="37578" r="73958" b="55279"/>
            <a:stretch>
              <a:fillRect/>
            </a:stretch>
          </p:blipFill>
          <p:spPr>
            <a:xfrm>
              <a:off x="5457600" y="171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5107B6E-546B-52D1-1E96-9A3D0001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92" t="41205" r="65265" b="51652"/>
            <a:stretch>
              <a:fillRect/>
            </a:stretch>
          </p:blipFill>
          <p:spPr>
            <a:xfrm>
              <a:off x="5457600" y="243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8D62F0E-8BCE-48B6-23DD-57D085F5BEA8}"/>
                </a:ext>
              </a:extLst>
            </p:cNvPr>
            <p:cNvCxnSpPr>
              <a:endCxn id="34" idx="0"/>
            </p:cNvCxnSpPr>
            <p:nvPr/>
          </p:nvCxnSpPr>
          <p:spPr>
            <a:xfrm flipV="1">
              <a:off x="4061460" y="990600"/>
              <a:ext cx="1396140" cy="789432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623E30C-88E8-B1AA-A306-556DF465D37E}"/>
                </a:ext>
              </a:extLst>
            </p:cNvPr>
            <p:cNvCxnSpPr>
              <a:endCxn id="34" idx="3"/>
            </p:cNvCxnSpPr>
            <p:nvPr/>
          </p:nvCxnSpPr>
          <p:spPr>
            <a:xfrm flipV="1">
              <a:off x="4160520" y="1710600"/>
              <a:ext cx="1297080" cy="234024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1A1D7A2-21B3-1B99-C494-6DA38D9342E5}"/>
                </a:ext>
              </a:extLst>
            </p:cNvPr>
            <p:cNvCxnSpPr>
              <a:endCxn id="33" idx="3"/>
            </p:cNvCxnSpPr>
            <p:nvPr/>
          </p:nvCxnSpPr>
          <p:spPr>
            <a:xfrm>
              <a:off x="4221480" y="2029620"/>
              <a:ext cx="1236120" cy="400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3012E09-6517-D220-3398-89BA76B4D1F0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4389120" y="2158974"/>
              <a:ext cx="1068480" cy="991626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8793866-7954-1B0B-A1AB-9552F59C6482}"/>
              </a:ext>
            </a:extLst>
          </p:cNvPr>
          <p:cNvGrpSpPr/>
          <p:nvPr/>
        </p:nvGrpSpPr>
        <p:grpSpPr>
          <a:xfrm>
            <a:off x="6230736" y="769620"/>
            <a:ext cx="2520000" cy="2520000"/>
            <a:chOff x="6230736" y="769620"/>
            <a:chExt cx="2520000" cy="252000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10D522A6-05A1-3DC1-8F53-683B9112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736" y="769620"/>
              <a:ext cx="2520000" cy="252000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8A039C1-8E8F-1F3E-1DD0-11AF7EA0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4" t="28379" r="80423" b="64478"/>
            <a:stretch>
              <a:fillRect/>
            </a:stretch>
          </p:blipFill>
          <p:spPr>
            <a:xfrm>
              <a:off x="8030736" y="7696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6FAB99A-5D87-E314-FFE8-2CB30BD2E055}"/>
                </a:ext>
              </a:extLst>
            </p:cNvPr>
            <p:cNvSpPr/>
            <p:nvPr/>
          </p:nvSpPr>
          <p:spPr>
            <a:xfrm>
              <a:off x="8030736" y="1489620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90A05BF-06F9-9A3D-2683-6B257F5AC660}"/>
                </a:ext>
              </a:extLst>
            </p:cNvPr>
            <p:cNvSpPr/>
            <p:nvPr/>
          </p:nvSpPr>
          <p:spPr>
            <a:xfrm>
              <a:off x="8030736" y="2212322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A36F280-7FA0-ACA9-F246-E0E1D2678850}"/>
                </a:ext>
              </a:extLst>
            </p:cNvPr>
            <p:cNvCxnSpPr>
              <a:endCxn id="50" idx="0"/>
            </p:cNvCxnSpPr>
            <p:nvPr/>
          </p:nvCxnSpPr>
          <p:spPr>
            <a:xfrm flipV="1">
              <a:off x="6637020" y="769620"/>
              <a:ext cx="1393716" cy="78943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BB5FC79-150E-EC8E-2147-38038E5701F9}"/>
                </a:ext>
              </a:extLst>
            </p:cNvPr>
            <p:cNvCxnSpPr/>
            <p:nvPr/>
          </p:nvCxnSpPr>
          <p:spPr>
            <a:xfrm flipV="1">
              <a:off x="6713220" y="1489620"/>
              <a:ext cx="1317516" cy="1623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24471D9-8010-47E6-0AC3-054F5763618B}"/>
                </a:ext>
              </a:extLst>
            </p:cNvPr>
            <p:cNvCxnSpPr/>
            <p:nvPr/>
          </p:nvCxnSpPr>
          <p:spPr>
            <a:xfrm>
              <a:off x="6774180" y="1808640"/>
              <a:ext cx="1256556" cy="4009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5AF4C32-CF14-956B-8B04-069C5E6CB729}"/>
                </a:ext>
              </a:extLst>
            </p:cNvPr>
            <p:cNvCxnSpPr/>
            <p:nvPr/>
          </p:nvCxnSpPr>
          <p:spPr>
            <a:xfrm>
              <a:off x="6835140" y="1944624"/>
              <a:ext cx="1195596" cy="984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2D15FA4-85C5-1679-69C8-A8FC6842C83A}"/>
                </a:ext>
              </a:extLst>
            </p:cNvPr>
            <p:cNvSpPr/>
            <p:nvPr/>
          </p:nvSpPr>
          <p:spPr>
            <a:xfrm>
              <a:off x="6620652" y="1652016"/>
              <a:ext cx="263364" cy="222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54BF616-968E-38DC-F696-41104EFE0459}"/>
                </a:ext>
              </a:extLst>
            </p:cNvPr>
            <p:cNvSpPr/>
            <p:nvPr/>
          </p:nvSpPr>
          <p:spPr>
            <a:xfrm>
              <a:off x="6778530" y="1869027"/>
              <a:ext cx="263364" cy="2859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49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888D64-DDE2-8FEA-49AB-957816F9DDAB}"/>
              </a:ext>
            </a:extLst>
          </p:cNvPr>
          <p:cNvSpPr txBox="1"/>
          <p:nvPr/>
        </p:nvSpPr>
        <p:spPr>
          <a:xfrm>
            <a:off x="205618" y="18010"/>
            <a:ext cx="387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X055</a:t>
            </a:r>
            <a:r>
              <a:rPr lang="zh-CN" altLang="en-US" sz="2000" dirty="0"/>
              <a:t>原图，标注，我们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ipi</a:t>
            </a:r>
            <a:endParaRPr lang="en-US" altLang="zh-CN" sz="2000" dirty="0"/>
          </a:p>
          <a:p>
            <a:r>
              <a:rPr lang="en-US" altLang="zh-CN" sz="2000" dirty="0" err="1"/>
              <a:t>Mpcm,FKRW,MLCL,ISTDU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0BF89D-9B39-E2AA-6F05-72098F5FB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6" y="811491"/>
            <a:ext cx="2520000" cy="2520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8ABA7C-9E27-1F74-31B5-29AAE5AFA109}"/>
              </a:ext>
            </a:extLst>
          </p:cNvPr>
          <p:cNvGrpSpPr/>
          <p:nvPr/>
        </p:nvGrpSpPr>
        <p:grpSpPr>
          <a:xfrm>
            <a:off x="2818806" y="811491"/>
            <a:ext cx="2520000" cy="2520000"/>
            <a:chOff x="3657600" y="99060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563283E-ABE8-3722-4B7E-6F81716F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2520000" cy="252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79247A5-E515-0284-67F3-D22E458E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9" t="38516" r="16778" b="54341"/>
            <a:stretch>
              <a:fillRect/>
            </a:stretch>
          </p:blipFill>
          <p:spPr>
            <a:xfrm>
              <a:off x="3657600" y="207149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9FACA1C-5F6B-FDA5-C89E-3EE16B74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50" t="50676" r="13207" b="42182"/>
            <a:stretch>
              <a:fillRect/>
            </a:stretch>
          </p:blipFill>
          <p:spPr>
            <a:xfrm>
              <a:off x="3657600" y="27906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5C34E14-FE64-528D-E342-6F44213EFA42}"/>
                </a:ext>
              </a:extLst>
            </p:cNvPr>
            <p:cNvCxnSpPr>
              <a:stCxn id="13" idx="1"/>
            </p:cNvCxnSpPr>
            <p:nvPr/>
          </p:nvCxnSpPr>
          <p:spPr>
            <a:xfrm flipV="1">
              <a:off x="4377600" y="2030730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6AC2FCA-DF67-A857-BBAB-E488FC5E861F}"/>
                </a:ext>
              </a:extLst>
            </p:cNvPr>
            <p:cNvCxnSpPr>
              <a:endCxn id="13" idx="2"/>
            </p:cNvCxnSpPr>
            <p:nvPr/>
          </p:nvCxnSpPr>
          <p:spPr>
            <a:xfrm flipH="1">
              <a:off x="4377600" y="2071491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6A505BC-5983-BD96-0FA6-637C4BBE7567}"/>
                </a:ext>
              </a:extLst>
            </p:cNvPr>
            <p:cNvCxnSpPr>
              <a:endCxn id="12" idx="1"/>
            </p:cNvCxnSpPr>
            <p:nvPr/>
          </p:nvCxnSpPr>
          <p:spPr>
            <a:xfrm flipH="1">
              <a:off x="4377600" y="2293620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D51328C-C1FA-A800-76BC-4DEBE20FFA06}"/>
                </a:ext>
              </a:extLst>
            </p:cNvPr>
            <p:cNvCxnSpPr>
              <a:endCxn id="12" idx="2"/>
            </p:cNvCxnSpPr>
            <p:nvPr/>
          </p:nvCxnSpPr>
          <p:spPr>
            <a:xfrm flipH="1">
              <a:off x="4377600" y="2358390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52221CC-BFAA-FAAD-409D-2825EB3478F1}"/>
              </a:ext>
            </a:extLst>
          </p:cNvPr>
          <p:cNvGrpSpPr/>
          <p:nvPr/>
        </p:nvGrpSpPr>
        <p:grpSpPr>
          <a:xfrm>
            <a:off x="2814312" y="3763701"/>
            <a:ext cx="2524494" cy="2520446"/>
            <a:chOff x="2814312" y="3763701"/>
            <a:chExt cx="2524494" cy="2520446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178191C-D1B8-072E-C4C4-BB0944C00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06" y="3763701"/>
              <a:ext cx="2520000" cy="25200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EBE3AC2D-5C44-D7D7-FAC4-6733D551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8" t="39311" r="14269" b="53546"/>
            <a:stretch>
              <a:fillRect/>
            </a:stretch>
          </p:blipFill>
          <p:spPr>
            <a:xfrm>
              <a:off x="2814312" y="484414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07D6DE3-1306-BE1C-FA8E-54CC5476F604}"/>
                </a:ext>
              </a:extLst>
            </p:cNvPr>
            <p:cNvSpPr/>
            <p:nvPr/>
          </p:nvSpPr>
          <p:spPr>
            <a:xfrm>
              <a:off x="2814312" y="5564147"/>
              <a:ext cx="720000" cy="72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E8F827A-D5DF-4BB0-6656-CDA1D3525DB3}"/>
                </a:ext>
              </a:extLst>
            </p:cNvPr>
            <p:cNvCxnSpPr/>
            <p:nvPr/>
          </p:nvCxnSpPr>
          <p:spPr>
            <a:xfrm flipV="1">
              <a:off x="3538806" y="4803386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F5254BE-3829-F87A-9AE6-3E97768808FA}"/>
                </a:ext>
              </a:extLst>
            </p:cNvPr>
            <p:cNvCxnSpPr/>
            <p:nvPr/>
          </p:nvCxnSpPr>
          <p:spPr>
            <a:xfrm flipH="1">
              <a:off x="3538806" y="4844147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FD90A82-2ED9-037E-E20E-851B65562DAB}"/>
                </a:ext>
              </a:extLst>
            </p:cNvPr>
            <p:cNvCxnSpPr/>
            <p:nvPr/>
          </p:nvCxnSpPr>
          <p:spPr>
            <a:xfrm flipH="1">
              <a:off x="3538806" y="5066276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200F6DB-C7EB-3599-85FC-85712482191D}"/>
                </a:ext>
              </a:extLst>
            </p:cNvPr>
            <p:cNvCxnSpPr/>
            <p:nvPr/>
          </p:nvCxnSpPr>
          <p:spPr>
            <a:xfrm flipH="1">
              <a:off x="3538806" y="5131046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99DDFB7-6DB1-A0C0-CF2A-478D53FF3554}"/>
                </a:ext>
              </a:extLst>
            </p:cNvPr>
            <p:cNvSpPr/>
            <p:nvPr/>
          </p:nvSpPr>
          <p:spPr>
            <a:xfrm>
              <a:off x="4714240" y="4895086"/>
              <a:ext cx="416560" cy="4969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B99F6AC-2EDE-8EC7-9898-4900C32B0177}"/>
              </a:ext>
            </a:extLst>
          </p:cNvPr>
          <p:cNvGrpSpPr/>
          <p:nvPr/>
        </p:nvGrpSpPr>
        <p:grpSpPr>
          <a:xfrm>
            <a:off x="8192466" y="811491"/>
            <a:ext cx="2520000" cy="2520000"/>
            <a:chOff x="8192466" y="811491"/>
            <a:chExt cx="2520000" cy="2520000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A456F04-A14A-49AA-C5A5-FCF5532A73C6}"/>
                </a:ext>
              </a:extLst>
            </p:cNvPr>
            <p:cNvGrpSpPr/>
            <p:nvPr/>
          </p:nvGrpSpPr>
          <p:grpSpPr>
            <a:xfrm>
              <a:off x="8192466" y="811491"/>
              <a:ext cx="2520000" cy="2520000"/>
              <a:chOff x="8116478" y="327347"/>
              <a:chExt cx="2520000" cy="2520000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C9FCA93F-16A6-CFA9-7A67-6510D1EB7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6478" y="327347"/>
                <a:ext cx="2520000" cy="2520000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AEACBC09-34EE-EF34-9687-6B85A5D0A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943" t="40076" r="14915" b="52782"/>
              <a:stretch>
                <a:fillRect/>
              </a:stretch>
            </p:blipFill>
            <p:spPr>
              <a:xfrm>
                <a:off x="8116478" y="1407345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0 h 720000"/>
                  <a:gd name="connsiteX2" fmla="*/ 720000 w 720000"/>
                  <a:gd name="connsiteY2" fmla="*/ 720000 h 720000"/>
                  <a:gd name="connsiteX3" fmla="*/ 0 w 720000"/>
                  <a:gd name="connsiteY3" fmla="*/ 720000 h 720000"/>
                  <a:gd name="connsiteX4" fmla="*/ 0 w 720000"/>
                  <a:gd name="connsiteY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45A81C51-B9E0-E6BA-2D9F-C1788DA11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01" t="50659" r="13856" b="42198"/>
              <a:stretch>
                <a:fillRect/>
              </a:stretch>
            </p:blipFill>
            <p:spPr>
              <a:xfrm>
                <a:off x="8116478" y="2127346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0 h 720000"/>
                  <a:gd name="connsiteX2" fmla="*/ 720000 w 720000"/>
                  <a:gd name="connsiteY2" fmla="*/ 720000 h 720000"/>
                  <a:gd name="connsiteX3" fmla="*/ 0 w 720000"/>
                  <a:gd name="connsiteY3" fmla="*/ 720000 h 720000"/>
                  <a:gd name="connsiteX4" fmla="*/ 0 w 720000"/>
                  <a:gd name="connsiteY4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/>
                </a:solidFill>
              </a:ln>
            </p:spPr>
          </p:pic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3894B973-821B-A8DC-C38A-582F47305C1D}"/>
                  </a:ext>
                </a:extLst>
              </p:cNvPr>
              <p:cNvCxnSpPr/>
              <p:nvPr/>
            </p:nvCxnSpPr>
            <p:spPr>
              <a:xfrm flipV="1">
                <a:off x="8846458" y="1355598"/>
                <a:ext cx="1348830" cy="40761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98079B81-E917-08D3-5093-E5893AC71CD6}"/>
                  </a:ext>
                </a:extLst>
              </p:cNvPr>
              <p:cNvCxnSpPr/>
              <p:nvPr/>
            </p:nvCxnSpPr>
            <p:spPr>
              <a:xfrm flipH="1">
                <a:off x="8846458" y="1396359"/>
                <a:ext cx="1348830" cy="720000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17D4DA7-F720-F434-5E87-7791B599520C}"/>
                  </a:ext>
                </a:extLst>
              </p:cNvPr>
              <p:cNvCxnSpPr/>
              <p:nvPr/>
            </p:nvCxnSpPr>
            <p:spPr>
              <a:xfrm flipH="1">
                <a:off x="8846458" y="1618488"/>
                <a:ext cx="1348830" cy="496980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EE42195-4CA5-2587-D2D0-E886C4B1B42A}"/>
                  </a:ext>
                </a:extLst>
              </p:cNvPr>
              <p:cNvCxnSpPr/>
              <p:nvPr/>
            </p:nvCxnSpPr>
            <p:spPr>
              <a:xfrm flipH="1">
                <a:off x="8846458" y="1683258"/>
                <a:ext cx="1348830" cy="1152210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CB80115-A19E-7C03-440B-EF45156F3517}"/>
                </a:ext>
              </a:extLst>
            </p:cNvPr>
            <p:cNvSpPr/>
            <p:nvPr/>
          </p:nvSpPr>
          <p:spPr>
            <a:xfrm>
              <a:off x="9838944" y="3041904"/>
              <a:ext cx="341376" cy="27770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6EC8118-83F1-53FC-0233-0652CC1302FF}"/>
                </a:ext>
              </a:extLst>
            </p:cNvPr>
            <p:cNvSpPr/>
            <p:nvPr/>
          </p:nvSpPr>
          <p:spPr>
            <a:xfrm>
              <a:off x="10438106" y="3102864"/>
              <a:ext cx="168934" cy="216748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2549C7-F036-E3DB-8E6F-744846CA5EE5}"/>
              </a:ext>
            </a:extLst>
          </p:cNvPr>
          <p:cNvGrpSpPr/>
          <p:nvPr/>
        </p:nvGrpSpPr>
        <p:grpSpPr>
          <a:xfrm>
            <a:off x="5607636" y="3763256"/>
            <a:ext cx="2520000" cy="2520000"/>
            <a:chOff x="5607636" y="3763256"/>
            <a:chExt cx="2520000" cy="252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9CC4778-D91B-589E-2BF9-5C0CA0892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636" y="3763256"/>
              <a:ext cx="2520000" cy="25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279F54B-ED63-1964-5BE8-ECBC27103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97" t="39441" r="14360" b="53417"/>
            <a:stretch>
              <a:fillRect/>
            </a:stretch>
          </p:blipFill>
          <p:spPr>
            <a:xfrm>
              <a:off x="5607636" y="484414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617FA69-BE8B-EF3E-536B-4958F60B1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87" t="51032" r="15570" b="41825"/>
            <a:stretch>
              <a:fillRect/>
            </a:stretch>
          </p:blipFill>
          <p:spPr>
            <a:xfrm>
              <a:off x="5607636" y="556302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CA10CA-7C88-2C1C-E31B-65A206360D16}"/>
                </a:ext>
              </a:extLst>
            </p:cNvPr>
            <p:cNvCxnSpPr/>
            <p:nvPr/>
          </p:nvCxnSpPr>
          <p:spPr>
            <a:xfrm flipV="1">
              <a:off x="6327636" y="4783336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45172F-31BE-1580-6BDF-D4471E32B2A2}"/>
                </a:ext>
              </a:extLst>
            </p:cNvPr>
            <p:cNvCxnSpPr/>
            <p:nvPr/>
          </p:nvCxnSpPr>
          <p:spPr>
            <a:xfrm flipH="1">
              <a:off x="6327636" y="4824097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0208D93-7BEA-7B0A-F4AA-2C62AA4DAD79}"/>
                </a:ext>
              </a:extLst>
            </p:cNvPr>
            <p:cNvCxnSpPr/>
            <p:nvPr/>
          </p:nvCxnSpPr>
          <p:spPr>
            <a:xfrm flipH="1">
              <a:off x="6327636" y="5046226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0162839-AF13-25A5-FE52-CA988DA2F8E6}"/>
                </a:ext>
              </a:extLst>
            </p:cNvPr>
            <p:cNvCxnSpPr/>
            <p:nvPr/>
          </p:nvCxnSpPr>
          <p:spPr>
            <a:xfrm flipH="1">
              <a:off x="6327636" y="5110996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4603927-1281-A787-1F2B-3A8F5DD024C4}"/>
                </a:ext>
              </a:extLst>
            </p:cNvPr>
            <p:cNvSpPr/>
            <p:nvPr/>
          </p:nvSpPr>
          <p:spPr>
            <a:xfrm>
              <a:off x="7503070" y="4875036"/>
              <a:ext cx="416560" cy="4969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5F31F7B-23C7-630C-4E2D-70CE11994EA3}"/>
                </a:ext>
              </a:extLst>
            </p:cNvPr>
            <p:cNvSpPr/>
            <p:nvPr/>
          </p:nvSpPr>
          <p:spPr>
            <a:xfrm>
              <a:off x="7784944" y="6015172"/>
              <a:ext cx="309516" cy="23578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23CD3DC-EBD3-BF9C-9982-19BF40C8CBF1}"/>
              </a:ext>
            </a:extLst>
          </p:cNvPr>
          <p:cNvGrpSpPr/>
          <p:nvPr/>
        </p:nvGrpSpPr>
        <p:grpSpPr>
          <a:xfrm>
            <a:off x="8336860" y="3753815"/>
            <a:ext cx="2520001" cy="2520000"/>
            <a:chOff x="8336860" y="3753815"/>
            <a:chExt cx="2520001" cy="2520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71D6757-36D4-6E57-2016-69A7DD884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61" y="3753815"/>
              <a:ext cx="2520000" cy="252000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36E374FE-EDCA-194D-EBCE-2971D6D9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35" t="40285" r="12922" b="52572"/>
            <a:stretch>
              <a:fillRect/>
            </a:stretch>
          </p:blipFill>
          <p:spPr>
            <a:xfrm>
              <a:off x="8336860" y="4844147"/>
              <a:ext cx="719999" cy="720000"/>
            </a:xfrm>
            <a:custGeom>
              <a:avLst/>
              <a:gdLst>
                <a:gd name="connsiteX0" fmla="*/ 0 w 719999"/>
                <a:gd name="connsiteY0" fmla="*/ 0 h 720000"/>
                <a:gd name="connsiteX1" fmla="*/ 719999 w 719999"/>
                <a:gd name="connsiteY1" fmla="*/ 0 h 720000"/>
                <a:gd name="connsiteX2" fmla="*/ 719999 w 719999"/>
                <a:gd name="connsiteY2" fmla="*/ 720000 h 720000"/>
                <a:gd name="connsiteX3" fmla="*/ 0 w 719999"/>
                <a:gd name="connsiteY3" fmla="*/ 720000 h 720000"/>
                <a:gd name="connsiteX4" fmla="*/ 0 w 719999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999" h="720000">
                  <a:moveTo>
                    <a:pt x="0" y="0"/>
                  </a:moveTo>
                  <a:lnTo>
                    <a:pt x="719999" y="0"/>
                  </a:lnTo>
                  <a:lnTo>
                    <a:pt x="719999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4B6C9DE2-906A-7D5F-9143-5753C736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81" t="50997" r="14176" b="41860"/>
            <a:stretch>
              <a:fillRect/>
            </a:stretch>
          </p:blipFill>
          <p:spPr>
            <a:xfrm>
              <a:off x="8336861" y="5550217"/>
              <a:ext cx="719999" cy="720000"/>
            </a:xfrm>
            <a:custGeom>
              <a:avLst/>
              <a:gdLst>
                <a:gd name="connsiteX0" fmla="*/ 0 w 719999"/>
                <a:gd name="connsiteY0" fmla="*/ 0 h 720000"/>
                <a:gd name="connsiteX1" fmla="*/ 719999 w 719999"/>
                <a:gd name="connsiteY1" fmla="*/ 0 h 720000"/>
                <a:gd name="connsiteX2" fmla="*/ 719999 w 719999"/>
                <a:gd name="connsiteY2" fmla="*/ 720000 h 720000"/>
                <a:gd name="connsiteX3" fmla="*/ 0 w 719999"/>
                <a:gd name="connsiteY3" fmla="*/ 720000 h 720000"/>
                <a:gd name="connsiteX4" fmla="*/ 0 w 719999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999" h="720000">
                  <a:moveTo>
                    <a:pt x="0" y="0"/>
                  </a:moveTo>
                  <a:lnTo>
                    <a:pt x="719999" y="0"/>
                  </a:lnTo>
                  <a:lnTo>
                    <a:pt x="719999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54A31B-58EA-57B8-6D20-FD0C5E0CE836}"/>
                </a:ext>
              </a:extLst>
            </p:cNvPr>
            <p:cNvCxnSpPr/>
            <p:nvPr/>
          </p:nvCxnSpPr>
          <p:spPr>
            <a:xfrm flipV="1">
              <a:off x="9057573" y="4771333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EE561C9-AD15-1FDC-EC21-9349D43DABA8}"/>
                </a:ext>
              </a:extLst>
            </p:cNvPr>
            <p:cNvCxnSpPr/>
            <p:nvPr/>
          </p:nvCxnSpPr>
          <p:spPr>
            <a:xfrm flipH="1">
              <a:off x="9057573" y="4812094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0ACC8A9-5EE3-C0DE-6D57-AB464FE3A01E}"/>
                </a:ext>
              </a:extLst>
            </p:cNvPr>
            <p:cNvCxnSpPr/>
            <p:nvPr/>
          </p:nvCxnSpPr>
          <p:spPr>
            <a:xfrm flipH="1">
              <a:off x="9057573" y="5034223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766A123-8728-042E-8494-BD9C3770AAC7}"/>
                </a:ext>
              </a:extLst>
            </p:cNvPr>
            <p:cNvCxnSpPr/>
            <p:nvPr/>
          </p:nvCxnSpPr>
          <p:spPr>
            <a:xfrm flipH="1">
              <a:off x="9057573" y="5098993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385C5E-583D-9563-E529-4D9E548FF43F}"/>
                </a:ext>
              </a:extLst>
            </p:cNvPr>
            <p:cNvSpPr/>
            <p:nvPr/>
          </p:nvSpPr>
          <p:spPr>
            <a:xfrm>
              <a:off x="10233007" y="4863033"/>
              <a:ext cx="416560" cy="4969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9361C0-6488-96CE-649F-7A6A9B3B87BE}"/>
              </a:ext>
            </a:extLst>
          </p:cNvPr>
          <p:cNvGrpSpPr/>
          <p:nvPr/>
        </p:nvGrpSpPr>
        <p:grpSpPr>
          <a:xfrm>
            <a:off x="5505636" y="814535"/>
            <a:ext cx="2520000" cy="2516956"/>
            <a:chOff x="5505636" y="814535"/>
            <a:chExt cx="2520000" cy="251695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DB5DFB2-CBE7-2166-C362-7E124E19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5636" y="814535"/>
              <a:ext cx="2520000" cy="2513912"/>
            </a:xfrm>
            <a:prstGeom prst="rect">
              <a:avLst/>
            </a:prstGeom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6DCA498-BC90-A30A-7429-A27726FA0E30}"/>
                </a:ext>
              </a:extLst>
            </p:cNvPr>
            <p:cNvCxnSpPr/>
            <p:nvPr/>
          </p:nvCxnSpPr>
          <p:spPr>
            <a:xfrm flipV="1">
              <a:off x="6218562" y="1851621"/>
              <a:ext cx="1348830" cy="40761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0FA9A9B-9EDD-3B2C-F669-125CBB9F2BA6}"/>
                </a:ext>
              </a:extLst>
            </p:cNvPr>
            <p:cNvCxnSpPr/>
            <p:nvPr/>
          </p:nvCxnSpPr>
          <p:spPr>
            <a:xfrm flipH="1">
              <a:off x="6218562" y="1892382"/>
              <a:ext cx="1348830" cy="72000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6EE7372-6CAC-8E49-9A7C-0F82C3898604}"/>
                </a:ext>
              </a:extLst>
            </p:cNvPr>
            <p:cNvCxnSpPr/>
            <p:nvPr/>
          </p:nvCxnSpPr>
          <p:spPr>
            <a:xfrm flipH="1">
              <a:off x="6218562" y="2114511"/>
              <a:ext cx="1348830" cy="49698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09306A3-3EDE-AAE6-E8AC-748C2131CFD3}"/>
                </a:ext>
              </a:extLst>
            </p:cNvPr>
            <p:cNvCxnSpPr/>
            <p:nvPr/>
          </p:nvCxnSpPr>
          <p:spPr>
            <a:xfrm flipH="1">
              <a:off x="6218562" y="2179281"/>
              <a:ext cx="1348830" cy="1152210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45C5126-4C1B-0BE9-E4D8-12B5DD629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94" t="38527" r="13083" b="51949"/>
            <a:stretch>
              <a:fillRect/>
            </a:stretch>
          </p:blipFill>
          <p:spPr>
            <a:xfrm>
              <a:off x="5512710" y="191131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90206C1-BC6D-3DF6-5190-5264C787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3" t="50000" r="12464" b="40476"/>
            <a:stretch>
              <a:fillRect/>
            </a:stretch>
          </p:blipFill>
          <p:spPr>
            <a:xfrm>
              <a:off x="5512710" y="260856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1084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FFB1D4-92F9-016F-AB91-9F98C8B6594D}"/>
              </a:ext>
            </a:extLst>
          </p:cNvPr>
          <p:cNvSpPr txBox="1"/>
          <p:nvPr/>
        </p:nvSpPr>
        <p:spPr>
          <a:xfrm>
            <a:off x="510493" y="313199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x055mdfa,DNA,LPGA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E18621-AB62-E6BA-219C-AC8BD3912EFB}"/>
              </a:ext>
            </a:extLst>
          </p:cNvPr>
          <p:cNvGrpSpPr/>
          <p:nvPr/>
        </p:nvGrpSpPr>
        <p:grpSpPr>
          <a:xfrm>
            <a:off x="739140" y="838200"/>
            <a:ext cx="2520000" cy="2520000"/>
            <a:chOff x="739140" y="83820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C75C7F7-527D-C5DD-305F-302223DC4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" y="838200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86A8CE4-F648-C11A-6FB1-A0998EFE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19" t="39763" r="13838" b="53094"/>
            <a:stretch>
              <a:fillRect/>
            </a:stretch>
          </p:blipFill>
          <p:spPr>
            <a:xfrm>
              <a:off x="739140" y="191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5DD6CA0-5818-1A2C-7AD6-26C04A8B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19" t="50195" r="13838" b="42662"/>
            <a:stretch>
              <a:fillRect/>
            </a:stretch>
          </p:blipFill>
          <p:spPr>
            <a:xfrm>
              <a:off x="739140" y="263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DC0DA96-DDF1-5235-65B1-95D4C4420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40" y="1851660"/>
              <a:ext cx="1358040" cy="665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D91132F-C3E3-1588-4282-E301035AE86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H="1">
              <a:off x="1459140" y="1996440"/>
              <a:ext cx="1358040" cy="6417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D949E3B-4197-9DD1-6F29-CBB9F931A4D2}"/>
                </a:ext>
              </a:extLst>
            </p:cNvPr>
            <p:cNvCxnSpPr>
              <a:endCxn id="11" idx="2"/>
            </p:cNvCxnSpPr>
            <p:nvPr/>
          </p:nvCxnSpPr>
          <p:spPr>
            <a:xfrm flipH="1">
              <a:off x="1459140" y="2263140"/>
              <a:ext cx="1358040" cy="109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22A6E5B-5E6B-A3B6-4ECE-F891F938CA0F}"/>
                </a:ext>
              </a:extLst>
            </p:cNvPr>
            <p:cNvCxnSpPr>
              <a:endCxn id="11" idx="1"/>
            </p:cNvCxnSpPr>
            <p:nvPr/>
          </p:nvCxnSpPr>
          <p:spPr>
            <a:xfrm flipH="1">
              <a:off x="1459140" y="2133600"/>
              <a:ext cx="1358040" cy="504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3C4B99B-8F67-57FB-EC13-BA8E530443B5}"/>
              </a:ext>
            </a:extLst>
          </p:cNvPr>
          <p:cNvGrpSpPr/>
          <p:nvPr/>
        </p:nvGrpSpPr>
        <p:grpSpPr>
          <a:xfrm>
            <a:off x="3537180" y="838200"/>
            <a:ext cx="2520000" cy="2520000"/>
            <a:chOff x="3537180" y="838200"/>
            <a:chExt cx="2520000" cy="252000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689D384-2ACA-451D-7DFD-CEE5D55BE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180" y="838200"/>
              <a:ext cx="2520000" cy="252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FF8C813-C541-C973-8B58-9A07A49E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5" t="39121" r="14402" b="53737"/>
            <a:stretch>
              <a:fillRect/>
            </a:stretch>
          </p:blipFill>
          <p:spPr>
            <a:xfrm>
              <a:off x="3537180" y="191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F81EB75-22EE-B2E6-F737-338CA476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85" t="47775" r="13873" b="45082"/>
            <a:stretch>
              <a:fillRect/>
            </a:stretch>
          </p:blipFill>
          <p:spPr>
            <a:xfrm>
              <a:off x="3537180" y="26382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5C272-ED1E-B623-81F6-75F8B6034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180" y="1822860"/>
              <a:ext cx="1358040" cy="665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7352B36-3036-6F36-2CF4-17FDE32B5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180" y="1967640"/>
              <a:ext cx="1358040" cy="6417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1A2E1CB-B26E-B3EE-B10F-D0599F0BC167}"/>
                </a:ext>
              </a:extLst>
            </p:cNvPr>
            <p:cNvCxnSpPr/>
            <p:nvPr/>
          </p:nvCxnSpPr>
          <p:spPr>
            <a:xfrm flipH="1">
              <a:off x="4257180" y="2234340"/>
              <a:ext cx="1358040" cy="109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C7F6737-8352-A504-AAEF-6778363B32D8}"/>
                </a:ext>
              </a:extLst>
            </p:cNvPr>
            <p:cNvCxnSpPr/>
            <p:nvPr/>
          </p:nvCxnSpPr>
          <p:spPr>
            <a:xfrm flipH="1">
              <a:off x="4257180" y="2104800"/>
              <a:ext cx="1358040" cy="504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79686FB-7A3E-9364-92E9-3BF8BAFE9A99}"/>
                </a:ext>
              </a:extLst>
            </p:cNvPr>
            <p:cNvSpPr/>
            <p:nvPr/>
          </p:nvSpPr>
          <p:spPr>
            <a:xfrm>
              <a:off x="5476200" y="1996440"/>
              <a:ext cx="278040" cy="266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6F1ED4E-E31F-9FC1-2595-DCD32B09D2F5}"/>
              </a:ext>
            </a:extLst>
          </p:cNvPr>
          <p:cNvGrpSpPr/>
          <p:nvPr/>
        </p:nvGrpSpPr>
        <p:grpSpPr>
          <a:xfrm>
            <a:off x="6335220" y="836160"/>
            <a:ext cx="2520000" cy="2520000"/>
            <a:chOff x="6335220" y="836160"/>
            <a:chExt cx="2520000" cy="252000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58D6D54-6BE1-C38C-71FB-DD1A622F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220" y="836160"/>
              <a:ext cx="2520000" cy="252000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20E2683-CBD6-D01C-682F-8C4CF39C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97" t="38927" r="15960" b="53930"/>
            <a:stretch>
              <a:fillRect/>
            </a:stretch>
          </p:blipFill>
          <p:spPr>
            <a:xfrm>
              <a:off x="6335220" y="189732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E6C947D-5EDF-E852-2B4B-B96AD92D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10" t="49712" r="14247" b="43145"/>
            <a:stretch>
              <a:fillRect/>
            </a:stretch>
          </p:blipFill>
          <p:spPr>
            <a:xfrm>
              <a:off x="6335220" y="261489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79A20A5-331B-EB87-3645-547CF08D5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220" y="1807620"/>
              <a:ext cx="1358040" cy="665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735BE0D-C727-92AA-7077-D67F37D7F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220" y="1952400"/>
              <a:ext cx="1358040" cy="6417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2F46B3E-6C71-6431-92C6-D99B9D5B52E8}"/>
                </a:ext>
              </a:extLst>
            </p:cNvPr>
            <p:cNvCxnSpPr/>
            <p:nvPr/>
          </p:nvCxnSpPr>
          <p:spPr>
            <a:xfrm flipH="1">
              <a:off x="7055220" y="2219100"/>
              <a:ext cx="1358040" cy="109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1408801-1969-5403-7371-B1431F35B3D7}"/>
                </a:ext>
              </a:extLst>
            </p:cNvPr>
            <p:cNvCxnSpPr/>
            <p:nvPr/>
          </p:nvCxnSpPr>
          <p:spPr>
            <a:xfrm flipH="1">
              <a:off x="7055220" y="2089560"/>
              <a:ext cx="1358040" cy="504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6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C91D4F-A784-892D-131D-3370EF553250}"/>
              </a:ext>
            </a:extLst>
          </p:cNvPr>
          <p:cNvSpPr txBox="1"/>
          <p:nvPr/>
        </p:nvSpPr>
        <p:spPr>
          <a:xfrm>
            <a:off x="688157" y="0"/>
            <a:ext cx="341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168</a:t>
            </a:r>
            <a:r>
              <a:rPr lang="zh-CN" altLang="en-US" sz="1800" dirty="0"/>
              <a:t>原图，标注，我们</a:t>
            </a:r>
            <a:r>
              <a:rPr lang="en-US" altLang="zh-CN" sz="1800" dirty="0"/>
              <a:t>,</a:t>
            </a:r>
            <a:r>
              <a:rPr lang="en-US" altLang="zh-CN" sz="1800" dirty="0" err="1"/>
              <a:t>ipi</a:t>
            </a:r>
            <a:endParaRPr lang="en-US" altLang="zh-CN" sz="1800" dirty="0"/>
          </a:p>
          <a:p>
            <a:r>
              <a:rPr lang="en-US" altLang="zh-CN" sz="1800" dirty="0" err="1"/>
              <a:t>Mpcm,FKRW,MLCL,ISTDU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02E817-BF43-E142-7D44-EAF1BD813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4" y="1085769"/>
            <a:ext cx="2520000" cy="2520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CE5E8C-E6BF-D7F9-326D-BF7C88A08DB4}"/>
              </a:ext>
            </a:extLst>
          </p:cNvPr>
          <p:cNvGrpSpPr/>
          <p:nvPr/>
        </p:nvGrpSpPr>
        <p:grpSpPr>
          <a:xfrm>
            <a:off x="3289954" y="1085769"/>
            <a:ext cx="2520000" cy="2520000"/>
            <a:chOff x="3289954" y="1085769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584B498-6356-B277-9BEC-6A570CB67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9954" y="1085769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B30C431-4550-54E6-AC45-D0FD543C6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12" t="37950" r="29822" b="55384"/>
            <a:stretch>
              <a:fillRect/>
            </a:stretch>
          </p:blipFill>
          <p:spPr>
            <a:xfrm>
              <a:off x="3289954" y="288576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EDE6FE9-D285-CF9A-E477-683D0FA8269F}"/>
              </a:ext>
            </a:extLst>
          </p:cNvPr>
          <p:cNvGrpSpPr/>
          <p:nvPr/>
        </p:nvGrpSpPr>
        <p:grpSpPr>
          <a:xfrm>
            <a:off x="6096000" y="1085769"/>
            <a:ext cx="2520000" cy="2520000"/>
            <a:chOff x="6096000" y="1085769"/>
            <a:chExt cx="2520000" cy="25200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CEAF9AC-A3C7-C607-0269-430843111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085769"/>
              <a:ext cx="2520000" cy="252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496D04A-2226-A0B6-2E9F-F3BDB526F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74" t="36696" r="31160" b="56637"/>
            <a:stretch>
              <a:fillRect/>
            </a:stretch>
          </p:blipFill>
          <p:spPr>
            <a:xfrm>
              <a:off x="6096000" y="288576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67CD92-9718-2A3A-5822-9867E32AC869}"/>
              </a:ext>
            </a:extLst>
          </p:cNvPr>
          <p:cNvGrpSpPr/>
          <p:nvPr/>
        </p:nvGrpSpPr>
        <p:grpSpPr>
          <a:xfrm>
            <a:off x="8902046" y="1085769"/>
            <a:ext cx="2520000" cy="2520000"/>
            <a:chOff x="8902046" y="1085769"/>
            <a:chExt cx="2520000" cy="252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C6FC988-31F7-56AE-0822-6508B980A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2046" y="1085769"/>
              <a:ext cx="2520000" cy="252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6B52F73-95ED-697A-BD85-6B35F0918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7" t="37078" r="30256" b="56256"/>
            <a:stretch>
              <a:fillRect/>
            </a:stretch>
          </p:blipFill>
          <p:spPr>
            <a:xfrm>
              <a:off x="8902046" y="2885769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4542149-775E-BDD4-FF33-FE053B3046B4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8902046" y="2061210"/>
              <a:ext cx="1621174" cy="82455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8D4813F-E779-250A-72F9-87985411A290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9622046" y="2099310"/>
              <a:ext cx="992614" cy="150645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BA7DFF6-076C-5DC4-9F5E-02DE80F52712}"/>
                </a:ext>
              </a:extLst>
            </p:cNvPr>
            <p:cNvSpPr/>
            <p:nvPr/>
          </p:nvSpPr>
          <p:spPr>
            <a:xfrm>
              <a:off x="8955024" y="1761744"/>
              <a:ext cx="1200912" cy="59131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D94B01-D8CD-694A-2D7D-2815B99E23E1}"/>
              </a:ext>
            </a:extLst>
          </p:cNvPr>
          <p:cNvGrpSpPr/>
          <p:nvPr/>
        </p:nvGrpSpPr>
        <p:grpSpPr>
          <a:xfrm>
            <a:off x="3289954" y="4045207"/>
            <a:ext cx="2520000" cy="2520000"/>
            <a:chOff x="3289954" y="4045207"/>
            <a:chExt cx="2520000" cy="25200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D53C8B9-BB4F-40EC-2382-40F9824C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9954" y="4045207"/>
              <a:ext cx="2520000" cy="2520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1766175-270B-2394-78CF-7D15C9897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08" t="36168" r="31026" b="57165"/>
            <a:stretch>
              <a:fillRect/>
            </a:stretch>
          </p:blipFill>
          <p:spPr>
            <a:xfrm>
              <a:off x="3289954" y="58452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BA2427D-C0BA-74E1-0071-36E37CB7E4C7}"/>
              </a:ext>
            </a:extLst>
          </p:cNvPr>
          <p:cNvGrpSpPr/>
          <p:nvPr/>
        </p:nvGrpSpPr>
        <p:grpSpPr>
          <a:xfrm>
            <a:off x="6284069" y="4045207"/>
            <a:ext cx="2520000" cy="2520000"/>
            <a:chOff x="6284069" y="4045207"/>
            <a:chExt cx="2520000" cy="252000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F20749F-2F91-E30F-4134-9C2D5597D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69" y="4045207"/>
              <a:ext cx="2520000" cy="25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776512F-8980-0241-6320-69B302632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8" t="35590" r="31650" b="57958"/>
            <a:stretch>
              <a:fillRect/>
            </a:stretch>
          </p:blipFill>
          <p:spPr>
            <a:xfrm>
              <a:off x="6284069" y="584520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71F2859-BC7B-4F19-6BEB-5DF7770FB945}"/>
                </a:ext>
              </a:extLst>
            </p:cNvPr>
            <p:cNvCxnSpPr>
              <a:endCxn id="37" idx="0"/>
            </p:cNvCxnSpPr>
            <p:nvPr/>
          </p:nvCxnSpPr>
          <p:spPr>
            <a:xfrm flipH="1">
              <a:off x="6284069" y="5009322"/>
              <a:ext cx="1637418" cy="83588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5F443A8-3FE4-6281-A642-73E98A9033C9}"/>
                </a:ext>
              </a:extLst>
            </p:cNvPr>
            <p:cNvCxnSpPr>
              <a:endCxn id="37" idx="2"/>
            </p:cNvCxnSpPr>
            <p:nvPr/>
          </p:nvCxnSpPr>
          <p:spPr>
            <a:xfrm flipH="1">
              <a:off x="7004069" y="5108713"/>
              <a:ext cx="986992" cy="145649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47D3F34-1359-03A2-181E-613959FA5F0A}"/>
                </a:ext>
              </a:extLst>
            </p:cNvPr>
            <p:cNvSpPr/>
            <p:nvPr/>
          </p:nvSpPr>
          <p:spPr>
            <a:xfrm>
              <a:off x="7497565" y="5744817"/>
              <a:ext cx="493496" cy="357809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621FD03-2AB8-49FB-1A8A-1BD815296788}"/>
              </a:ext>
            </a:extLst>
          </p:cNvPr>
          <p:cNvGrpSpPr/>
          <p:nvPr/>
        </p:nvGrpSpPr>
        <p:grpSpPr>
          <a:xfrm>
            <a:off x="9037533" y="4045207"/>
            <a:ext cx="2520000" cy="2520000"/>
            <a:chOff x="9037533" y="4045207"/>
            <a:chExt cx="2520000" cy="2520000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DA86743E-77B4-893A-5AA6-95C0C584C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533" y="4045207"/>
              <a:ext cx="2520000" cy="2520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0D68E5-65A6-3571-DF80-F07F4F632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92" t="37609" r="30694" b="56677"/>
            <a:stretch>
              <a:fillRect/>
            </a:stretch>
          </p:blipFill>
          <p:spPr>
            <a:xfrm>
              <a:off x="9049662" y="583696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2375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3AD20AF2-7C32-EBDB-79EB-E9E37DB5E1C3}"/>
              </a:ext>
            </a:extLst>
          </p:cNvPr>
          <p:cNvGrpSpPr/>
          <p:nvPr/>
        </p:nvGrpSpPr>
        <p:grpSpPr>
          <a:xfrm>
            <a:off x="-13712" y="1204247"/>
            <a:ext cx="12086454" cy="4090185"/>
            <a:chOff x="-13712" y="1204247"/>
            <a:chExt cx="12086454" cy="4090185"/>
          </a:xfrm>
        </p:grpSpPr>
        <p:sp>
          <p:nvSpPr>
            <p:cNvPr id="6" name="圆角矩形 302">
              <a:extLst>
                <a:ext uri="{FF2B5EF4-FFF2-40B4-BE49-F238E27FC236}">
                  <a16:creationId xmlns:a16="http://schemas.microsoft.com/office/drawing/2014/main" id="{429A5C5F-7DC2-A88E-3ECD-A6C40764CF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592788" y="3497063"/>
              <a:ext cx="10479954" cy="1776095"/>
            </a:xfrm>
            <a:prstGeom prst="roundRect">
              <a:avLst>
                <a:gd name="adj" fmla="val 310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302">
              <a:extLst>
                <a:ext uri="{FF2B5EF4-FFF2-40B4-BE49-F238E27FC236}">
                  <a16:creationId xmlns:a16="http://schemas.microsoft.com/office/drawing/2014/main" id="{348F9F34-58F0-3315-ED25-33A73AF3A03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8384" y="3497063"/>
              <a:ext cx="1548604" cy="1776095"/>
            </a:xfrm>
            <a:prstGeom prst="roundRect">
              <a:avLst>
                <a:gd name="adj" fmla="val 3107"/>
              </a:avLst>
            </a:prstGeom>
            <a:solidFill>
              <a:srgbClr val="EBF1D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25">
              <a:extLst>
                <a:ext uri="{FF2B5EF4-FFF2-40B4-BE49-F238E27FC236}">
                  <a16:creationId xmlns:a16="http://schemas.microsoft.com/office/drawing/2014/main" id="{7D54EE4F-2A5B-F0C1-08E6-15B05A3AF77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864" y="1204247"/>
              <a:ext cx="12059920" cy="2291080"/>
            </a:xfrm>
            <a:prstGeom prst="roundRect">
              <a:avLst>
                <a:gd name="adj" fmla="val 310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7268F7-720D-61F5-328F-29037E16D9BC}"/>
                </a:ext>
              </a:extLst>
            </p:cNvPr>
            <p:cNvSpPr txBox="1"/>
            <p:nvPr/>
          </p:nvSpPr>
          <p:spPr>
            <a:xfrm>
              <a:off x="132522" y="2591554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4ABBA87-992F-3FB8-288C-60B836E02034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flipV="1">
              <a:off x="2141343" y="2131179"/>
              <a:ext cx="359410" cy="444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圆角矩形 139">
              <a:extLst>
                <a:ext uri="{FF2B5EF4-FFF2-40B4-BE49-F238E27FC236}">
                  <a16:creationId xmlns:a16="http://schemas.microsoft.com/office/drawing/2014/main" id="{20F71710-1667-278E-C54F-8A4BD1B5E79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06293" y="1842254"/>
              <a:ext cx="1029335" cy="632460"/>
            </a:xfrm>
            <a:prstGeom prst="roundRect">
              <a:avLst/>
            </a:prstGeom>
            <a:solidFill>
              <a:srgbClr val="A0D6F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FCT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9B5C232-7D72-8C4B-58DD-1B3EE61B4920}"/>
                </a:ext>
              </a:extLst>
            </p:cNvPr>
            <p:cNvCxnSpPr>
              <a:cxnSpLocks/>
              <a:endCxn id="12" idx="1"/>
            </p:cNvCxnSpPr>
            <p:nvPr>
              <p:custDataLst>
                <p:tags r:id="rId6"/>
              </p:custDataLst>
            </p:nvPr>
          </p:nvCxnSpPr>
          <p:spPr>
            <a:xfrm>
              <a:off x="732278" y="2158484"/>
              <a:ext cx="37401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D65735D-9668-E3D3-4F5F-18305D269D06}"/>
                </a:ext>
              </a:extLst>
            </p:cNvPr>
            <p:cNvCxnSpPr>
              <a:cxnSpLocks/>
              <a:stCxn id="18" idx="3"/>
            </p:cNvCxnSpPr>
            <p:nvPr>
              <p:custDataLst>
                <p:tags r:id="rId7"/>
              </p:custDataLst>
            </p:nvPr>
          </p:nvCxnSpPr>
          <p:spPr>
            <a:xfrm flipV="1">
              <a:off x="3181474" y="2135624"/>
              <a:ext cx="320674" cy="31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圆角矩形 151">
              <a:extLst>
                <a:ext uri="{FF2B5EF4-FFF2-40B4-BE49-F238E27FC236}">
                  <a16:creationId xmlns:a16="http://schemas.microsoft.com/office/drawing/2014/main" id="{C004DFD2-8459-2527-C954-1CAA283452E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60243" y="1389499"/>
              <a:ext cx="2265045" cy="1201420"/>
            </a:xfrm>
            <a:prstGeom prst="roundRect">
              <a:avLst/>
            </a:prstGeom>
            <a:noFill/>
            <a:ln w="2222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54EAC5-C65C-28AA-2478-4933800D6E8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960878" y="1389499"/>
              <a:ext cx="2263775" cy="361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1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896EB10-F2ED-7347-494D-DB072D425826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2333113" y="2131179"/>
              <a:ext cx="11036" cy="2107489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圆角矩形 167">
              <a:extLst>
                <a:ext uri="{FF2B5EF4-FFF2-40B4-BE49-F238E27FC236}">
                  <a16:creationId xmlns:a16="http://schemas.microsoft.com/office/drawing/2014/main" id="{83B8AB0C-D84D-C189-BF8A-C95D3BBFF21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00754" y="1923534"/>
              <a:ext cx="680720" cy="424815"/>
            </a:xfrm>
            <a:prstGeom prst="roundRect">
              <a:avLst/>
            </a:prstGeom>
            <a:solidFill>
              <a:srgbClr val="B9AA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GMP</a:t>
              </a:r>
            </a:p>
          </p:txBody>
        </p:sp>
        <p:sp>
          <p:nvSpPr>
            <p:cNvPr id="19" name="圆角矩形 211">
              <a:extLst>
                <a:ext uri="{FF2B5EF4-FFF2-40B4-BE49-F238E27FC236}">
                  <a16:creationId xmlns:a16="http://schemas.microsoft.com/office/drawing/2014/main" id="{16CB00B4-8AC0-0816-B9AF-B76F141D6F0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502148" y="1814949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圆角矩形 212">
              <a:extLst>
                <a:ext uri="{FF2B5EF4-FFF2-40B4-BE49-F238E27FC236}">
                  <a16:creationId xmlns:a16="http://schemas.microsoft.com/office/drawing/2014/main" id="{2FB0463B-AC62-B430-76AA-43751C83D1B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259828" y="1814949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圆角矩形 213">
              <a:extLst>
                <a:ext uri="{FF2B5EF4-FFF2-40B4-BE49-F238E27FC236}">
                  <a16:creationId xmlns:a16="http://schemas.microsoft.com/office/drawing/2014/main" id="{9241263C-1713-E596-32D7-6DC43101A8A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009888" y="1814949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2" name="圆角矩形 214">
              <a:extLst>
                <a:ext uri="{FF2B5EF4-FFF2-40B4-BE49-F238E27FC236}">
                  <a16:creationId xmlns:a16="http://schemas.microsoft.com/office/drawing/2014/main" id="{0CD85228-5281-68AB-E876-DCB2070E3B5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767568" y="1814949"/>
              <a:ext cx="1522095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DownSample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Stage 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1A2376-325E-534E-69E6-98354EDFB5B2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5024243" y="2131179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圆角矩形 221">
              <a:extLst>
                <a:ext uri="{FF2B5EF4-FFF2-40B4-BE49-F238E27FC236}">
                  <a16:creationId xmlns:a16="http://schemas.microsoft.com/office/drawing/2014/main" id="{9C655FCE-B1D5-A01A-FD13-9893E2CFCC5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879991" y="1814949"/>
              <a:ext cx="1166717" cy="632460"/>
            </a:xfrm>
            <a:prstGeom prst="roundRect">
              <a:avLst/>
            </a:prstGeom>
            <a:solidFill>
              <a:srgbClr val="B6C7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FCT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7D5A7A3-F57E-552F-2BAE-3949ECAEE085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6781923" y="2135624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4703D1D-F809-C7B7-E285-6912C2BDF326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531983" y="2135624"/>
              <a:ext cx="235585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C5F673-B803-4817-5605-2E0FABECB573}"/>
                </a:ext>
              </a:extLst>
            </p:cNvPr>
            <p:cNvCxnSpPr>
              <a:cxnSpLocks/>
              <a:endCxn id="24" idx="1"/>
            </p:cNvCxnSpPr>
            <p:nvPr>
              <p:custDataLst>
                <p:tags r:id="rId19"/>
              </p:custDataLst>
            </p:nvPr>
          </p:nvCxnSpPr>
          <p:spPr>
            <a:xfrm>
              <a:off x="10289663" y="2131179"/>
              <a:ext cx="590328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9338790-CBA3-B2AA-05B2-66C7D73DF1DC}"/>
                </a:ext>
              </a:extLst>
            </p:cNvPr>
            <p:cNvCxnSpPr>
              <a:cxnSpLocks/>
              <a:stCxn id="19" idx="2"/>
              <a:endCxn id="139" idx="0"/>
            </p:cNvCxnSpPr>
            <p:nvPr>
              <p:custDataLst>
                <p:tags r:id="rId20"/>
              </p:custDataLst>
            </p:nvPr>
          </p:nvCxnSpPr>
          <p:spPr>
            <a:xfrm flipH="1">
              <a:off x="4257831" y="2447409"/>
              <a:ext cx="5365" cy="1806609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3A58EC-1633-ECAE-BDCE-1534CE9333E9}"/>
                </a:ext>
              </a:extLst>
            </p:cNvPr>
            <p:cNvCxnSpPr>
              <a:cxnSpLocks/>
              <a:stCxn id="20" idx="2"/>
              <a:endCxn id="137" idx="0"/>
            </p:cNvCxnSpPr>
            <p:nvPr>
              <p:custDataLst>
                <p:tags r:id="rId21"/>
              </p:custDataLst>
            </p:nvPr>
          </p:nvCxnSpPr>
          <p:spPr>
            <a:xfrm>
              <a:off x="6020876" y="2447409"/>
              <a:ext cx="4317" cy="1806609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E274A3E-F969-4E1C-4FFE-FF59FF221CC5}"/>
                </a:ext>
              </a:extLst>
            </p:cNvPr>
            <p:cNvCxnSpPr>
              <a:cxnSpLocks/>
              <a:stCxn id="21" idx="2"/>
              <a:endCxn id="126" idx="0"/>
            </p:cNvCxnSpPr>
            <p:nvPr>
              <p:custDataLst>
                <p:tags r:id="rId22"/>
              </p:custDataLst>
            </p:nvPr>
          </p:nvCxnSpPr>
          <p:spPr>
            <a:xfrm flipH="1">
              <a:off x="7761253" y="2447409"/>
              <a:ext cx="9683" cy="1806609"/>
            </a:xfrm>
            <a:prstGeom prst="straightConnector1">
              <a:avLst/>
            </a:prstGeom>
            <a:ln w="19050">
              <a:solidFill>
                <a:srgbClr val="91ACE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圆角矩形 10">
              <a:extLst>
                <a:ext uri="{FF2B5EF4-FFF2-40B4-BE49-F238E27FC236}">
                  <a16:creationId xmlns:a16="http://schemas.microsoft.com/office/drawing/2014/main" id="{604392C0-2450-8233-9788-868ED91BACDB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951844" y="4374144"/>
              <a:ext cx="469679" cy="35179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25B027F-8477-1B20-B505-B6F212420B5E}"/>
                </a:ext>
              </a:extLst>
            </p:cNvPr>
            <p:cNvCxnSpPr>
              <a:cxnSpLocks/>
            </p:cNvCxnSpPr>
            <p:nvPr>
              <p:custDataLst>
                <p:tags r:id="rId24"/>
              </p:custDataLst>
            </p:nvPr>
          </p:nvCxnSpPr>
          <p:spPr>
            <a:xfrm flipH="1">
              <a:off x="699212" y="4566493"/>
              <a:ext cx="254000" cy="12395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27A551-EF16-4FB5-E298-F8D0D4834E50}"/>
                </a:ext>
              </a:extLst>
            </p:cNvPr>
            <p:cNvSpPr txBox="1"/>
            <p:nvPr/>
          </p:nvSpPr>
          <p:spPr>
            <a:xfrm>
              <a:off x="160778" y="4926132"/>
              <a:ext cx="8616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9D32442B-B587-DC5E-7991-BAF9D018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-13712" y="1654224"/>
              <a:ext cx="930639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92E98511-CC21-621A-9455-5C84402D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4807" y="3946886"/>
              <a:ext cx="927153" cy="93063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E3BC7ED9-ADA0-55DF-6A74-8CC9888FEA1B}"/>
                </a:ext>
              </a:extLst>
            </p:cNvPr>
            <p:cNvCxnSpPr>
              <a:stCxn id="24" idx="2"/>
              <a:endCxn id="35" idx="3"/>
            </p:cNvCxnSpPr>
            <p:nvPr/>
          </p:nvCxnSpPr>
          <p:spPr>
            <a:xfrm rot="5400000">
              <a:off x="10295379" y="3387334"/>
              <a:ext cx="2107897" cy="2280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B05340D-8EB0-5E74-983C-A887CBC5A88D}"/>
                </a:ext>
              </a:extLst>
            </p:cNvPr>
            <p:cNvGrpSpPr/>
            <p:nvPr/>
          </p:nvGrpSpPr>
          <p:grpSpPr>
            <a:xfrm>
              <a:off x="8659434" y="3839964"/>
              <a:ext cx="2627994" cy="1302709"/>
              <a:chOff x="7941951" y="4001630"/>
              <a:chExt cx="2627994" cy="1302709"/>
            </a:xfrm>
          </p:grpSpPr>
          <p:sp>
            <p:nvSpPr>
              <p:cNvPr id="35" name="圆角矩形 233">
                <a:extLst>
                  <a:ext uri="{FF2B5EF4-FFF2-40B4-BE49-F238E27FC236}">
                    <a16:creationId xmlns:a16="http://schemas.microsoft.com/office/drawing/2014/main" id="{E26CC5DD-2F4C-F3E4-E1D0-DD42EF5FEC53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9890760" y="4525519"/>
                <a:ext cx="627061" cy="382905"/>
              </a:xfrm>
              <a:prstGeom prst="roundRect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A62859A8-5138-C8E3-6893-46EE72AE5C87}"/>
                  </a:ext>
                </a:extLst>
              </p:cNvPr>
              <p:cNvGrpSpPr/>
              <p:nvPr/>
            </p:nvGrpSpPr>
            <p:grpSpPr>
              <a:xfrm>
                <a:off x="9399746" y="4545522"/>
                <a:ext cx="342265" cy="342900"/>
                <a:chOff x="8728" y="7373"/>
                <a:chExt cx="539" cy="540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8F98D87-5527-4E62-75BC-D6C0DC930237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9"/>
                  </p:custDataLst>
                </p:nvPr>
              </p:nvSpPr>
              <p:spPr>
                <a:xfrm>
                  <a:off x="8728" y="7373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5253011-718B-E4F7-8D3E-F0A32E82F88E}"/>
                    </a:ext>
                  </a:extLst>
                </p:cNvPr>
                <p:cNvSpPr txBox="1"/>
                <p:nvPr>
                  <p:custDataLst>
                    <p:tags r:id="rId30"/>
                  </p:custDataLst>
                </p:nvPr>
              </p:nvSpPr>
              <p:spPr>
                <a:xfrm>
                  <a:off x="8729" y="7373"/>
                  <a:ext cx="539" cy="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100" name="圆角矩形 151">
                <a:extLst>
                  <a:ext uri="{FF2B5EF4-FFF2-40B4-BE49-F238E27FC236}">
                    <a16:creationId xmlns:a16="http://schemas.microsoft.com/office/drawing/2014/main" id="{5036382A-407C-EC1E-B326-36DBC0F1FC98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941951" y="4005103"/>
                <a:ext cx="2619104" cy="1299236"/>
              </a:xfrm>
              <a:prstGeom prst="roundRect">
                <a:avLst/>
              </a:prstGeom>
              <a:noFill/>
              <a:ln w="22225" cmpd="sng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圆角矩形 251">
                <a:extLst>
                  <a:ext uri="{FF2B5EF4-FFF2-40B4-BE49-F238E27FC236}">
                    <a16:creationId xmlns:a16="http://schemas.microsoft.com/office/drawing/2014/main" id="{F2AAFB3A-C36F-DA7A-C961-8BF57B1B869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8073898" y="4399362"/>
                <a:ext cx="1141035" cy="632460"/>
              </a:xfrm>
              <a:prstGeom prst="roundRect">
                <a:avLst/>
              </a:prstGeom>
              <a:solidFill>
                <a:srgbClr val="A0D6F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ResNet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FCT</a:t>
                </a: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F2B1790B-7547-B1FB-141E-9E359F6FB29D}"/>
                  </a:ext>
                </a:extLst>
              </p:cNvPr>
              <p:cNvCxnSpPr>
                <a:cxnSpLocks/>
                <a:stCxn id="35" idx="1"/>
                <a:endCxn id="83" idx="3"/>
              </p:cNvCxnSpPr>
              <p:nvPr/>
            </p:nvCxnSpPr>
            <p:spPr>
              <a:xfrm flipH="1">
                <a:off x="9742646" y="4716972"/>
                <a:ext cx="148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C41591EC-5C6E-4825-BD58-FD5B87E80543}"/>
                  </a:ext>
                </a:extLst>
              </p:cNvPr>
              <p:cNvCxnSpPr>
                <a:cxnSpLocks/>
                <a:stCxn id="82" idx="2"/>
                <a:endCxn id="105" idx="3"/>
              </p:cNvCxnSpPr>
              <p:nvPr/>
            </p:nvCxnSpPr>
            <p:spPr>
              <a:xfrm flipH="1" flipV="1">
                <a:off x="9214933" y="4715592"/>
                <a:ext cx="184813" cy="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CD4DEE4-71C9-A11C-7871-F8C8BCBA9A79}"/>
                  </a:ext>
                </a:extLst>
              </p:cNvPr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8306170" y="4001630"/>
                <a:ext cx="2263775" cy="361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D5FD26CE-FF60-67D4-B5A4-ED959C033EB9}"/>
                </a:ext>
              </a:extLst>
            </p:cNvPr>
            <p:cNvSpPr/>
            <p:nvPr/>
          </p:nvSpPr>
          <p:spPr>
            <a:xfrm>
              <a:off x="7034337" y="4254018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812DC02C-043A-D69D-935B-04E53820792B}"/>
                </a:ext>
              </a:extLst>
            </p:cNvPr>
            <p:cNvCxnSpPr>
              <a:cxnSpLocks/>
              <a:stCxn id="22" idx="2"/>
              <a:endCxn id="83" idx="0"/>
            </p:cNvCxnSpPr>
            <p:nvPr/>
          </p:nvCxnSpPr>
          <p:spPr>
            <a:xfrm rot="16200000" flipH="1">
              <a:off x="8940583" y="3035441"/>
              <a:ext cx="1936447" cy="7603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C7195340-387B-B530-B25C-02576D92069A}"/>
                </a:ext>
              </a:extLst>
            </p:cNvPr>
            <p:cNvSpPr/>
            <p:nvPr/>
          </p:nvSpPr>
          <p:spPr>
            <a:xfrm>
              <a:off x="5298277" y="4254018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C7CE78DB-CABC-42F9-ED96-0C6D902BDEFF}"/>
                </a:ext>
              </a:extLst>
            </p:cNvPr>
            <p:cNvSpPr/>
            <p:nvPr/>
          </p:nvSpPr>
          <p:spPr>
            <a:xfrm>
              <a:off x="1664857" y="4238668"/>
              <a:ext cx="1358583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B968EAFD-4855-29E3-DCFC-09B5DAE213CB}"/>
                </a:ext>
              </a:extLst>
            </p:cNvPr>
            <p:cNvSpPr/>
            <p:nvPr/>
          </p:nvSpPr>
          <p:spPr>
            <a:xfrm>
              <a:off x="3530915" y="4254018"/>
              <a:ext cx="1453832" cy="6314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60F9C514-5317-E56F-9484-5C792E33F131}"/>
                </a:ext>
              </a:extLst>
            </p:cNvPr>
            <p:cNvCxnSpPr>
              <a:cxnSpLocks/>
              <a:stCxn id="105" idx="1"/>
              <a:endCxn id="126" idx="3"/>
            </p:cNvCxnSpPr>
            <p:nvPr/>
          </p:nvCxnSpPr>
          <p:spPr>
            <a:xfrm flipH="1">
              <a:off x="8488169" y="4553926"/>
              <a:ext cx="303212" cy="15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AAF35FEC-8044-F40D-D340-C4B7B0662159}"/>
                </a:ext>
              </a:extLst>
            </p:cNvPr>
            <p:cNvCxnSpPr>
              <a:stCxn id="126" idx="1"/>
              <a:endCxn id="137" idx="3"/>
            </p:cNvCxnSpPr>
            <p:nvPr/>
          </p:nvCxnSpPr>
          <p:spPr>
            <a:xfrm flipH="1">
              <a:off x="6752109" y="4569762"/>
              <a:ext cx="2822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FCCF771-11C1-C1EB-7EF5-C59146C2B1BE}"/>
                </a:ext>
              </a:extLst>
            </p:cNvPr>
            <p:cNvCxnSpPr>
              <a:stCxn id="137" idx="1"/>
              <a:endCxn id="139" idx="3"/>
            </p:cNvCxnSpPr>
            <p:nvPr/>
          </p:nvCxnSpPr>
          <p:spPr>
            <a:xfrm flipH="1">
              <a:off x="4984747" y="4569762"/>
              <a:ext cx="313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CC92F38-23CC-1BCC-F78A-D934BFB8556B}"/>
                </a:ext>
              </a:extLst>
            </p:cNvPr>
            <p:cNvCxnSpPr>
              <a:cxnSpLocks/>
              <a:stCxn id="139" idx="1"/>
              <a:endCxn id="138" idx="3"/>
            </p:cNvCxnSpPr>
            <p:nvPr/>
          </p:nvCxnSpPr>
          <p:spPr>
            <a:xfrm flipH="1" flipV="1">
              <a:off x="3023440" y="4554412"/>
              <a:ext cx="507475" cy="1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F011449D-8B41-3503-695A-C60AB9FE553D}"/>
                </a:ext>
              </a:extLst>
            </p:cNvPr>
            <p:cNvCxnSpPr>
              <a:cxnSpLocks/>
              <a:stCxn id="138" idx="1"/>
              <a:endCxn id="69" idx="3"/>
            </p:cNvCxnSpPr>
            <p:nvPr/>
          </p:nvCxnSpPr>
          <p:spPr>
            <a:xfrm flipH="1" flipV="1">
              <a:off x="1421523" y="4550039"/>
              <a:ext cx="243334" cy="4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0406820B-BCC9-6C9D-0CFC-21BFBCE1509B}"/>
                </a:ext>
              </a:extLst>
            </p:cNvPr>
            <p:cNvSpPr txBox="1"/>
            <p:nvPr/>
          </p:nvSpPr>
          <p:spPr>
            <a:xfrm>
              <a:off x="6264541" y="1291036"/>
              <a:ext cx="5774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GMP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Global Maximum Pooling </a:t>
              </a:r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Conv and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Sigimod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12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E43B6F-D915-37A6-F6DF-17559F156DF0}"/>
              </a:ext>
            </a:extLst>
          </p:cNvPr>
          <p:cNvSpPr txBox="1"/>
          <p:nvPr/>
        </p:nvSpPr>
        <p:spPr>
          <a:xfrm>
            <a:off x="564343" y="-184666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168mdfa,DNA,LPGA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7D0C0F-3C96-A7DB-30D9-CBDFA7B5089A}"/>
              </a:ext>
            </a:extLst>
          </p:cNvPr>
          <p:cNvGrpSpPr/>
          <p:nvPr/>
        </p:nvGrpSpPr>
        <p:grpSpPr>
          <a:xfrm>
            <a:off x="4458673" y="909000"/>
            <a:ext cx="2520000" cy="2520000"/>
            <a:chOff x="618193" y="682531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D6977DB-088E-84E3-FE90-1174743A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93" y="682531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0134B09-ECDB-4967-702B-77667542B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84" t="36235" r="31201" b="58051"/>
            <a:stretch>
              <a:fillRect/>
            </a:stretch>
          </p:blipFill>
          <p:spPr>
            <a:xfrm>
              <a:off x="618193" y="248253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33A2B4C-BC05-86DD-128F-02C2951B56F0}"/>
              </a:ext>
            </a:extLst>
          </p:cNvPr>
          <p:cNvGrpSpPr/>
          <p:nvPr/>
        </p:nvGrpSpPr>
        <p:grpSpPr>
          <a:xfrm>
            <a:off x="998220" y="909000"/>
            <a:ext cx="2520000" cy="2520000"/>
            <a:chOff x="998220" y="909000"/>
            <a:chExt cx="2520000" cy="25200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1B5DBB7-957F-98D4-59D7-541BDB113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" y="909000"/>
              <a:ext cx="2520000" cy="252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8E5496A-9DDE-D82F-9E75-3189E3E3B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5" t="37155" r="30845" b="56595"/>
            <a:stretch>
              <a:fillRect/>
            </a:stretch>
          </p:blipFill>
          <p:spPr>
            <a:xfrm>
              <a:off x="998220" y="27090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671CDA9-1D22-AD00-3B77-3B64804CF611}"/>
                </a:ext>
              </a:extLst>
            </p:cNvPr>
            <p:cNvCxnSpPr>
              <a:endCxn id="27" idx="0"/>
            </p:cNvCxnSpPr>
            <p:nvPr/>
          </p:nvCxnSpPr>
          <p:spPr>
            <a:xfrm flipH="1">
              <a:off x="998220" y="1882140"/>
              <a:ext cx="1592580" cy="8268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15334B4-2116-46B4-AA88-F023F079DA80}"/>
                </a:ext>
              </a:extLst>
            </p:cNvPr>
            <p:cNvCxnSpPr>
              <a:endCxn id="27" idx="2"/>
            </p:cNvCxnSpPr>
            <p:nvPr/>
          </p:nvCxnSpPr>
          <p:spPr>
            <a:xfrm flipH="1">
              <a:off x="1718220" y="1965960"/>
              <a:ext cx="1009740" cy="14630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11639E7-D652-9220-F406-CB9DEE6BEDAE}"/>
                </a:ext>
              </a:extLst>
            </p:cNvPr>
            <p:cNvSpPr/>
            <p:nvPr/>
          </p:nvSpPr>
          <p:spPr>
            <a:xfrm>
              <a:off x="2004060" y="1493520"/>
              <a:ext cx="182880" cy="19812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4A1CD13-F78B-194D-F9B3-85D4259C4552}"/>
              </a:ext>
            </a:extLst>
          </p:cNvPr>
          <p:cNvGrpSpPr/>
          <p:nvPr/>
        </p:nvGrpSpPr>
        <p:grpSpPr>
          <a:xfrm>
            <a:off x="7667940" y="909000"/>
            <a:ext cx="2520000" cy="2520000"/>
            <a:chOff x="7667940" y="909000"/>
            <a:chExt cx="2520000" cy="252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8E80E4C-77B3-F440-59EC-C7F23020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940" y="909000"/>
              <a:ext cx="2520000" cy="2520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7DF09FD-46A1-A616-C6DD-6A65DD177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22" t="35892" r="32063" b="58394"/>
            <a:stretch>
              <a:fillRect/>
            </a:stretch>
          </p:blipFill>
          <p:spPr>
            <a:xfrm>
              <a:off x="7667940" y="27090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9A515A4-BE95-6D65-1FB0-132C42933267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667940" y="1882140"/>
              <a:ext cx="1592580" cy="8268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3F65787-6F7D-3645-97CD-7A70DED023B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H="1">
              <a:off x="8387940" y="1965960"/>
              <a:ext cx="1009740" cy="146304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A6123EF-274F-7B3D-3C4B-ABA85F856CF7}"/>
                </a:ext>
              </a:extLst>
            </p:cNvPr>
            <p:cNvSpPr/>
            <p:nvPr/>
          </p:nvSpPr>
          <p:spPr>
            <a:xfrm>
              <a:off x="7670069" y="1459311"/>
              <a:ext cx="248825" cy="65175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433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C91D4F-A784-892D-131D-3370EF553250}"/>
              </a:ext>
            </a:extLst>
          </p:cNvPr>
          <p:cNvSpPr txBox="1"/>
          <p:nvPr/>
        </p:nvSpPr>
        <p:spPr>
          <a:xfrm>
            <a:off x="416979" y="50257"/>
            <a:ext cx="446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929</a:t>
            </a:r>
            <a:r>
              <a:rPr lang="zh-CN" altLang="en-US" sz="1800" dirty="0"/>
              <a:t>原图，标注，我们</a:t>
            </a:r>
            <a:r>
              <a:rPr lang="en-US" altLang="zh-CN" sz="1800" dirty="0"/>
              <a:t>,</a:t>
            </a:r>
            <a:r>
              <a:rPr lang="en-US" altLang="zh-CN" sz="1800" dirty="0" err="1"/>
              <a:t>ipi</a:t>
            </a:r>
            <a:endParaRPr lang="en-US" altLang="zh-CN" sz="1800" dirty="0"/>
          </a:p>
          <a:p>
            <a:r>
              <a:rPr lang="en-US" altLang="zh-CN" sz="1800" dirty="0" err="1"/>
              <a:t>Mpcm,FKRW,MLCL,ISTDU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B0ED9-5A1E-D7B8-5C6A-B31D7874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" y="1056588"/>
            <a:ext cx="2520000" cy="25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777B14-7A76-00D1-72D3-C8543343E32A}"/>
              </a:ext>
            </a:extLst>
          </p:cNvPr>
          <p:cNvGrpSpPr/>
          <p:nvPr/>
        </p:nvGrpSpPr>
        <p:grpSpPr>
          <a:xfrm>
            <a:off x="3112952" y="1056588"/>
            <a:ext cx="2520000" cy="2520000"/>
            <a:chOff x="3044858" y="1056588"/>
            <a:chExt cx="2520000" cy="252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4E097D-D0F6-602B-EDC7-25A9B8FF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858" y="1056588"/>
              <a:ext cx="2520000" cy="252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653AB3A-3065-F284-7DAB-13AED17F6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15683" r="66246" b="77650"/>
            <a:stretch>
              <a:fillRect/>
            </a:stretch>
          </p:blipFill>
          <p:spPr>
            <a:xfrm>
              <a:off x="3044858" y="2136588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5E7F59B-35BB-012C-A628-FE1238CF1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4" t="26011" r="57269" b="67322"/>
            <a:stretch>
              <a:fillRect/>
            </a:stretch>
          </p:blipFill>
          <p:spPr>
            <a:xfrm>
              <a:off x="3044858" y="2856588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397F6CC-48D9-1832-DC40-6BBF044BBFC3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3044858" y="1507787"/>
              <a:ext cx="720000" cy="62880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0C7789-F8E9-E76A-DED7-5277AD7457A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H="1">
              <a:off x="3764858" y="1514476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607BD8C-B8DE-D074-2106-05CFF8F1890B}"/>
                </a:ext>
              </a:extLst>
            </p:cNvPr>
            <p:cNvCxnSpPr>
              <a:endCxn id="14" idx="1"/>
            </p:cNvCxnSpPr>
            <p:nvPr/>
          </p:nvCxnSpPr>
          <p:spPr>
            <a:xfrm flipH="1">
              <a:off x="3764858" y="1760706"/>
              <a:ext cx="231680" cy="10958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88D1DD-8FDA-5986-3BBD-2F9CC8B0A86B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3764858" y="1857983"/>
              <a:ext cx="301658" cy="171860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7ACAF2-4612-124E-41C2-C23DEF797041}"/>
              </a:ext>
            </a:extLst>
          </p:cNvPr>
          <p:cNvGrpSpPr/>
          <p:nvPr/>
        </p:nvGrpSpPr>
        <p:grpSpPr>
          <a:xfrm>
            <a:off x="6096000" y="1048647"/>
            <a:ext cx="2520000" cy="2520000"/>
            <a:chOff x="6096000" y="1048647"/>
            <a:chExt cx="2520000" cy="2520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BB55223-4266-CCC7-FCAF-F07E5A63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048647"/>
              <a:ext cx="2520000" cy="25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67617A6-B2A7-F1B1-F341-4EAF4D4B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15826" r="66738" b="77507"/>
            <a:stretch>
              <a:fillRect/>
            </a:stretch>
          </p:blipFill>
          <p:spPr>
            <a:xfrm>
              <a:off x="6096000" y="212864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29E118C9-342F-CBC7-5553-02C5D394F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21" t="26164" r="57412" b="67169"/>
            <a:stretch>
              <a:fillRect/>
            </a:stretch>
          </p:blipFill>
          <p:spPr>
            <a:xfrm>
              <a:off x="6096000" y="284864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ADCF99-3D51-19FB-B820-866D7C0503F8}"/>
                </a:ext>
              </a:extLst>
            </p:cNvPr>
            <p:cNvCxnSpPr/>
            <p:nvPr/>
          </p:nvCxnSpPr>
          <p:spPr>
            <a:xfrm flipH="1">
              <a:off x="6096000" y="1507787"/>
              <a:ext cx="720000" cy="62880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7C1037C-C4C7-2B8E-7537-610FE5FAA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6000" y="1514476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B9FB17B-41E3-AB57-D480-259B2552F521}"/>
                </a:ext>
              </a:extLst>
            </p:cNvPr>
            <p:cNvCxnSpPr/>
            <p:nvPr/>
          </p:nvCxnSpPr>
          <p:spPr>
            <a:xfrm flipH="1">
              <a:off x="6816000" y="1760706"/>
              <a:ext cx="231680" cy="10958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80F8112-0DF0-328B-DF5B-E19311B3D1AC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>
              <a:off x="6816000" y="1857983"/>
              <a:ext cx="301658" cy="17106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A678CE3-AF69-0E9A-A972-2F8ED0F6AB98}"/>
              </a:ext>
            </a:extLst>
          </p:cNvPr>
          <p:cNvGrpSpPr/>
          <p:nvPr/>
        </p:nvGrpSpPr>
        <p:grpSpPr>
          <a:xfrm>
            <a:off x="3112952" y="4034476"/>
            <a:ext cx="2520000" cy="2520000"/>
            <a:chOff x="3112952" y="4034476"/>
            <a:chExt cx="2520000" cy="2520000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80ECCC70-2539-CA32-2963-2ADA7FA7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952" y="4034476"/>
              <a:ext cx="2520000" cy="25200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99A99988-8E3C-4142-287B-B00D54068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5" t="17504" r="65883" b="76044"/>
            <a:stretch>
              <a:fillRect/>
            </a:stretch>
          </p:blipFill>
          <p:spPr>
            <a:xfrm>
              <a:off x="3124504" y="511447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3FA56EB-01DC-C847-FF8E-C00CF075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23" t="26885" r="49526" b="66663"/>
            <a:stretch>
              <a:fillRect/>
            </a:stretch>
          </p:blipFill>
          <p:spPr>
            <a:xfrm>
              <a:off x="3118728" y="583447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7BA1BAD-2686-4F20-987A-6C23B6D5ADDF}"/>
                </a:ext>
              </a:extLst>
            </p:cNvPr>
            <p:cNvCxnSpPr>
              <a:endCxn id="44" idx="0"/>
            </p:cNvCxnSpPr>
            <p:nvPr/>
          </p:nvCxnSpPr>
          <p:spPr>
            <a:xfrm flipH="1">
              <a:off x="3124504" y="4503906"/>
              <a:ext cx="708448" cy="61057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789E502-EEA8-0A3D-222E-C9194283018A}"/>
                </a:ext>
              </a:extLst>
            </p:cNvPr>
            <p:cNvCxnSpPr/>
            <p:nvPr/>
          </p:nvCxnSpPr>
          <p:spPr>
            <a:xfrm flipH="1">
              <a:off x="3832952" y="4581728"/>
              <a:ext cx="102191" cy="5327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80B5DDA-1E12-E245-9DD7-87E84EEF9E70}"/>
                </a:ext>
              </a:extLst>
            </p:cNvPr>
            <p:cNvSpPr/>
            <p:nvPr/>
          </p:nvSpPr>
          <p:spPr>
            <a:xfrm>
              <a:off x="4134610" y="4848102"/>
              <a:ext cx="291475" cy="3853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022714E-DC47-7264-1489-AE7B97F23CB9}"/>
                </a:ext>
              </a:extLst>
            </p:cNvPr>
            <p:cNvCxnSpPr/>
            <p:nvPr/>
          </p:nvCxnSpPr>
          <p:spPr>
            <a:xfrm flipH="1">
              <a:off x="3844504" y="5019472"/>
              <a:ext cx="377300" cy="81500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4D9A4D6-E4C8-9089-C03E-EEC976249963}"/>
                </a:ext>
              </a:extLst>
            </p:cNvPr>
            <p:cNvCxnSpPr>
              <a:endCxn id="43" idx="2"/>
            </p:cNvCxnSpPr>
            <p:nvPr/>
          </p:nvCxnSpPr>
          <p:spPr>
            <a:xfrm flipH="1">
              <a:off x="3838728" y="5114476"/>
              <a:ext cx="460898" cy="14400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928F258-F737-BFC7-2A43-DF29BF0BB0D1}"/>
              </a:ext>
            </a:extLst>
          </p:cNvPr>
          <p:cNvCxnSpPr/>
          <p:nvPr/>
        </p:nvCxnSpPr>
        <p:spPr>
          <a:xfrm flipH="1">
            <a:off x="711065" y="4263983"/>
            <a:ext cx="720000" cy="6288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2ECD0D7-9C0E-1F4C-CEBB-C62C5D7E4A1A}"/>
              </a:ext>
            </a:extLst>
          </p:cNvPr>
          <p:cNvCxnSpPr>
            <a:cxnSpLocks/>
          </p:cNvCxnSpPr>
          <p:nvPr/>
        </p:nvCxnSpPr>
        <p:spPr>
          <a:xfrm flipH="1">
            <a:off x="1431065" y="4270672"/>
            <a:ext cx="102191" cy="62211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A14105-916D-D5DE-3EF8-DA099369BCA7}"/>
              </a:ext>
            </a:extLst>
          </p:cNvPr>
          <p:cNvCxnSpPr/>
          <p:nvPr/>
        </p:nvCxnSpPr>
        <p:spPr>
          <a:xfrm flipH="1">
            <a:off x="1431065" y="4516902"/>
            <a:ext cx="231680" cy="10958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388486-D001-7699-583F-5862DA2E72BD}"/>
              </a:ext>
            </a:extLst>
          </p:cNvPr>
          <p:cNvCxnSpPr>
            <a:cxnSpLocks/>
          </p:cNvCxnSpPr>
          <p:nvPr/>
        </p:nvCxnSpPr>
        <p:spPr>
          <a:xfrm flipH="1">
            <a:off x="1431065" y="4614179"/>
            <a:ext cx="301658" cy="171066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D806D36-B9A3-FEE4-CC8A-E26387E71FF5}"/>
              </a:ext>
            </a:extLst>
          </p:cNvPr>
          <p:cNvGrpSpPr/>
          <p:nvPr/>
        </p:nvGrpSpPr>
        <p:grpSpPr>
          <a:xfrm>
            <a:off x="8822795" y="1069430"/>
            <a:ext cx="2520192" cy="2520000"/>
            <a:chOff x="8822795" y="1069430"/>
            <a:chExt cx="2520192" cy="2520000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C8FE1E2-B181-C8B9-AA20-B13ED44FB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987" y="1069430"/>
              <a:ext cx="2520000" cy="2520000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9856182A-5AE3-8E2A-16D2-36590311F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27" t="16848" r="66306" b="76486"/>
            <a:stretch>
              <a:fillRect/>
            </a:stretch>
          </p:blipFill>
          <p:spPr>
            <a:xfrm>
              <a:off x="8822795" y="212864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E760C256-B257-9C33-1A29-B1F75203A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16" t="26043" r="57417" b="67290"/>
            <a:stretch>
              <a:fillRect/>
            </a:stretch>
          </p:blipFill>
          <p:spPr>
            <a:xfrm>
              <a:off x="8822795" y="28694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3782E0F-853B-AB9B-0A2D-891AAA0A58B0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822795" y="1480583"/>
              <a:ext cx="719617" cy="6480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AB93498-3B3B-FD2B-F507-EE023C0BD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604" y="1514476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97748FC-B2C4-48BD-A498-0D4CFA82978D}"/>
                </a:ext>
              </a:extLst>
            </p:cNvPr>
            <p:cNvCxnSpPr/>
            <p:nvPr/>
          </p:nvCxnSpPr>
          <p:spPr>
            <a:xfrm flipH="1">
              <a:off x="9542604" y="1760706"/>
              <a:ext cx="231680" cy="10958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A90881E-8ABF-C69A-2448-032311911C77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9542795" y="1851562"/>
              <a:ext cx="301275" cy="173786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13CC7E6-02DD-A0E7-64B3-88581005606C}"/>
              </a:ext>
            </a:extLst>
          </p:cNvPr>
          <p:cNvGrpSpPr/>
          <p:nvPr/>
        </p:nvGrpSpPr>
        <p:grpSpPr>
          <a:xfrm>
            <a:off x="5967969" y="4027787"/>
            <a:ext cx="2520000" cy="2520000"/>
            <a:chOff x="6096000" y="3973481"/>
            <a:chExt cx="2520000" cy="2520000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5E197EC1-9473-028B-BA94-19E5CBA57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973481"/>
              <a:ext cx="2520000" cy="25200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69CD5183-50B7-F7A5-FC0D-B760AAB8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8" t="17775" r="64636" b="75558"/>
            <a:stretch>
              <a:fillRect/>
            </a:stretch>
          </p:blipFill>
          <p:spPr>
            <a:xfrm>
              <a:off x="6096000" y="5063565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99E8F4FF-287F-93DC-7045-DCC63EEF3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5" t="26256" r="56558" b="67077"/>
            <a:stretch>
              <a:fillRect/>
            </a:stretch>
          </p:blipFill>
          <p:spPr>
            <a:xfrm>
              <a:off x="6096000" y="5773481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27CCB42-5F2A-6D93-D967-5C5D58F0B257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H="1">
              <a:off x="6096000" y="4434764"/>
              <a:ext cx="697072" cy="62880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49533C9D-3A50-724A-0FD9-4BE4FDA92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072" y="4441453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B098A77-BBE5-E1F2-15AD-4B65BC6A5B13}"/>
                </a:ext>
              </a:extLst>
            </p:cNvPr>
            <p:cNvCxnSpPr/>
            <p:nvPr/>
          </p:nvCxnSpPr>
          <p:spPr>
            <a:xfrm flipH="1">
              <a:off x="6793072" y="4687683"/>
              <a:ext cx="231680" cy="10958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52179C01-270C-7068-62CA-106CFD9D95F0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6816000" y="4782817"/>
              <a:ext cx="303040" cy="17106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657F0DC-10F7-A2EB-D09F-36876E265062}"/>
              </a:ext>
            </a:extLst>
          </p:cNvPr>
          <p:cNvGrpSpPr/>
          <p:nvPr/>
        </p:nvGrpSpPr>
        <p:grpSpPr>
          <a:xfrm>
            <a:off x="8730203" y="4027787"/>
            <a:ext cx="2520000" cy="2520000"/>
            <a:chOff x="8817752" y="4042417"/>
            <a:chExt cx="2520000" cy="2520000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64A80752-9B20-4EDB-74E3-9EC0BE94A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4042417"/>
              <a:ext cx="2520000" cy="2520000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FB7BE4F7-94A5-A4BB-3DAE-4FA714FB7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7" t="17606" r="66998" b="76680"/>
            <a:stretch>
              <a:fillRect/>
            </a:stretch>
          </p:blipFill>
          <p:spPr>
            <a:xfrm>
              <a:off x="8822412" y="511447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4D445603-27A9-0C29-32CC-B934656F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01" t="26704" r="57585" b="67582"/>
            <a:stretch>
              <a:fillRect/>
            </a:stretch>
          </p:blipFill>
          <p:spPr>
            <a:xfrm>
              <a:off x="8822412" y="5842417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3DA6C30-8760-4EE1-60D4-1924F0B0EAD3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 flipH="1">
              <a:off x="8822412" y="4482280"/>
              <a:ext cx="720000" cy="6321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E974FF51-9A70-48D4-0C2F-74811FC27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1976" y="4492364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C31D1F7B-C3B4-9A88-AA31-239A86213D93}"/>
                </a:ext>
              </a:extLst>
            </p:cNvPr>
            <p:cNvCxnSpPr/>
            <p:nvPr/>
          </p:nvCxnSpPr>
          <p:spPr>
            <a:xfrm flipH="1">
              <a:off x="9531976" y="4738594"/>
              <a:ext cx="231680" cy="10958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77DB2C3-548E-B7D0-EC44-92E99D9359C8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H="1">
              <a:off x="9542412" y="4828556"/>
              <a:ext cx="295882" cy="173386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57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D1893A-FA5C-0269-A92F-E1C48DEA5D4E}"/>
              </a:ext>
            </a:extLst>
          </p:cNvPr>
          <p:cNvSpPr txBox="1"/>
          <p:nvPr/>
        </p:nvSpPr>
        <p:spPr>
          <a:xfrm>
            <a:off x="472393" y="163825"/>
            <a:ext cx="262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929mdfa,DNA,LPGA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372E365-73C2-0448-A05B-976D80595D33}"/>
              </a:ext>
            </a:extLst>
          </p:cNvPr>
          <p:cNvGrpSpPr/>
          <p:nvPr/>
        </p:nvGrpSpPr>
        <p:grpSpPr>
          <a:xfrm>
            <a:off x="4625705" y="909000"/>
            <a:ext cx="2520000" cy="2520000"/>
            <a:chOff x="3653520" y="1028700"/>
            <a:chExt cx="2520000" cy="252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F9B9E62-73F1-FBDD-5F11-AB49A990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0" y="1028700"/>
              <a:ext cx="2520000" cy="25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8D1B094-2123-E36A-24AB-13A939B12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69" t="17004" r="65464" b="76329"/>
            <a:stretch>
              <a:fillRect/>
            </a:stretch>
          </p:blipFill>
          <p:spPr>
            <a:xfrm>
              <a:off x="3654540" y="210607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1E73CA5-EE72-6FE6-79E6-3454B539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7" t="25202" r="57386" b="68131"/>
            <a:stretch>
              <a:fillRect/>
            </a:stretch>
          </p:blipFill>
          <p:spPr>
            <a:xfrm>
              <a:off x="3655560" y="282870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E4B885-0334-A420-0B79-5464DA31487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654540" y="1495200"/>
              <a:ext cx="720000" cy="61087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62BA730-B732-C02D-A578-138AAB40F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5560" y="1494529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6B1EDC-0CC0-C9E2-EB7E-5C55B42F4C41}"/>
                </a:ext>
              </a:extLst>
            </p:cNvPr>
            <p:cNvCxnSpPr/>
            <p:nvPr/>
          </p:nvCxnSpPr>
          <p:spPr>
            <a:xfrm flipH="1">
              <a:off x="4375560" y="1740759"/>
              <a:ext cx="231680" cy="10958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948C-2D12-D50D-0CB3-51BE818C40D5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>
              <a:off x="4375560" y="1838036"/>
              <a:ext cx="301658" cy="17106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14C4EA7-A2BC-C741-BFD1-D9FDB8DC28D0}"/>
              </a:ext>
            </a:extLst>
          </p:cNvPr>
          <p:cNvCxnSpPr/>
          <p:nvPr/>
        </p:nvCxnSpPr>
        <p:spPr>
          <a:xfrm flipH="1">
            <a:off x="711065" y="4263983"/>
            <a:ext cx="720000" cy="6288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499C72-F259-F9E6-0999-55A1E5298B2A}"/>
              </a:ext>
            </a:extLst>
          </p:cNvPr>
          <p:cNvCxnSpPr>
            <a:cxnSpLocks/>
          </p:cNvCxnSpPr>
          <p:nvPr/>
        </p:nvCxnSpPr>
        <p:spPr>
          <a:xfrm flipH="1">
            <a:off x="1431065" y="4270672"/>
            <a:ext cx="102191" cy="62211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71F9507-EF2C-DFD7-9908-876936265B7B}"/>
              </a:ext>
            </a:extLst>
          </p:cNvPr>
          <p:cNvCxnSpPr/>
          <p:nvPr/>
        </p:nvCxnSpPr>
        <p:spPr>
          <a:xfrm flipH="1">
            <a:off x="1431065" y="4516902"/>
            <a:ext cx="231680" cy="10958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1EC045C-7443-9120-FB15-21C9D6B6B74E}"/>
              </a:ext>
            </a:extLst>
          </p:cNvPr>
          <p:cNvCxnSpPr>
            <a:cxnSpLocks/>
          </p:cNvCxnSpPr>
          <p:nvPr/>
        </p:nvCxnSpPr>
        <p:spPr>
          <a:xfrm flipH="1">
            <a:off x="1431065" y="4614179"/>
            <a:ext cx="301658" cy="171066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6E90005-38CA-E415-82DD-FF637C1E66C7}"/>
              </a:ext>
            </a:extLst>
          </p:cNvPr>
          <p:cNvGrpSpPr/>
          <p:nvPr/>
        </p:nvGrpSpPr>
        <p:grpSpPr>
          <a:xfrm>
            <a:off x="710045" y="909000"/>
            <a:ext cx="2521020" cy="2520000"/>
            <a:chOff x="710045" y="909000"/>
            <a:chExt cx="2521020" cy="2520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67CEA6A-7C5D-4DDC-8DD4-58899B97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65" y="909000"/>
              <a:ext cx="2520000" cy="25200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0F0A838D-7A63-A546-0BAF-E2A9009FC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16769" r="66416" b="77517"/>
            <a:stretch>
              <a:fillRect/>
            </a:stretch>
          </p:blipFill>
          <p:spPr>
            <a:xfrm>
              <a:off x="710045" y="19850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85A9C96-19C3-B3E1-3AC5-9F4D94AD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60" t="25780" r="57526" b="68506"/>
            <a:stretch>
              <a:fillRect/>
            </a:stretch>
          </p:blipFill>
          <p:spPr>
            <a:xfrm>
              <a:off x="710045" y="27050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70E909-B8A0-2674-45E0-73B42BA8B79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710045" y="1374829"/>
              <a:ext cx="720000" cy="61020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3000DF7-D2B0-71C9-2729-F72242F82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045" y="1381518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10E157F-6ED4-CC7A-9F02-A725274CAB2A}"/>
                </a:ext>
              </a:extLst>
            </p:cNvPr>
            <p:cNvCxnSpPr/>
            <p:nvPr/>
          </p:nvCxnSpPr>
          <p:spPr>
            <a:xfrm flipH="1">
              <a:off x="1430045" y="1627748"/>
              <a:ext cx="231680" cy="10958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F980502-161D-DB7F-DA25-9DD3938AF0E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1430045" y="1725025"/>
              <a:ext cx="301658" cy="170000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6105B0C-9E0D-81AA-BADC-7A9ED85AD1B4}"/>
              </a:ext>
            </a:extLst>
          </p:cNvPr>
          <p:cNvGrpSpPr/>
          <p:nvPr/>
        </p:nvGrpSpPr>
        <p:grpSpPr>
          <a:xfrm>
            <a:off x="7568119" y="909000"/>
            <a:ext cx="2520000" cy="2520000"/>
            <a:chOff x="7568119" y="909000"/>
            <a:chExt cx="2520000" cy="2520000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118FA65-B7B8-7F66-D6F2-B3A82E2FA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8119" y="909000"/>
              <a:ext cx="2520000" cy="2520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F7A205E-54ED-563E-665A-45514E70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8" t="16668" r="66518" b="77618"/>
            <a:stretch>
              <a:fillRect/>
            </a:stretch>
          </p:blipFill>
          <p:spPr>
            <a:xfrm>
              <a:off x="7568119" y="197106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0D41273A-DBCC-5D38-65FB-4C810162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34" t="26788" r="58051" b="67497"/>
            <a:stretch>
              <a:fillRect/>
            </a:stretch>
          </p:blipFill>
          <p:spPr>
            <a:xfrm>
              <a:off x="7568119" y="2705030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19C44FE-8459-661C-E96A-B3E7476539A3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H="1">
              <a:off x="7568119" y="1306658"/>
              <a:ext cx="720000" cy="66440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80E4492-3F27-6E75-AF42-16D29E7BF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8119" y="1313347"/>
              <a:ext cx="102191" cy="6221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E3AC551-D6C7-0ACB-9B90-438FF2058A5A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H="1">
              <a:off x="8288119" y="1559577"/>
              <a:ext cx="231680" cy="114545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73FE5BE-6CA6-65CF-254C-95D4C3F5B0D1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8288119" y="1656854"/>
              <a:ext cx="301658" cy="176817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3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EF065F66-CCEC-542B-DB20-A60D34A85D16}"/>
              </a:ext>
            </a:extLst>
          </p:cNvPr>
          <p:cNvGrpSpPr/>
          <p:nvPr/>
        </p:nvGrpSpPr>
        <p:grpSpPr>
          <a:xfrm>
            <a:off x="-650352" y="1507787"/>
            <a:ext cx="13327108" cy="3842426"/>
            <a:chOff x="-650352" y="1507787"/>
            <a:chExt cx="13327108" cy="3842426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8026672-1E4B-B55D-343D-DF8FDD7C448F}"/>
                </a:ext>
              </a:extLst>
            </p:cNvPr>
            <p:cNvGrpSpPr/>
            <p:nvPr/>
          </p:nvGrpSpPr>
          <p:grpSpPr>
            <a:xfrm>
              <a:off x="-650352" y="1507787"/>
              <a:ext cx="13327108" cy="3842426"/>
              <a:chOff x="10048" y="2596874"/>
              <a:chExt cx="13327108" cy="3842426"/>
            </a:xfrm>
          </p:grpSpPr>
          <p:sp>
            <p:nvSpPr>
              <p:cNvPr id="6" name="圆角矩形 30">
                <a:extLst>
                  <a:ext uri="{FF2B5EF4-FFF2-40B4-BE49-F238E27FC236}">
                    <a16:creationId xmlns:a16="http://schemas.microsoft.com/office/drawing/2014/main" id="{7A2C08EF-EDE4-5ADD-BEA5-B5551222FC42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10048" y="2596874"/>
                <a:ext cx="3010940" cy="3842426"/>
              </a:xfrm>
              <a:prstGeom prst="roundRect">
                <a:avLst>
                  <a:gd name="adj" fmla="val 4278"/>
                </a:avLst>
              </a:prstGeom>
              <a:solidFill>
                <a:srgbClr val="FFEBEB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9861420-0FE2-1C4D-995B-FAA4CEF0D8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24613" y="5715752"/>
                <a:ext cx="301266" cy="320305"/>
                <a:chOff x="7436" y="6880"/>
                <a:chExt cx="447" cy="447"/>
              </a:xfrm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EDAB73E3-7456-AEC2-A4A3-264838DD0806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7436" y="6880"/>
                  <a:ext cx="447" cy="447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D7CE961-D576-4320-E355-CAC78964D0FD}"/>
                    </a:ext>
                  </a:extLst>
                </p:cNvPr>
                <p:cNvCxnSpPr>
                  <a:cxnSpLocks/>
                  <a:stCxn id="45" idx="2"/>
                  <a:endCxn id="45" idx="6"/>
                </p:cNvCxnSpPr>
                <p:nvPr>
                  <p:custDataLst>
                    <p:tags r:id="rId28"/>
                  </p:custDataLst>
                </p:nvPr>
              </p:nvCxnSpPr>
              <p:spPr>
                <a:xfrm>
                  <a:off x="7436" y="7103"/>
                  <a:ext cx="44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C0E82CC7-3350-7D2F-F025-2E03D019008D}"/>
                    </a:ext>
                  </a:extLst>
                </p:cNvPr>
                <p:cNvCxnSpPr>
                  <a:cxnSpLocks/>
                  <a:stCxn id="45" idx="0"/>
                  <a:endCxn id="45" idx="4"/>
                </p:cNvCxnSpPr>
                <p:nvPr>
                  <p:custDataLst>
                    <p:tags r:id="rId29"/>
                  </p:custDataLst>
                </p:nvPr>
              </p:nvCxnSpPr>
              <p:spPr>
                <a:xfrm>
                  <a:off x="7660" y="6880"/>
                  <a:ext cx="0" cy="44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9CABBC7-3468-98C0-53FB-A51E9173E4B4}"/>
                  </a:ext>
                </a:extLst>
              </p:cNvPr>
              <p:cNvCxnSpPr>
                <a:cxnSpLocks/>
                <a:endCxn id="14" idx="0"/>
              </p:cNvCxnSpPr>
              <p:nvPr>
                <p:custDataLst>
                  <p:tags r:id="rId2"/>
                </p:custDataLst>
              </p:nvPr>
            </p:nvCxnSpPr>
            <p:spPr>
              <a:xfrm>
                <a:off x="1675246" y="2786946"/>
                <a:ext cx="1" cy="513605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圆角矩形 32">
                <a:extLst>
                  <a:ext uri="{FF2B5EF4-FFF2-40B4-BE49-F238E27FC236}">
                    <a16:creationId xmlns:a16="http://schemas.microsoft.com/office/drawing/2014/main" id="{B58263A8-CC48-3FFC-D815-64E1613D8019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278807" y="3300551"/>
                <a:ext cx="792879" cy="64773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Conv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74212361-711F-CC7B-FA9A-A9C6BB05C1BD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86790" y="4882209"/>
                <a:ext cx="1176913" cy="49847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MCSAM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2A17F0C-78AE-79A5-29CE-566450EF036B}"/>
                  </a:ext>
                </a:extLst>
              </p:cNvPr>
              <p:cNvSpPr txBox="1"/>
              <p:nvPr/>
            </p:nvSpPr>
            <p:spPr>
              <a:xfrm>
                <a:off x="1766687" y="6143232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29646AD-D090-D96C-44E4-1588CE07BB89}"/>
                  </a:ext>
                </a:extLst>
              </p:cNvPr>
              <p:cNvSpPr txBox="1"/>
              <p:nvPr/>
            </p:nvSpPr>
            <p:spPr>
              <a:xfrm>
                <a:off x="1941303" y="3874863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17F9BC8-1954-76CC-8B46-C3ACE0FF6225}"/>
                  </a:ext>
                </a:extLst>
              </p:cNvPr>
              <p:cNvSpPr txBox="1"/>
              <p:nvPr/>
            </p:nvSpPr>
            <p:spPr>
              <a:xfrm>
                <a:off x="1845219" y="5553488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53D6B139-4090-6006-6E1D-C78CCF85669E}"/>
                  </a:ext>
                </a:extLst>
              </p:cNvPr>
              <p:cNvSpPr/>
              <p:nvPr/>
            </p:nvSpPr>
            <p:spPr>
              <a:xfrm>
                <a:off x="874762" y="4218182"/>
                <a:ext cx="1612378" cy="46191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RSU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325923A-A50C-0A3B-6AFE-2DFE6C88D1A6}"/>
                  </a:ext>
                </a:extLst>
              </p:cNvPr>
              <p:cNvGrpSpPr/>
              <p:nvPr/>
            </p:nvGrpSpPr>
            <p:grpSpPr>
              <a:xfrm>
                <a:off x="3008886" y="2596874"/>
                <a:ext cx="10328270" cy="3842426"/>
                <a:chOff x="3016654" y="2737149"/>
                <a:chExt cx="10328270" cy="3172582"/>
              </a:xfrm>
            </p:grpSpPr>
            <p:sp>
              <p:nvSpPr>
                <p:cNvPr id="176" name="圆角矩形 302">
                  <a:extLst>
                    <a:ext uri="{FF2B5EF4-FFF2-40B4-BE49-F238E27FC236}">
                      <a16:creationId xmlns:a16="http://schemas.microsoft.com/office/drawing/2014/main" id="{730B6DB2-FDE8-20BB-5166-DF6297DF86F6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3016655" y="4133636"/>
                  <a:ext cx="10314413" cy="1776095"/>
                </a:xfrm>
                <a:prstGeom prst="roundRect">
                  <a:avLst>
                    <a:gd name="adj" fmla="val 310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圆角矩形 25">
                  <a:extLst>
                    <a:ext uri="{FF2B5EF4-FFF2-40B4-BE49-F238E27FC236}">
                      <a16:creationId xmlns:a16="http://schemas.microsoft.com/office/drawing/2014/main" id="{CF9D2A98-54E1-624C-4ABB-0CCB3360BFF0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016654" y="2737149"/>
                  <a:ext cx="10328270" cy="1396487"/>
                </a:xfrm>
                <a:prstGeom prst="roundRect">
                  <a:avLst>
                    <a:gd name="adj" fmla="val 310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377B9627-BEB0-5EA2-9A73-FE48AC0C81F9}"/>
                    </a:ext>
                  </a:extLst>
                </p:cNvPr>
                <p:cNvCxnSpPr>
                  <a:cxnSpLocks/>
                </p:cNvCxnSpPr>
                <p:nvPr>
                  <p:custDataLst>
                    <p:tags r:id="rId7"/>
                  </p:custDataLst>
                </p:nvPr>
              </p:nvCxnSpPr>
              <p:spPr>
                <a:xfrm flipV="1">
                  <a:off x="4503053" y="3649293"/>
                  <a:ext cx="359410" cy="4445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2" name="圆角矩形 139">
                  <a:extLst>
                    <a:ext uri="{FF2B5EF4-FFF2-40B4-BE49-F238E27FC236}">
                      <a16:creationId xmlns:a16="http://schemas.microsoft.com/office/drawing/2014/main" id="{70C81ACE-2BC8-BD16-2A7F-3E74486030B3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468003" y="3360368"/>
                  <a:ext cx="1029335" cy="632460"/>
                </a:xfrm>
                <a:prstGeom prst="roundRect">
                  <a:avLst/>
                </a:prstGeom>
                <a:solidFill>
                  <a:srgbClr val="A0D6F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Block</a:t>
                  </a:r>
                </a:p>
              </p:txBody>
            </p:sp>
            <p:cxnSp>
              <p:nvCxnSpPr>
                <p:cNvPr id="183" name="直接箭头连接符 182">
                  <a:extLst>
                    <a:ext uri="{FF2B5EF4-FFF2-40B4-BE49-F238E27FC236}">
                      <a16:creationId xmlns:a16="http://schemas.microsoft.com/office/drawing/2014/main" id="{E186C341-7C4A-F573-2C49-6F31AEBFF3C9}"/>
                    </a:ext>
                  </a:extLst>
                </p:cNvPr>
                <p:cNvCxnSpPr>
                  <a:cxnSpLocks/>
                  <a:endCxn id="182" idx="1"/>
                </p:cNvCxnSpPr>
                <p:nvPr>
                  <p:custDataLst>
                    <p:tags r:id="rId9"/>
                  </p:custDataLst>
                </p:nvPr>
              </p:nvCxnSpPr>
              <p:spPr>
                <a:xfrm>
                  <a:off x="3093988" y="3676598"/>
                  <a:ext cx="37401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09DD857C-C8A8-408E-84D2-18BB380F25E0}"/>
                    </a:ext>
                  </a:extLst>
                </p:cNvPr>
                <p:cNvCxnSpPr>
                  <a:cxnSpLocks/>
                  <a:stCxn id="188" idx="3"/>
                </p:cNvCxnSpPr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5543184" y="3653738"/>
                  <a:ext cx="320674" cy="31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5" name="圆角矩形 151">
                  <a:extLst>
                    <a:ext uri="{FF2B5EF4-FFF2-40B4-BE49-F238E27FC236}">
                      <a16:creationId xmlns:a16="http://schemas.microsoft.com/office/drawing/2014/main" id="{CCDBBD74-AFAF-021F-E45F-2F3A11447D5D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321953" y="2907613"/>
                  <a:ext cx="2265045" cy="1201420"/>
                </a:xfrm>
                <a:prstGeom prst="roundRect">
                  <a:avLst/>
                </a:prstGeom>
                <a:noFill/>
                <a:ln w="22225" cmpd="sng">
                  <a:solidFill>
                    <a:schemeClr val="accent6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B7A913FB-6119-E34C-D3EA-37C4A37ED931}"/>
                    </a:ext>
                  </a:extLst>
                </p:cNvPr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322588" y="2907613"/>
                  <a:ext cx="2263775" cy="361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DownSample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 </a:t>
                  </a:r>
                </a:p>
              </p:txBody>
            </p:sp>
            <p:cxnSp>
              <p:nvCxnSpPr>
                <p:cNvPr id="187" name="直接箭头连接符 186">
                  <a:extLst>
                    <a:ext uri="{FF2B5EF4-FFF2-40B4-BE49-F238E27FC236}">
                      <a16:creationId xmlns:a16="http://schemas.microsoft.com/office/drawing/2014/main" id="{C4A09E00-5876-951F-BD8D-468576D85424}"/>
                    </a:ext>
                  </a:extLst>
                </p:cNvPr>
                <p:cNvCxnSpPr>
                  <a:cxnSpLocks/>
                  <a:endCxn id="212" idx="0"/>
                </p:cNvCxnSpPr>
                <p:nvPr/>
              </p:nvCxnSpPr>
              <p:spPr>
                <a:xfrm flipH="1">
                  <a:off x="4697690" y="3649293"/>
                  <a:ext cx="11850" cy="106589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8" name="圆角矩形 167">
                  <a:extLst>
                    <a:ext uri="{FF2B5EF4-FFF2-40B4-BE49-F238E27FC236}">
                      <a16:creationId xmlns:a16="http://schemas.microsoft.com/office/drawing/2014/main" id="{A814349F-7157-5884-8C93-664EE1FE4F5E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862464" y="3441648"/>
                  <a:ext cx="680720" cy="424815"/>
                </a:xfrm>
                <a:prstGeom prst="roundRect">
                  <a:avLst/>
                </a:prstGeom>
                <a:solidFill>
                  <a:srgbClr val="B9AAC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GMP</a:t>
                  </a:r>
                </a:p>
              </p:txBody>
            </p:sp>
            <p:sp>
              <p:nvSpPr>
                <p:cNvPr id="189" name="圆角矩形 211">
                  <a:extLst>
                    <a:ext uri="{FF2B5EF4-FFF2-40B4-BE49-F238E27FC236}">
                      <a16:creationId xmlns:a16="http://schemas.microsoft.com/office/drawing/2014/main" id="{16E21C59-43E4-F493-A04F-477A6E4BAF8E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863858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90" name="圆角矩形 212">
                  <a:extLst>
                    <a:ext uri="{FF2B5EF4-FFF2-40B4-BE49-F238E27FC236}">
                      <a16:creationId xmlns:a16="http://schemas.microsoft.com/office/drawing/2014/main" id="{070DA471-BB3C-610A-B102-9B26F86A67E5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7621538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91" name="圆角矩形 214">
                  <a:extLst>
                    <a:ext uri="{FF2B5EF4-FFF2-40B4-BE49-F238E27FC236}">
                      <a16:creationId xmlns:a16="http://schemas.microsoft.com/office/drawing/2014/main" id="{E8EE16E9-B7EB-8BAD-7C1F-358FF91A168E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9702183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192" name="直接箭头连接符 191">
                  <a:extLst>
                    <a:ext uri="{FF2B5EF4-FFF2-40B4-BE49-F238E27FC236}">
                      <a16:creationId xmlns:a16="http://schemas.microsoft.com/office/drawing/2014/main" id="{B7B5FFD9-ED34-7E5A-4CDE-4869DD657D29}"/>
                    </a:ext>
                  </a:extLst>
                </p:cNvPr>
                <p:cNvCxnSpPr/>
                <p:nvPr>
                  <p:custDataLst>
                    <p:tags r:id="rId17"/>
                  </p:custDataLst>
                </p:nvPr>
              </p:nvCxnSpPr>
              <p:spPr>
                <a:xfrm>
                  <a:off x="7385953" y="3649293"/>
                  <a:ext cx="23558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93" name="圆角矩形 221">
                  <a:extLst>
                    <a:ext uri="{FF2B5EF4-FFF2-40B4-BE49-F238E27FC236}">
                      <a16:creationId xmlns:a16="http://schemas.microsoft.com/office/drawing/2014/main" id="{83DEBEDD-53B1-BBB3-0AF4-3534067F082C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1814606" y="3333063"/>
                  <a:ext cx="1166717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Block</a:t>
                  </a:r>
                </a:p>
              </p:txBody>
            </p: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745C0D21-B5E9-4A36-2610-CE78E1942F1A}"/>
                    </a:ext>
                  </a:extLst>
                </p:cNvPr>
                <p:cNvCxnSpPr>
                  <a:cxnSpLocks/>
                  <a:endCxn id="191" idx="1"/>
                </p:cNvCxnSpPr>
                <p:nvPr>
                  <p:custDataLst>
                    <p:tags r:id="rId19"/>
                  </p:custDataLst>
                </p:nvPr>
              </p:nvCxnSpPr>
              <p:spPr>
                <a:xfrm flipV="1">
                  <a:off x="9143633" y="3649293"/>
                  <a:ext cx="558550" cy="4445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0ABE089F-4088-C1F0-ABC9-1D0FFD714804}"/>
                    </a:ext>
                  </a:extLst>
                </p:cNvPr>
                <p:cNvCxnSpPr>
                  <a:cxnSpLocks/>
                  <a:endCxn id="193" idx="1"/>
                </p:cNvCxnSpPr>
                <p:nvPr>
                  <p:custDataLst>
                    <p:tags r:id="rId20"/>
                  </p:custDataLst>
                </p:nvPr>
              </p:nvCxnSpPr>
              <p:spPr>
                <a:xfrm>
                  <a:off x="11224278" y="3649293"/>
                  <a:ext cx="590328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箭头连接符 202">
                  <a:extLst>
                    <a:ext uri="{FF2B5EF4-FFF2-40B4-BE49-F238E27FC236}">
                      <a16:creationId xmlns:a16="http://schemas.microsoft.com/office/drawing/2014/main" id="{8BACC563-632A-51D7-B597-90C605B12E8D}"/>
                    </a:ext>
                  </a:extLst>
                </p:cNvPr>
                <p:cNvCxnSpPr>
                  <a:cxnSpLocks/>
                  <a:stCxn id="190" idx="2"/>
                  <a:endCxn id="211" idx="0"/>
                </p:cNvCxnSpPr>
                <p:nvPr>
                  <p:custDataLst>
                    <p:tags r:id="rId21"/>
                  </p:custDataLst>
                </p:nvPr>
              </p:nvCxnSpPr>
              <p:spPr>
                <a:xfrm flipH="1">
                  <a:off x="8378734" y="3965523"/>
                  <a:ext cx="3852" cy="76501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箭头连接符 203">
                  <a:extLst>
                    <a:ext uri="{FF2B5EF4-FFF2-40B4-BE49-F238E27FC236}">
                      <a16:creationId xmlns:a16="http://schemas.microsoft.com/office/drawing/2014/main" id="{8D3289E6-E5A4-3B66-9A45-82D2E178B13F}"/>
                    </a:ext>
                  </a:extLst>
                </p:cNvPr>
                <p:cNvCxnSpPr>
                  <a:cxnSpLocks/>
                  <a:stCxn id="189" idx="2"/>
                  <a:endCxn id="213" idx="0"/>
                </p:cNvCxnSpPr>
                <p:nvPr>
                  <p:custDataLst>
                    <p:tags r:id="rId22"/>
                  </p:custDataLst>
                </p:nvPr>
              </p:nvCxnSpPr>
              <p:spPr>
                <a:xfrm flipH="1">
                  <a:off x="6611372" y="3965523"/>
                  <a:ext cx="13534" cy="76501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连接符: 肘形 207">
                  <a:extLst>
                    <a:ext uri="{FF2B5EF4-FFF2-40B4-BE49-F238E27FC236}">
                      <a16:creationId xmlns:a16="http://schemas.microsoft.com/office/drawing/2014/main" id="{27E23EF7-EC22-D496-84B2-F57CEDE5E2A8}"/>
                    </a:ext>
                  </a:extLst>
                </p:cNvPr>
                <p:cNvCxnSpPr>
                  <a:cxnSpLocks/>
                  <a:stCxn id="193" idx="2"/>
                  <a:endCxn id="219" idx="3"/>
                </p:cNvCxnSpPr>
                <p:nvPr/>
              </p:nvCxnSpPr>
              <p:spPr>
                <a:xfrm rot="5400000">
                  <a:off x="11722873" y="4374235"/>
                  <a:ext cx="1083805" cy="266381"/>
                </a:xfrm>
                <a:prstGeom prst="bentConnector2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DFFAF4CC-7558-6B34-65DD-4CFEB9C3F56D}"/>
                    </a:ext>
                  </a:extLst>
                </p:cNvPr>
                <p:cNvGrpSpPr/>
                <p:nvPr/>
              </p:nvGrpSpPr>
              <p:grpSpPr>
                <a:xfrm>
                  <a:off x="9657074" y="4336325"/>
                  <a:ext cx="2510970" cy="1299236"/>
                  <a:chOff x="8043311" y="4003969"/>
                  <a:chExt cx="2510970" cy="1299236"/>
                </a:xfrm>
              </p:grpSpPr>
              <p:sp>
                <p:nvSpPr>
                  <p:cNvPr id="219" name="圆角矩形 233">
                    <a:extLst>
                      <a:ext uri="{FF2B5EF4-FFF2-40B4-BE49-F238E27FC236}">
                        <a16:creationId xmlns:a16="http://schemas.microsoft.com/office/drawing/2014/main" id="{28C705BB-9C1D-6F78-65F8-30433FBE2544}"/>
                      </a:ext>
                    </a:extLst>
                  </p:cNvPr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9890760" y="4525519"/>
                    <a:ext cx="627061" cy="382905"/>
                  </a:xfrm>
                  <a:prstGeom prst="round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</a:t>
                    </a:r>
                  </a:p>
                </p:txBody>
              </p:sp>
              <p:sp>
                <p:nvSpPr>
                  <p:cNvPr id="221" name="圆角矩形 151">
                    <a:extLst>
                      <a:ext uri="{FF2B5EF4-FFF2-40B4-BE49-F238E27FC236}">
                        <a16:creationId xmlns:a16="http://schemas.microsoft.com/office/drawing/2014/main" id="{86D766AA-71FD-9D1D-7D9C-1BA558374B14}"/>
                      </a:ext>
                    </a:extLst>
                  </p:cNvPr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8043311" y="4003969"/>
                    <a:ext cx="2510970" cy="1299236"/>
                  </a:xfrm>
                  <a:prstGeom prst="roundRect">
                    <a:avLst/>
                  </a:prstGeom>
                  <a:noFill/>
                  <a:ln w="22225" cmpd="sng">
                    <a:solidFill>
                      <a:schemeClr val="accent6"/>
                    </a:solidFill>
                    <a:prstDash val="lg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圆角矩形 251">
                    <a:extLst>
                      <a:ext uri="{FF2B5EF4-FFF2-40B4-BE49-F238E27FC236}">
                        <a16:creationId xmlns:a16="http://schemas.microsoft.com/office/drawing/2014/main" id="{FFEBB2D2-93A6-A87C-EC47-277299505CA0}"/>
                      </a:ext>
                    </a:extLst>
                  </p:cNvPr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8145334" y="4399362"/>
                    <a:ext cx="1052513" cy="632460"/>
                  </a:xfrm>
                  <a:prstGeom prst="roundRect">
                    <a:avLst/>
                  </a:prstGeom>
                  <a:solidFill>
                    <a:srgbClr val="A0D6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ResNet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Block</a:t>
                    </a:r>
                  </a:p>
                </p:txBody>
              </p:sp>
              <p:cxnSp>
                <p:nvCxnSpPr>
                  <p:cNvPr id="223" name="直接箭头连接符 222">
                    <a:extLst>
                      <a:ext uri="{FF2B5EF4-FFF2-40B4-BE49-F238E27FC236}">
                        <a16:creationId xmlns:a16="http://schemas.microsoft.com/office/drawing/2014/main" id="{5990B014-337E-769C-834B-D4DDD3847260}"/>
                      </a:ext>
                    </a:extLst>
                  </p:cNvPr>
                  <p:cNvCxnSpPr>
                    <a:cxnSpLocks/>
                    <a:stCxn id="219" idx="1"/>
                  </p:cNvCxnSpPr>
                  <p:nvPr/>
                </p:nvCxnSpPr>
                <p:spPr>
                  <a:xfrm flipH="1">
                    <a:off x="9754711" y="4716972"/>
                    <a:ext cx="136049" cy="79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箭头连接符 223">
                    <a:extLst>
                      <a:ext uri="{FF2B5EF4-FFF2-40B4-BE49-F238E27FC236}">
                        <a16:creationId xmlns:a16="http://schemas.microsoft.com/office/drawing/2014/main" id="{A2A854E5-CB0E-C804-6B5D-CADDD465D1F5}"/>
                      </a:ext>
                    </a:extLst>
                  </p:cNvPr>
                  <p:cNvCxnSpPr>
                    <a:cxnSpLocks/>
                    <a:endCxn id="222" idx="3"/>
                  </p:cNvCxnSpPr>
                  <p:nvPr/>
                </p:nvCxnSpPr>
                <p:spPr>
                  <a:xfrm flipH="1" flipV="1">
                    <a:off x="9197847" y="4715592"/>
                    <a:ext cx="201899" cy="10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228F4F4B-25A7-3B5F-E88C-CDC624620EC8}"/>
                      </a:ext>
                    </a:extLst>
                  </p:cNvPr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8208560" y="4057708"/>
                    <a:ext cx="2263775" cy="361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UpSample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Stage </a:t>
                    </a:r>
                  </a:p>
                </p:txBody>
              </p:sp>
            </p:grpSp>
            <p:cxnSp>
              <p:nvCxnSpPr>
                <p:cNvPr id="210" name="连接符: 肘形 209">
                  <a:extLst>
                    <a:ext uri="{FF2B5EF4-FFF2-40B4-BE49-F238E27FC236}">
                      <a16:creationId xmlns:a16="http://schemas.microsoft.com/office/drawing/2014/main" id="{C65F6D47-EF27-2378-3849-CCAC39C2B80F}"/>
                    </a:ext>
                  </a:extLst>
                </p:cNvPr>
                <p:cNvCxnSpPr>
                  <a:cxnSpLocks/>
                  <a:stCxn id="191" idx="2"/>
                </p:cNvCxnSpPr>
                <p:nvPr/>
              </p:nvCxnSpPr>
              <p:spPr>
                <a:xfrm rot="16200000" flipH="1">
                  <a:off x="10346963" y="4081791"/>
                  <a:ext cx="944105" cy="711568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: 圆角 210">
                  <a:extLst>
                    <a:ext uri="{FF2B5EF4-FFF2-40B4-BE49-F238E27FC236}">
                      <a16:creationId xmlns:a16="http://schemas.microsoft.com/office/drawing/2014/main" id="{155016D0-E33F-8588-16DD-D4BCF83FBD9A}"/>
                    </a:ext>
                  </a:extLst>
                </p:cNvPr>
                <p:cNvSpPr/>
                <p:nvPr/>
              </p:nvSpPr>
              <p:spPr>
                <a:xfrm>
                  <a:off x="7651818" y="4730533"/>
                  <a:ext cx="1453832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矩形: 圆角 211">
                  <a:extLst>
                    <a:ext uri="{FF2B5EF4-FFF2-40B4-BE49-F238E27FC236}">
                      <a16:creationId xmlns:a16="http://schemas.microsoft.com/office/drawing/2014/main" id="{3CF2AE80-025F-3D26-6DFC-D19861713475}"/>
                    </a:ext>
                  </a:extLst>
                </p:cNvPr>
                <p:cNvSpPr/>
                <p:nvPr/>
              </p:nvSpPr>
              <p:spPr>
                <a:xfrm>
                  <a:off x="4018398" y="4715183"/>
                  <a:ext cx="1358583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331F3537-F98D-2B5A-9886-D880AA5EEC24}"/>
                    </a:ext>
                  </a:extLst>
                </p:cNvPr>
                <p:cNvSpPr/>
                <p:nvPr/>
              </p:nvSpPr>
              <p:spPr>
                <a:xfrm>
                  <a:off x="5884456" y="4730533"/>
                  <a:ext cx="1453832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324C23D0-CA86-03FD-A39F-7D652169AC44}"/>
                    </a:ext>
                  </a:extLst>
                </p:cNvPr>
                <p:cNvCxnSpPr>
                  <a:cxnSpLocks/>
                  <a:stCxn id="222" idx="1"/>
                  <a:endCxn id="211" idx="3"/>
                </p:cNvCxnSpPr>
                <p:nvPr/>
              </p:nvCxnSpPr>
              <p:spPr>
                <a:xfrm flipH="1" flipV="1">
                  <a:off x="9105650" y="5046277"/>
                  <a:ext cx="653447" cy="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>
                  <a:extLst>
                    <a:ext uri="{FF2B5EF4-FFF2-40B4-BE49-F238E27FC236}">
                      <a16:creationId xmlns:a16="http://schemas.microsoft.com/office/drawing/2014/main" id="{867E0A87-93D1-5E58-5D70-D0689E59DBFD}"/>
                    </a:ext>
                  </a:extLst>
                </p:cNvPr>
                <p:cNvCxnSpPr>
                  <a:cxnSpLocks/>
                  <a:stCxn id="211" idx="1"/>
                  <a:endCxn id="213" idx="3"/>
                </p:cNvCxnSpPr>
                <p:nvPr/>
              </p:nvCxnSpPr>
              <p:spPr>
                <a:xfrm flipH="1">
                  <a:off x="7338288" y="5046277"/>
                  <a:ext cx="3135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箭头连接符 215">
                  <a:extLst>
                    <a:ext uri="{FF2B5EF4-FFF2-40B4-BE49-F238E27FC236}">
                      <a16:creationId xmlns:a16="http://schemas.microsoft.com/office/drawing/2014/main" id="{44240724-7D75-65C0-CCFA-E98CAC294876}"/>
                    </a:ext>
                  </a:extLst>
                </p:cNvPr>
                <p:cNvCxnSpPr>
                  <a:cxnSpLocks/>
                  <a:stCxn id="213" idx="1"/>
                  <a:endCxn id="212" idx="3"/>
                </p:cNvCxnSpPr>
                <p:nvPr/>
              </p:nvCxnSpPr>
              <p:spPr>
                <a:xfrm flipH="1" flipV="1">
                  <a:off x="5376981" y="5030927"/>
                  <a:ext cx="507475" cy="153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>
                  <a:extLst>
                    <a:ext uri="{FF2B5EF4-FFF2-40B4-BE49-F238E27FC236}">
                      <a16:creationId xmlns:a16="http://schemas.microsoft.com/office/drawing/2014/main" id="{218ADA85-452A-2B79-9116-BCB32FB2C84A}"/>
                    </a:ext>
                  </a:extLst>
                </p:cNvPr>
                <p:cNvCxnSpPr>
                  <a:cxnSpLocks/>
                  <a:stCxn id="212" idx="1"/>
                </p:cNvCxnSpPr>
                <p:nvPr/>
              </p:nvCxnSpPr>
              <p:spPr>
                <a:xfrm flipH="1" flipV="1">
                  <a:off x="3313784" y="5030834"/>
                  <a:ext cx="704614" cy="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1F846740-AA07-A090-C531-B685C3C69B0C}"/>
                    </a:ext>
                  </a:extLst>
                </p:cNvPr>
                <p:cNvSpPr txBox="1"/>
                <p:nvPr/>
              </p:nvSpPr>
              <p:spPr>
                <a:xfrm>
                  <a:off x="9467006" y="2754637"/>
                  <a:ext cx="38640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GMP: global maximum pooling UP: </a:t>
                  </a:r>
                  <a:r>
                    <a:rPr lang="en-US" altLang="zh-CN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upsampling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1DAFF6F-943D-A317-50BC-8BE7CE1A7F87}"/>
                  </a:ext>
                </a:extLst>
              </p:cNvPr>
              <p:cNvCxnSpPr>
                <a:cxnSpLocks/>
                <a:stCxn id="14" idx="2"/>
                <a:endCxn id="163" idx="0"/>
              </p:cNvCxnSpPr>
              <p:nvPr/>
            </p:nvCxnSpPr>
            <p:spPr>
              <a:xfrm>
                <a:off x="1675247" y="3948281"/>
                <a:ext cx="5704" cy="26990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1D5E644-0DAD-895B-E8A5-9B0CB45C1BD3}"/>
                  </a:ext>
                </a:extLst>
              </p:cNvPr>
              <p:cNvCxnSpPr>
                <a:cxnSpLocks/>
                <a:stCxn id="163" idx="2"/>
                <a:endCxn id="33" idx="0"/>
              </p:cNvCxnSpPr>
              <p:nvPr/>
            </p:nvCxnSpPr>
            <p:spPr>
              <a:xfrm flipH="1">
                <a:off x="1675247" y="4680097"/>
                <a:ext cx="5704" cy="20211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E680149-EF71-E8A1-E7C4-5CDE5C29015A}"/>
                  </a:ext>
                </a:extLst>
              </p:cNvPr>
              <p:cNvCxnSpPr>
                <a:cxnSpLocks/>
                <a:stCxn id="33" idx="2"/>
                <a:endCxn id="45" idx="0"/>
              </p:cNvCxnSpPr>
              <p:nvPr/>
            </p:nvCxnSpPr>
            <p:spPr>
              <a:xfrm flipH="1">
                <a:off x="1675246" y="5380684"/>
                <a:ext cx="1" cy="335068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020E73C7-B01B-91BD-3C13-D0D2986F93A2}"/>
                  </a:ext>
                </a:extLst>
              </p:cNvPr>
              <p:cNvCxnSpPr>
                <a:endCxn id="45" idx="2"/>
              </p:cNvCxnSpPr>
              <p:nvPr/>
            </p:nvCxnSpPr>
            <p:spPr>
              <a:xfrm rot="5400000">
                <a:off x="663498" y="4864156"/>
                <a:ext cx="1872865" cy="150633"/>
              </a:xfrm>
              <a:prstGeom prst="bentConnector4">
                <a:avLst>
                  <a:gd name="adj1" fmla="val -658"/>
                  <a:gd name="adj2" fmla="val 656452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A03CF0A8-000F-B425-B4F1-9FBB3756BE7D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>
                <a:off x="1675246" y="6036057"/>
                <a:ext cx="0" cy="40324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流程图: 接点 132">
                <a:extLst>
                  <a:ext uri="{FF2B5EF4-FFF2-40B4-BE49-F238E27FC236}">
                    <a16:creationId xmlns:a16="http://schemas.microsoft.com/office/drawing/2014/main" id="{487E2664-B23A-04EA-6488-DA3E02A2EC89}"/>
                  </a:ext>
                </a:extLst>
              </p:cNvPr>
              <p:cNvSpPr/>
              <p:nvPr/>
            </p:nvSpPr>
            <p:spPr>
              <a:xfrm>
                <a:off x="11013934" y="5228040"/>
                <a:ext cx="316978" cy="3254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E150C9E-5B39-3E48-17B7-7DA2D741C31A}"/>
                </a:ext>
              </a:extLst>
            </p:cNvPr>
            <p:cNvSpPr txBox="1"/>
            <p:nvPr/>
          </p:nvSpPr>
          <p:spPr>
            <a:xfrm>
              <a:off x="6098025" y="4976644"/>
              <a:ext cx="381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structure of RSU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15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EF065F66-CCEC-542B-DB20-A60D34A85D16}"/>
              </a:ext>
            </a:extLst>
          </p:cNvPr>
          <p:cNvGrpSpPr/>
          <p:nvPr/>
        </p:nvGrpSpPr>
        <p:grpSpPr>
          <a:xfrm>
            <a:off x="-650352" y="1507787"/>
            <a:ext cx="13327108" cy="3842426"/>
            <a:chOff x="-650352" y="1507787"/>
            <a:chExt cx="13327108" cy="3842426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8026672-1E4B-B55D-343D-DF8FDD7C448F}"/>
                </a:ext>
              </a:extLst>
            </p:cNvPr>
            <p:cNvGrpSpPr/>
            <p:nvPr/>
          </p:nvGrpSpPr>
          <p:grpSpPr>
            <a:xfrm>
              <a:off x="-650352" y="1507787"/>
              <a:ext cx="13327108" cy="3842426"/>
              <a:chOff x="10048" y="2596874"/>
              <a:chExt cx="13327108" cy="3842426"/>
            </a:xfrm>
          </p:grpSpPr>
          <p:sp>
            <p:nvSpPr>
              <p:cNvPr id="6" name="圆角矩形 30">
                <a:extLst>
                  <a:ext uri="{FF2B5EF4-FFF2-40B4-BE49-F238E27FC236}">
                    <a16:creationId xmlns:a16="http://schemas.microsoft.com/office/drawing/2014/main" id="{7A2C08EF-EDE4-5ADD-BEA5-B5551222FC42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10048" y="2596874"/>
                <a:ext cx="3010940" cy="3842426"/>
              </a:xfrm>
              <a:prstGeom prst="roundRect">
                <a:avLst>
                  <a:gd name="adj" fmla="val 4278"/>
                </a:avLst>
              </a:prstGeom>
              <a:solidFill>
                <a:srgbClr val="FFEBEB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9861420-0FE2-1C4D-995B-FAA4CEF0D8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24613" y="5715752"/>
                <a:ext cx="301266" cy="320305"/>
                <a:chOff x="7436" y="6880"/>
                <a:chExt cx="447" cy="447"/>
              </a:xfrm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EDAB73E3-7456-AEC2-A4A3-264838DD0806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7436" y="6880"/>
                  <a:ext cx="447" cy="447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D7CE961-D576-4320-E355-CAC78964D0FD}"/>
                    </a:ext>
                  </a:extLst>
                </p:cNvPr>
                <p:cNvCxnSpPr>
                  <a:cxnSpLocks/>
                  <a:stCxn id="45" idx="2"/>
                  <a:endCxn id="45" idx="6"/>
                </p:cNvCxnSpPr>
                <p:nvPr>
                  <p:custDataLst>
                    <p:tags r:id="rId28"/>
                  </p:custDataLst>
                </p:nvPr>
              </p:nvCxnSpPr>
              <p:spPr>
                <a:xfrm>
                  <a:off x="7436" y="7103"/>
                  <a:ext cx="44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C0E82CC7-3350-7D2F-F025-2E03D019008D}"/>
                    </a:ext>
                  </a:extLst>
                </p:cNvPr>
                <p:cNvCxnSpPr>
                  <a:cxnSpLocks/>
                  <a:stCxn id="45" idx="0"/>
                  <a:endCxn id="45" idx="4"/>
                </p:cNvCxnSpPr>
                <p:nvPr>
                  <p:custDataLst>
                    <p:tags r:id="rId29"/>
                  </p:custDataLst>
                </p:nvPr>
              </p:nvCxnSpPr>
              <p:spPr>
                <a:xfrm>
                  <a:off x="7660" y="6880"/>
                  <a:ext cx="0" cy="44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9CABBC7-3468-98C0-53FB-A51E9173E4B4}"/>
                  </a:ext>
                </a:extLst>
              </p:cNvPr>
              <p:cNvCxnSpPr>
                <a:cxnSpLocks/>
                <a:endCxn id="14" idx="0"/>
              </p:cNvCxnSpPr>
              <p:nvPr>
                <p:custDataLst>
                  <p:tags r:id="rId2"/>
                </p:custDataLst>
              </p:nvPr>
            </p:nvCxnSpPr>
            <p:spPr>
              <a:xfrm>
                <a:off x="1675246" y="2786946"/>
                <a:ext cx="1" cy="513605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圆角矩形 32">
                <a:extLst>
                  <a:ext uri="{FF2B5EF4-FFF2-40B4-BE49-F238E27FC236}">
                    <a16:creationId xmlns:a16="http://schemas.microsoft.com/office/drawing/2014/main" id="{B58263A8-CC48-3FFC-D815-64E1613D8019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278807" y="3300551"/>
                <a:ext cx="792879" cy="64773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Conv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74212361-711F-CC7B-FA9A-A9C6BB05C1BD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86790" y="4882209"/>
                <a:ext cx="1176913" cy="49847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MCSAM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2A17F0C-78AE-79A5-29CE-566450EF036B}"/>
                  </a:ext>
                </a:extLst>
              </p:cNvPr>
              <p:cNvSpPr txBox="1"/>
              <p:nvPr/>
            </p:nvSpPr>
            <p:spPr>
              <a:xfrm>
                <a:off x="1766687" y="6143232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29646AD-D090-D96C-44E4-1588CE07BB89}"/>
                  </a:ext>
                </a:extLst>
              </p:cNvPr>
              <p:cNvSpPr txBox="1"/>
              <p:nvPr/>
            </p:nvSpPr>
            <p:spPr>
              <a:xfrm>
                <a:off x="1941303" y="3874863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17F9BC8-1954-76CC-8B46-C3ACE0FF6225}"/>
                  </a:ext>
                </a:extLst>
              </p:cNvPr>
              <p:cNvSpPr txBox="1"/>
              <p:nvPr/>
            </p:nvSpPr>
            <p:spPr>
              <a:xfrm>
                <a:off x="1845219" y="5553488"/>
                <a:ext cx="994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53D6B139-4090-6006-6E1D-C78CCF85669E}"/>
                  </a:ext>
                </a:extLst>
              </p:cNvPr>
              <p:cNvSpPr/>
              <p:nvPr/>
            </p:nvSpPr>
            <p:spPr>
              <a:xfrm>
                <a:off x="874762" y="4218182"/>
                <a:ext cx="1612378" cy="46191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RSU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325923A-A50C-0A3B-6AFE-2DFE6C88D1A6}"/>
                  </a:ext>
                </a:extLst>
              </p:cNvPr>
              <p:cNvGrpSpPr/>
              <p:nvPr/>
            </p:nvGrpSpPr>
            <p:grpSpPr>
              <a:xfrm>
                <a:off x="3008886" y="2596874"/>
                <a:ext cx="10328270" cy="3842426"/>
                <a:chOff x="3016654" y="2737149"/>
                <a:chExt cx="10328270" cy="3172582"/>
              </a:xfrm>
            </p:grpSpPr>
            <p:sp>
              <p:nvSpPr>
                <p:cNvPr id="176" name="圆角矩形 302">
                  <a:extLst>
                    <a:ext uri="{FF2B5EF4-FFF2-40B4-BE49-F238E27FC236}">
                      <a16:creationId xmlns:a16="http://schemas.microsoft.com/office/drawing/2014/main" id="{730B6DB2-FDE8-20BB-5166-DF6297DF86F6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3016655" y="4133636"/>
                  <a:ext cx="10314413" cy="1776095"/>
                </a:xfrm>
                <a:prstGeom prst="roundRect">
                  <a:avLst>
                    <a:gd name="adj" fmla="val 310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圆角矩形 25">
                  <a:extLst>
                    <a:ext uri="{FF2B5EF4-FFF2-40B4-BE49-F238E27FC236}">
                      <a16:creationId xmlns:a16="http://schemas.microsoft.com/office/drawing/2014/main" id="{CF9D2A98-54E1-624C-4ABB-0CCB3360BFF0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016654" y="2737149"/>
                  <a:ext cx="10328270" cy="1396487"/>
                </a:xfrm>
                <a:prstGeom prst="roundRect">
                  <a:avLst>
                    <a:gd name="adj" fmla="val 310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377B9627-BEB0-5EA2-9A73-FE48AC0C81F9}"/>
                    </a:ext>
                  </a:extLst>
                </p:cNvPr>
                <p:cNvCxnSpPr>
                  <a:cxnSpLocks/>
                </p:cNvCxnSpPr>
                <p:nvPr>
                  <p:custDataLst>
                    <p:tags r:id="rId7"/>
                  </p:custDataLst>
                </p:nvPr>
              </p:nvCxnSpPr>
              <p:spPr>
                <a:xfrm flipV="1">
                  <a:off x="4503053" y="3649293"/>
                  <a:ext cx="359410" cy="4445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2" name="圆角矩形 139">
                  <a:extLst>
                    <a:ext uri="{FF2B5EF4-FFF2-40B4-BE49-F238E27FC236}">
                      <a16:creationId xmlns:a16="http://schemas.microsoft.com/office/drawing/2014/main" id="{70C81ACE-2BC8-BD16-2A7F-3E74486030B3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468003" y="3360368"/>
                  <a:ext cx="1029335" cy="632460"/>
                </a:xfrm>
                <a:prstGeom prst="roundRect">
                  <a:avLst/>
                </a:prstGeom>
                <a:solidFill>
                  <a:srgbClr val="A0D6F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Block</a:t>
                  </a:r>
                </a:p>
              </p:txBody>
            </p:sp>
            <p:cxnSp>
              <p:nvCxnSpPr>
                <p:cNvPr id="183" name="直接箭头连接符 182">
                  <a:extLst>
                    <a:ext uri="{FF2B5EF4-FFF2-40B4-BE49-F238E27FC236}">
                      <a16:creationId xmlns:a16="http://schemas.microsoft.com/office/drawing/2014/main" id="{E186C341-7C4A-F573-2C49-6F31AEBFF3C9}"/>
                    </a:ext>
                  </a:extLst>
                </p:cNvPr>
                <p:cNvCxnSpPr>
                  <a:cxnSpLocks/>
                  <a:endCxn id="182" idx="1"/>
                </p:cNvCxnSpPr>
                <p:nvPr>
                  <p:custDataLst>
                    <p:tags r:id="rId9"/>
                  </p:custDataLst>
                </p:nvPr>
              </p:nvCxnSpPr>
              <p:spPr>
                <a:xfrm>
                  <a:off x="3093988" y="3676598"/>
                  <a:ext cx="37401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09DD857C-C8A8-408E-84D2-18BB380F25E0}"/>
                    </a:ext>
                  </a:extLst>
                </p:cNvPr>
                <p:cNvCxnSpPr>
                  <a:cxnSpLocks/>
                  <a:stCxn id="188" idx="3"/>
                </p:cNvCxnSpPr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5543184" y="3653738"/>
                  <a:ext cx="320674" cy="31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5" name="圆角矩形 151">
                  <a:extLst>
                    <a:ext uri="{FF2B5EF4-FFF2-40B4-BE49-F238E27FC236}">
                      <a16:creationId xmlns:a16="http://schemas.microsoft.com/office/drawing/2014/main" id="{CCDBBD74-AFAF-021F-E45F-2F3A11447D5D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321953" y="2907613"/>
                  <a:ext cx="2265045" cy="1201420"/>
                </a:xfrm>
                <a:prstGeom prst="roundRect">
                  <a:avLst/>
                </a:prstGeom>
                <a:noFill/>
                <a:ln w="22225" cmpd="sng">
                  <a:solidFill>
                    <a:schemeClr val="accent6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B7A913FB-6119-E34C-D3EA-37C4A37ED931}"/>
                    </a:ext>
                  </a:extLst>
                </p:cNvPr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322588" y="2907613"/>
                  <a:ext cx="2263775" cy="361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DownSample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 </a:t>
                  </a:r>
                </a:p>
              </p:txBody>
            </p:sp>
            <p:cxnSp>
              <p:nvCxnSpPr>
                <p:cNvPr id="187" name="直接箭头连接符 186">
                  <a:extLst>
                    <a:ext uri="{FF2B5EF4-FFF2-40B4-BE49-F238E27FC236}">
                      <a16:creationId xmlns:a16="http://schemas.microsoft.com/office/drawing/2014/main" id="{C4A09E00-5876-951F-BD8D-468576D85424}"/>
                    </a:ext>
                  </a:extLst>
                </p:cNvPr>
                <p:cNvCxnSpPr>
                  <a:cxnSpLocks/>
                  <a:endCxn id="212" idx="0"/>
                </p:cNvCxnSpPr>
                <p:nvPr/>
              </p:nvCxnSpPr>
              <p:spPr>
                <a:xfrm flipH="1">
                  <a:off x="4697690" y="3649293"/>
                  <a:ext cx="11850" cy="106589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8" name="圆角矩形 167">
                  <a:extLst>
                    <a:ext uri="{FF2B5EF4-FFF2-40B4-BE49-F238E27FC236}">
                      <a16:creationId xmlns:a16="http://schemas.microsoft.com/office/drawing/2014/main" id="{A814349F-7157-5884-8C93-664EE1FE4F5E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862464" y="3441648"/>
                  <a:ext cx="680720" cy="424815"/>
                </a:xfrm>
                <a:prstGeom prst="roundRect">
                  <a:avLst/>
                </a:prstGeom>
                <a:solidFill>
                  <a:srgbClr val="B9AAC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GMP</a:t>
                  </a:r>
                </a:p>
              </p:txBody>
            </p:sp>
            <p:sp>
              <p:nvSpPr>
                <p:cNvPr id="189" name="圆角矩形 211">
                  <a:extLst>
                    <a:ext uri="{FF2B5EF4-FFF2-40B4-BE49-F238E27FC236}">
                      <a16:creationId xmlns:a16="http://schemas.microsoft.com/office/drawing/2014/main" id="{16E21C59-43E4-F493-A04F-477A6E4BAF8E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863858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90" name="圆角矩形 212">
                  <a:extLst>
                    <a:ext uri="{FF2B5EF4-FFF2-40B4-BE49-F238E27FC236}">
                      <a16:creationId xmlns:a16="http://schemas.microsoft.com/office/drawing/2014/main" id="{070DA471-BB3C-610A-B102-9B26F86A67E5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7621538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91" name="圆角矩形 214">
                  <a:extLst>
                    <a:ext uri="{FF2B5EF4-FFF2-40B4-BE49-F238E27FC236}">
                      <a16:creationId xmlns:a16="http://schemas.microsoft.com/office/drawing/2014/main" id="{E8EE16E9-B7EB-8BAD-7C1F-358FF91A168E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9702183" y="3333063"/>
                  <a:ext cx="1522095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DownSample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Stage 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192" name="直接箭头连接符 191">
                  <a:extLst>
                    <a:ext uri="{FF2B5EF4-FFF2-40B4-BE49-F238E27FC236}">
                      <a16:creationId xmlns:a16="http://schemas.microsoft.com/office/drawing/2014/main" id="{B7B5FFD9-ED34-7E5A-4CDE-4869DD657D29}"/>
                    </a:ext>
                  </a:extLst>
                </p:cNvPr>
                <p:cNvCxnSpPr/>
                <p:nvPr>
                  <p:custDataLst>
                    <p:tags r:id="rId17"/>
                  </p:custDataLst>
                </p:nvPr>
              </p:nvCxnSpPr>
              <p:spPr>
                <a:xfrm>
                  <a:off x="7385953" y="3649293"/>
                  <a:ext cx="23558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93" name="圆角矩形 221">
                  <a:extLst>
                    <a:ext uri="{FF2B5EF4-FFF2-40B4-BE49-F238E27FC236}">
                      <a16:creationId xmlns:a16="http://schemas.microsoft.com/office/drawing/2014/main" id="{83DEBEDD-53B1-BBB3-0AF4-3534067F082C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1814606" y="3333063"/>
                  <a:ext cx="1166717" cy="632460"/>
                </a:xfrm>
                <a:prstGeom prst="round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Block</a:t>
                  </a:r>
                </a:p>
              </p:txBody>
            </p: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745C0D21-B5E9-4A36-2610-CE78E1942F1A}"/>
                    </a:ext>
                  </a:extLst>
                </p:cNvPr>
                <p:cNvCxnSpPr>
                  <a:cxnSpLocks/>
                  <a:endCxn id="191" idx="1"/>
                </p:cNvCxnSpPr>
                <p:nvPr>
                  <p:custDataLst>
                    <p:tags r:id="rId19"/>
                  </p:custDataLst>
                </p:nvPr>
              </p:nvCxnSpPr>
              <p:spPr>
                <a:xfrm flipV="1">
                  <a:off x="9143633" y="3649293"/>
                  <a:ext cx="558550" cy="4445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0ABE089F-4088-C1F0-ABC9-1D0FFD714804}"/>
                    </a:ext>
                  </a:extLst>
                </p:cNvPr>
                <p:cNvCxnSpPr>
                  <a:cxnSpLocks/>
                  <a:endCxn id="193" idx="1"/>
                </p:cNvCxnSpPr>
                <p:nvPr>
                  <p:custDataLst>
                    <p:tags r:id="rId20"/>
                  </p:custDataLst>
                </p:nvPr>
              </p:nvCxnSpPr>
              <p:spPr>
                <a:xfrm>
                  <a:off x="11224278" y="3649293"/>
                  <a:ext cx="590328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箭头连接符 202">
                  <a:extLst>
                    <a:ext uri="{FF2B5EF4-FFF2-40B4-BE49-F238E27FC236}">
                      <a16:creationId xmlns:a16="http://schemas.microsoft.com/office/drawing/2014/main" id="{8BACC563-632A-51D7-B597-90C605B12E8D}"/>
                    </a:ext>
                  </a:extLst>
                </p:cNvPr>
                <p:cNvCxnSpPr>
                  <a:cxnSpLocks/>
                  <a:stCxn id="190" idx="2"/>
                  <a:endCxn id="211" idx="0"/>
                </p:cNvCxnSpPr>
                <p:nvPr>
                  <p:custDataLst>
                    <p:tags r:id="rId21"/>
                  </p:custDataLst>
                </p:nvPr>
              </p:nvCxnSpPr>
              <p:spPr>
                <a:xfrm flipH="1">
                  <a:off x="8378734" y="3965523"/>
                  <a:ext cx="3852" cy="76501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箭头连接符 203">
                  <a:extLst>
                    <a:ext uri="{FF2B5EF4-FFF2-40B4-BE49-F238E27FC236}">
                      <a16:creationId xmlns:a16="http://schemas.microsoft.com/office/drawing/2014/main" id="{8D3289E6-E5A4-3B66-9A45-82D2E178B13F}"/>
                    </a:ext>
                  </a:extLst>
                </p:cNvPr>
                <p:cNvCxnSpPr>
                  <a:cxnSpLocks/>
                  <a:stCxn id="189" idx="2"/>
                  <a:endCxn id="213" idx="0"/>
                </p:cNvCxnSpPr>
                <p:nvPr>
                  <p:custDataLst>
                    <p:tags r:id="rId22"/>
                  </p:custDataLst>
                </p:nvPr>
              </p:nvCxnSpPr>
              <p:spPr>
                <a:xfrm flipH="1">
                  <a:off x="6611372" y="3965523"/>
                  <a:ext cx="13534" cy="765010"/>
                </a:xfrm>
                <a:prstGeom prst="straightConnector1">
                  <a:avLst/>
                </a:prstGeom>
                <a:ln w="19050">
                  <a:solidFill>
                    <a:srgbClr val="91ACE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连接符: 肘形 207">
                  <a:extLst>
                    <a:ext uri="{FF2B5EF4-FFF2-40B4-BE49-F238E27FC236}">
                      <a16:creationId xmlns:a16="http://schemas.microsoft.com/office/drawing/2014/main" id="{27E23EF7-EC22-D496-84B2-F57CEDE5E2A8}"/>
                    </a:ext>
                  </a:extLst>
                </p:cNvPr>
                <p:cNvCxnSpPr>
                  <a:cxnSpLocks/>
                  <a:stCxn id="193" idx="2"/>
                  <a:endCxn id="219" idx="3"/>
                </p:cNvCxnSpPr>
                <p:nvPr/>
              </p:nvCxnSpPr>
              <p:spPr>
                <a:xfrm rot="5400000">
                  <a:off x="11722873" y="4374235"/>
                  <a:ext cx="1083805" cy="266381"/>
                </a:xfrm>
                <a:prstGeom prst="bentConnector2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DFFAF4CC-7558-6B34-65DD-4CFEB9C3F56D}"/>
                    </a:ext>
                  </a:extLst>
                </p:cNvPr>
                <p:cNvGrpSpPr/>
                <p:nvPr/>
              </p:nvGrpSpPr>
              <p:grpSpPr>
                <a:xfrm>
                  <a:off x="9657074" y="4336325"/>
                  <a:ext cx="2510970" cy="1299236"/>
                  <a:chOff x="8043311" y="4003969"/>
                  <a:chExt cx="2510970" cy="1299236"/>
                </a:xfrm>
              </p:grpSpPr>
              <p:sp>
                <p:nvSpPr>
                  <p:cNvPr id="219" name="圆角矩形 233">
                    <a:extLst>
                      <a:ext uri="{FF2B5EF4-FFF2-40B4-BE49-F238E27FC236}">
                        <a16:creationId xmlns:a16="http://schemas.microsoft.com/office/drawing/2014/main" id="{28C705BB-9C1D-6F78-65F8-30433FBE2544}"/>
                      </a:ext>
                    </a:extLst>
                  </p:cNvPr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9890760" y="4525519"/>
                    <a:ext cx="627061" cy="382905"/>
                  </a:xfrm>
                  <a:prstGeom prst="round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</a:t>
                    </a:r>
                  </a:p>
                </p:txBody>
              </p:sp>
              <p:sp>
                <p:nvSpPr>
                  <p:cNvPr id="221" name="圆角矩形 151">
                    <a:extLst>
                      <a:ext uri="{FF2B5EF4-FFF2-40B4-BE49-F238E27FC236}">
                        <a16:creationId xmlns:a16="http://schemas.microsoft.com/office/drawing/2014/main" id="{86D766AA-71FD-9D1D-7D9C-1BA558374B14}"/>
                      </a:ext>
                    </a:extLst>
                  </p:cNvPr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8043311" y="4003969"/>
                    <a:ext cx="2510970" cy="1299236"/>
                  </a:xfrm>
                  <a:prstGeom prst="roundRect">
                    <a:avLst/>
                  </a:prstGeom>
                  <a:noFill/>
                  <a:ln w="22225" cmpd="sng">
                    <a:solidFill>
                      <a:schemeClr val="accent6"/>
                    </a:solidFill>
                    <a:prstDash val="lg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圆角矩形 251">
                    <a:extLst>
                      <a:ext uri="{FF2B5EF4-FFF2-40B4-BE49-F238E27FC236}">
                        <a16:creationId xmlns:a16="http://schemas.microsoft.com/office/drawing/2014/main" id="{FFEBB2D2-93A6-A87C-EC47-277299505CA0}"/>
                      </a:ext>
                    </a:extLst>
                  </p:cNvPr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8145334" y="4399362"/>
                    <a:ext cx="1052513" cy="632460"/>
                  </a:xfrm>
                  <a:prstGeom prst="roundRect">
                    <a:avLst/>
                  </a:prstGeom>
                  <a:solidFill>
                    <a:srgbClr val="A0D6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ResNet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Block</a:t>
                    </a:r>
                  </a:p>
                </p:txBody>
              </p:sp>
              <p:cxnSp>
                <p:nvCxnSpPr>
                  <p:cNvPr id="223" name="直接箭头连接符 222">
                    <a:extLst>
                      <a:ext uri="{FF2B5EF4-FFF2-40B4-BE49-F238E27FC236}">
                        <a16:creationId xmlns:a16="http://schemas.microsoft.com/office/drawing/2014/main" id="{5990B014-337E-769C-834B-D4DDD3847260}"/>
                      </a:ext>
                    </a:extLst>
                  </p:cNvPr>
                  <p:cNvCxnSpPr>
                    <a:cxnSpLocks/>
                    <a:stCxn id="219" idx="1"/>
                  </p:cNvCxnSpPr>
                  <p:nvPr/>
                </p:nvCxnSpPr>
                <p:spPr>
                  <a:xfrm flipH="1">
                    <a:off x="9754711" y="4716972"/>
                    <a:ext cx="136049" cy="79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箭头连接符 223">
                    <a:extLst>
                      <a:ext uri="{FF2B5EF4-FFF2-40B4-BE49-F238E27FC236}">
                        <a16:creationId xmlns:a16="http://schemas.microsoft.com/office/drawing/2014/main" id="{A2A854E5-CB0E-C804-6B5D-CADDD465D1F5}"/>
                      </a:ext>
                    </a:extLst>
                  </p:cNvPr>
                  <p:cNvCxnSpPr>
                    <a:cxnSpLocks/>
                    <a:endCxn id="222" idx="3"/>
                  </p:cNvCxnSpPr>
                  <p:nvPr/>
                </p:nvCxnSpPr>
                <p:spPr>
                  <a:xfrm flipH="1" flipV="1">
                    <a:off x="9197847" y="4715592"/>
                    <a:ext cx="201899" cy="10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228F4F4B-25A7-3B5F-E88C-CDC624620EC8}"/>
                      </a:ext>
                    </a:extLst>
                  </p:cNvPr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8208560" y="4057708"/>
                    <a:ext cx="2263775" cy="361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UpSample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Stage </a:t>
                    </a:r>
                  </a:p>
                </p:txBody>
              </p:sp>
            </p:grpSp>
            <p:cxnSp>
              <p:nvCxnSpPr>
                <p:cNvPr id="210" name="连接符: 肘形 209">
                  <a:extLst>
                    <a:ext uri="{FF2B5EF4-FFF2-40B4-BE49-F238E27FC236}">
                      <a16:creationId xmlns:a16="http://schemas.microsoft.com/office/drawing/2014/main" id="{C65F6D47-EF27-2378-3849-CCAC39C2B80F}"/>
                    </a:ext>
                  </a:extLst>
                </p:cNvPr>
                <p:cNvCxnSpPr>
                  <a:cxnSpLocks/>
                  <a:stCxn id="191" idx="2"/>
                </p:cNvCxnSpPr>
                <p:nvPr/>
              </p:nvCxnSpPr>
              <p:spPr>
                <a:xfrm rot="16200000" flipH="1">
                  <a:off x="10346963" y="4081791"/>
                  <a:ext cx="944105" cy="711568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: 圆角 210">
                  <a:extLst>
                    <a:ext uri="{FF2B5EF4-FFF2-40B4-BE49-F238E27FC236}">
                      <a16:creationId xmlns:a16="http://schemas.microsoft.com/office/drawing/2014/main" id="{155016D0-E33F-8588-16DD-D4BCF83FBD9A}"/>
                    </a:ext>
                  </a:extLst>
                </p:cNvPr>
                <p:cNvSpPr/>
                <p:nvPr/>
              </p:nvSpPr>
              <p:spPr>
                <a:xfrm>
                  <a:off x="7651818" y="4730533"/>
                  <a:ext cx="1453832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矩形: 圆角 211">
                  <a:extLst>
                    <a:ext uri="{FF2B5EF4-FFF2-40B4-BE49-F238E27FC236}">
                      <a16:creationId xmlns:a16="http://schemas.microsoft.com/office/drawing/2014/main" id="{3CF2AE80-025F-3D26-6DFC-D19861713475}"/>
                    </a:ext>
                  </a:extLst>
                </p:cNvPr>
                <p:cNvSpPr/>
                <p:nvPr/>
              </p:nvSpPr>
              <p:spPr>
                <a:xfrm>
                  <a:off x="4018398" y="4715183"/>
                  <a:ext cx="1358583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331F3537-F98D-2B5A-9886-D880AA5EEC24}"/>
                    </a:ext>
                  </a:extLst>
                </p:cNvPr>
                <p:cNvSpPr/>
                <p:nvPr/>
              </p:nvSpPr>
              <p:spPr>
                <a:xfrm>
                  <a:off x="5884456" y="4730533"/>
                  <a:ext cx="1453832" cy="6314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Stage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324C23D0-CA86-03FD-A39F-7D652169AC44}"/>
                    </a:ext>
                  </a:extLst>
                </p:cNvPr>
                <p:cNvCxnSpPr>
                  <a:cxnSpLocks/>
                  <a:stCxn id="222" idx="1"/>
                  <a:endCxn id="211" idx="3"/>
                </p:cNvCxnSpPr>
                <p:nvPr/>
              </p:nvCxnSpPr>
              <p:spPr>
                <a:xfrm flipH="1" flipV="1">
                  <a:off x="9105650" y="5046277"/>
                  <a:ext cx="653447" cy="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>
                  <a:extLst>
                    <a:ext uri="{FF2B5EF4-FFF2-40B4-BE49-F238E27FC236}">
                      <a16:creationId xmlns:a16="http://schemas.microsoft.com/office/drawing/2014/main" id="{867E0A87-93D1-5E58-5D70-D0689E59DBFD}"/>
                    </a:ext>
                  </a:extLst>
                </p:cNvPr>
                <p:cNvCxnSpPr>
                  <a:cxnSpLocks/>
                  <a:stCxn id="211" idx="1"/>
                  <a:endCxn id="213" idx="3"/>
                </p:cNvCxnSpPr>
                <p:nvPr/>
              </p:nvCxnSpPr>
              <p:spPr>
                <a:xfrm flipH="1">
                  <a:off x="7338288" y="5046277"/>
                  <a:ext cx="3135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箭头连接符 215">
                  <a:extLst>
                    <a:ext uri="{FF2B5EF4-FFF2-40B4-BE49-F238E27FC236}">
                      <a16:creationId xmlns:a16="http://schemas.microsoft.com/office/drawing/2014/main" id="{44240724-7D75-65C0-CCFA-E98CAC294876}"/>
                    </a:ext>
                  </a:extLst>
                </p:cNvPr>
                <p:cNvCxnSpPr>
                  <a:cxnSpLocks/>
                  <a:stCxn id="213" idx="1"/>
                  <a:endCxn id="212" idx="3"/>
                </p:cNvCxnSpPr>
                <p:nvPr/>
              </p:nvCxnSpPr>
              <p:spPr>
                <a:xfrm flipH="1" flipV="1">
                  <a:off x="5376981" y="5030927"/>
                  <a:ext cx="507475" cy="153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>
                  <a:extLst>
                    <a:ext uri="{FF2B5EF4-FFF2-40B4-BE49-F238E27FC236}">
                      <a16:creationId xmlns:a16="http://schemas.microsoft.com/office/drawing/2014/main" id="{218ADA85-452A-2B79-9116-BCB32FB2C84A}"/>
                    </a:ext>
                  </a:extLst>
                </p:cNvPr>
                <p:cNvCxnSpPr>
                  <a:cxnSpLocks/>
                  <a:stCxn id="212" idx="1"/>
                </p:cNvCxnSpPr>
                <p:nvPr/>
              </p:nvCxnSpPr>
              <p:spPr>
                <a:xfrm flipH="1" flipV="1">
                  <a:off x="3313784" y="5030834"/>
                  <a:ext cx="704614" cy="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1F846740-AA07-A090-C531-B685C3C69B0C}"/>
                    </a:ext>
                  </a:extLst>
                </p:cNvPr>
                <p:cNvSpPr txBox="1"/>
                <p:nvPr/>
              </p:nvSpPr>
              <p:spPr>
                <a:xfrm>
                  <a:off x="9467006" y="2754637"/>
                  <a:ext cx="38640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GMP: global maximum pooling UP: </a:t>
                  </a:r>
                  <a:r>
                    <a:rPr lang="en-US" altLang="zh-CN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upsampling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1DAFF6F-943D-A317-50BC-8BE7CE1A7F87}"/>
                  </a:ext>
                </a:extLst>
              </p:cNvPr>
              <p:cNvCxnSpPr>
                <a:cxnSpLocks/>
                <a:stCxn id="14" idx="2"/>
                <a:endCxn id="163" idx="0"/>
              </p:cNvCxnSpPr>
              <p:nvPr/>
            </p:nvCxnSpPr>
            <p:spPr>
              <a:xfrm>
                <a:off x="1675247" y="3948281"/>
                <a:ext cx="5704" cy="26990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1D5E644-0DAD-895B-E8A5-9B0CB45C1BD3}"/>
                  </a:ext>
                </a:extLst>
              </p:cNvPr>
              <p:cNvCxnSpPr>
                <a:cxnSpLocks/>
                <a:stCxn id="163" idx="2"/>
                <a:endCxn id="33" idx="0"/>
              </p:cNvCxnSpPr>
              <p:nvPr/>
            </p:nvCxnSpPr>
            <p:spPr>
              <a:xfrm flipH="1">
                <a:off x="1675247" y="4680097"/>
                <a:ext cx="5704" cy="20211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E680149-EF71-E8A1-E7C4-5CDE5C29015A}"/>
                  </a:ext>
                </a:extLst>
              </p:cNvPr>
              <p:cNvCxnSpPr>
                <a:cxnSpLocks/>
                <a:stCxn id="33" idx="2"/>
                <a:endCxn id="45" idx="0"/>
              </p:cNvCxnSpPr>
              <p:nvPr/>
            </p:nvCxnSpPr>
            <p:spPr>
              <a:xfrm flipH="1">
                <a:off x="1675246" y="5380684"/>
                <a:ext cx="1" cy="335068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020E73C7-B01B-91BD-3C13-D0D2986F93A2}"/>
                  </a:ext>
                </a:extLst>
              </p:cNvPr>
              <p:cNvCxnSpPr>
                <a:endCxn id="45" idx="2"/>
              </p:cNvCxnSpPr>
              <p:nvPr/>
            </p:nvCxnSpPr>
            <p:spPr>
              <a:xfrm rot="5400000">
                <a:off x="663498" y="4864156"/>
                <a:ext cx="1872865" cy="150633"/>
              </a:xfrm>
              <a:prstGeom prst="bentConnector4">
                <a:avLst>
                  <a:gd name="adj1" fmla="val -658"/>
                  <a:gd name="adj2" fmla="val 656452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A03CF0A8-000F-B425-B4F1-9FBB3756BE7D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>
                <a:off x="1675246" y="6036057"/>
                <a:ext cx="0" cy="40324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流程图: 接点 132">
                <a:extLst>
                  <a:ext uri="{FF2B5EF4-FFF2-40B4-BE49-F238E27FC236}">
                    <a16:creationId xmlns:a16="http://schemas.microsoft.com/office/drawing/2014/main" id="{487E2664-B23A-04EA-6488-DA3E02A2EC89}"/>
                  </a:ext>
                </a:extLst>
              </p:cNvPr>
              <p:cNvSpPr/>
              <p:nvPr/>
            </p:nvSpPr>
            <p:spPr>
              <a:xfrm>
                <a:off x="11013934" y="5228040"/>
                <a:ext cx="316978" cy="3254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E150C9E-5B39-3E48-17B7-7DA2D741C31A}"/>
                </a:ext>
              </a:extLst>
            </p:cNvPr>
            <p:cNvSpPr txBox="1"/>
            <p:nvPr/>
          </p:nvSpPr>
          <p:spPr>
            <a:xfrm>
              <a:off x="6098025" y="4976644"/>
              <a:ext cx="381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structure of RSU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8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1D7AE9B-735E-3B19-B881-B59695DB4BA2}"/>
              </a:ext>
            </a:extLst>
          </p:cNvPr>
          <p:cNvGrpSpPr/>
          <p:nvPr/>
        </p:nvGrpSpPr>
        <p:grpSpPr>
          <a:xfrm>
            <a:off x="1282854" y="1562280"/>
            <a:ext cx="10203496" cy="4396369"/>
            <a:chOff x="1282854" y="1562280"/>
            <a:chExt cx="10203496" cy="4396369"/>
          </a:xfrm>
        </p:grpSpPr>
        <p:sp>
          <p:nvSpPr>
            <p:cNvPr id="90" name="圆角矩形 30">
              <a:extLst>
                <a:ext uri="{FF2B5EF4-FFF2-40B4-BE49-F238E27FC236}">
                  <a16:creationId xmlns:a16="http://schemas.microsoft.com/office/drawing/2014/main" id="{7A8B6DD3-DB6F-6F7A-E6D3-D2F08100C90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283998" y="3751612"/>
              <a:ext cx="7202352" cy="2194438"/>
            </a:xfrm>
            <a:prstGeom prst="roundRect">
              <a:avLst>
                <a:gd name="adj" fmla="val 427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63885E76-69AA-0A7D-31C3-2DBAE424E204}"/>
                </a:ext>
              </a:extLst>
            </p:cNvPr>
            <p:cNvSpPr/>
            <p:nvPr/>
          </p:nvSpPr>
          <p:spPr>
            <a:xfrm>
              <a:off x="1282854" y="1562280"/>
              <a:ext cx="3009665" cy="4396369"/>
            </a:xfrm>
            <a:prstGeom prst="roundRect">
              <a:avLst>
                <a:gd name="adj" fmla="val 507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EB8FA95-76BF-573E-3ED1-91C36AA2AB9C}"/>
                </a:ext>
              </a:extLst>
            </p:cNvPr>
            <p:cNvSpPr/>
            <p:nvPr/>
          </p:nvSpPr>
          <p:spPr>
            <a:xfrm>
              <a:off x="1844217" y="2174404"/>
              <a:ext cx="1979628" cy="48956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Attention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DEABF7B-5FF9-1E1F-8D81-068F382E014A}"/>
                </a:ext>
              </a:extLst>
            </p:cNvPr>
            <p:cNvSpPr/>
            <p:nvPr/>
          </p:nvSpPr>
          <p:spPr>
            <a:xfrm>
              <a:off x="1847654" y="2840734"/>
              <a:ext cx="1979628" cy="5096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Batch Norm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1EFDACD-AC30-3718-E978-F3DF48C1256D}"/>
                </a:ext>
              </a:extLst>
            </p:cNvPr>
            <p:cNvSpPr/>
            <p:nvPr/>
          </p:nvSpPr>
          <p:spPr>
            <a:xfrm>
              <a:off x="1857375" y="4638184"/>
              <a:ext cx="1979628" cy="5166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Batch Norm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0F4BF62-637F-6E9F-3D29-A75EE971BFF1}"/>
                </a:ext>
              </a:extLst>
            </p:cNvPr>
            <p:cNvSpPr/>
            <p:nvPr/>
          </p:nvSpPr>
          <p:spPr>
            <a:xfrm>
              <a:off x="1855591" y="3951742"/>
              <a:ext cx="1979628" cy="4936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C287BF8-C62D-8972-74C1-156DD2431DF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834031" y="1758324"/>
              <a:ext cx="0" cy="4160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E237B48-12C1-3B0B-CFC9-926D63B7BFD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2834031" y="2663968"/>
              <a:ext cx="3437" cy="1767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CEDE1E2-0CD6-EEF9-3016-6EF7235142A7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845405" y="4445397"/>
              <a:ext cx="1784" cy="192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或者 21">
              <a:extLst>
                <a:ext uri="{FF2B5EF4-FFF2-40B4-BE49-F238E27FC236}">
                  <a16:creationId xmlns:a16="http://schemas.microsoft.com/office/drawing/2014/main" id="{89FC7C6C-58CF-34E7-D213-26AA67E37663}"/>
                </a:ext>
              </a:extLst>
            </p:cNvPr>
            <p:cNvSpPr/>
            <p:nvPr/>
          </p:nvSpPr>
          <p:spPr>
            <a:xfrm>
              <a:off x="2705493" y="3538945"/>
              <a:ext cx="263950" cy="282089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8A9AD92-59B1-5526-9608-7CA0C0CF3E43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2837468" y="3350410"/>
              <a:ext cx="0" cy="1885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8F627D9-9A9B-08A7-1EDB-7E00E590AD01}"/>
                </a:ext>
              </a:extLst>
            </p:cNvPr>
            <p:cNvCxnSpPr>
              <a:cxnSpLocks/>
              <a:stCxn id="22" idx="4"/>
              <a:endCxn id="7" idx="0"/>
            </p:cNvCxnSpPr>
            <p:nvPr/>
          </p:nvCxnSpPr>
          <p:spPr>
            <a:xfrm>
              <a:off x="2837468" y="3821034"/>
              <a:ext cx="7937" cy="1307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405ED575-A8CE-566E-FCFB-618B9DB6473E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5400000">
              <a:off x="1932353" y="2778311"/>
              <a:ext cx="1674819" cy="128538"/>
            </a:xfrm>
            <a:prstGeom prst="bentConnector4">
              <a:avLst>
                <a:gd name="adj1" fmla="val -1528"/>
                <a:gd name="adj2" fmla="val 10010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流程图: 或者 44">
              <a:extLst>
                <a:ext uri="{FF2B5EF4-FFF2-40B4-BE49-F238E27FC236}">
                  <a16:creationId xmlns:a16="http://schemas.microsoft.com/office/drawing/2014/main" id="{282E0D7F-D100-93C8-E810-DEA53F503333}"/>
                </a:ext>
              </a:extLst>
            </p:cNvPr>
            <p:cNvSpPr/>
            <p:nvPr/>
          </p:nvSpPr>
          <p:spPr>
            <a:xfrm>
              <a:off x="2713430" y="5319294"/>
              <a:ext cx="263950" cy="282804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9B374EB-2A16-5BBC-4AD7-93CC2E8B79D1}"/>
                </a:ext>
              </a:extLst>
            </p:cNvPr>
            <p:cNvCxnSpPr>
              <a:cxnSpLocks/>
              <a:stCxn id="6" idx="2"/>
              <a:endCxn id="45" idx="0"/>
            </p:cNvCxnSpPr>
            <p:nvPr/>
          </p:nvCxnSpPr>
          <p:spPr>
            <a:xfrm flipH="1">
              <a:off x="2845405" y="5154872"/>
              <a:ext cx="1784" cy="164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64A25428-8FC5-B8D2-F4E4-32CB4C60519C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rot="5400000">
              <a:off x="1970650" y="4585941"/>
              <a:ext cx="1617536" cy="131975"/>
            </a:xfrm>
            <a:prstGeom prst="bentConnector4">
              <a:avLst>
                <a:gd name="adj1" fmla="val -411"/>
                <a:gd name="adj2" fmla="val 99464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C6F3F41-881A-D4E8-20A5-EB33E468E06D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2845405" y="5602098"/>
              <a:ext cx="0" cy="2009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30">
              <a:extLst>
                <a:ext uri="{FF2B5EF4-FFF2-40B4-BE49-F238E27FC236}">
                  <a16:creationId xmlns:a16="http://schemas.microsoft.com/office/drawing/2014/main" id="{89073F06-9FD8-8513-2290-066CDCD01F3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312616" y="1606763"/>
              <a:ext cx="7173734" cy="2153701"/>
            </a:xfrm>
            <a:prstGeom prst="roundRect">
              <a:avLst>
                <a:gd name="adj" fmla="val 42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7F2CF37-FC50-073F-EE8E-82CF111EDFE5}"/>
                </a:ext>
              </a:extLst>
            </p:cNvPr>
            <p:cNvGrpSpPr/>
            <p:nvPr/>
          </p:nvGrpSpPr>
          <p:grpSpPr>
            <a:xfrm>
              <a:off x="4467986" y="2256190"/>
              <a:ext cx="6544042" cy="664260"/>
              <a:chOff x="4518543" y="1574326"/>
              <a:chExt cx="6544042" cy="664260"/>
            </a:xfrm>
          </p:grpSpPr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671464E2-81C2-09CD-598B-C02515161EEB}"/>
                  </a:ext>
                </a:extLst>
              </p:cNvPr>
              <p:cNvCxnSpPr>
                <a:cxnSpLocks/>
              </p:cNvCxnSpPr>
              <p:nvPr>
                <p:custDataLst>
                  <p:tags r:id="rId7"/>
                </p:custDataLst>
              </p:nvPr>
            </p:nvCxnSpPr>
            <p:spPr>
              <a:xfrm>
                <a:off x="10318379" y="1906456"/>
                <a:ext cx="51212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49DF6FF2-28C9-0E93-A9C8-68BDBA37B13C}"/>
                  </a:ext>
                </a:extLst>
              </p:cNvPr>
              <p:cNvCxnSpPr>
                <a:cxnSpLocks/>
                <a:stCxn id="70" idx="3"/>
              </p:cNvCxnSpPr>
              <p:nvPr>
                <p:custDataLst>
                  <p:tags r:id="rId8"/>
                </p:custDataLst>
              </p:nvPr>
            </p:nvCxnSpPr>
            <p:spPr>
              <a:xfrm>
                <a:off x="9440102" y="1906456"/>
                <a:ext cx="51212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5" name="肘形连接符 63">
                <a:extLst>
                  <a:ext uri="{FF2B5EF4-FFF2-40B4-BE49-F238E27FC236}">
                    <a16:creationId xmlns:a16="http://schemas.microsoft.com/office/drawing/2014/main" id="{0CE3CE8C-C9A6-22BC-72D3-2441941F391D}"/>
                  </a:ext>
                </a:extLst>
              </p:cNvPr>
              <p:cNvCxnSpPr>
                <a:cxnSpLocks/>
                <a:stCxn id="79" idx="2"/>
                <a:endCxn id="71" idx="4"/>
              </p:cNvCxnSpPr>
              <p:nvPr/>
            </p:nvCxnSpPr>
            <p:spPr>
              <a:xfrm rot="16200000" flipH="1">
                <a:off x="7591034" y="-450070"/>
                <a:ext cx="178063" cy="4910479"/>
              </a:xfrm>
              <a:prstGeom prst="bentConnector3">
                <a:avLst>
                  <a:gd name="adj1" fmla="val 466287"/>
                </a:avLst>
              </a:prstGeom>
              <a:ln w="19050">
                <a:solidFill>
                  <a:srgbClr val="0070C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8" name="圆角矩形 32">
                <a:extLst>
                  <a:ext uri="{FF2B5EF4-FFF2-40B4-BE49-F238E27FC236}">
                    <a16:creationId xmlns:a16="http://schemas.microsoft.com/office/drawing/2014/main" id="{710A117A-195B-47D5-518B-5A039775226E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6362486" y="1574326"/>
                <a:ext cx="1257453" cy="66426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Channel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Attention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01ED2F6E-ADE5-BFE7-BB09-3F5D86DE0788}"/>
                  </a:ext>
                </a:extLst>
              </p:cNvPr>
              <p:cNvCxnSpPr>
                <a:cxnSpLocks/>
                <a:stCxn id="68" idx="3"/>
                <a:endCxn id="70" idx="1"/>
              </p:cNvCxnSpPr>
              <p:nvPr/>
            </p:nvCxnSpPr>
            <p:spPr>
              <a:xfrm>
                <a:off x="7619939" y="1906456"/>
                <a:ext cx="44629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圆角矩形 32">
                <a:extLst>
                  <a:ext uri="{FF2B5EF4-FFF2-40B4-BE49-F238E27FC236}">
                    <a16:creationId xmlns:a16="http://schemas.microsoft.com/office/drawing/2014/main" id="{2BC50BDB-81EE-A773-A14A-B2F855239521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8066236" y="1574326"/>
                <a:ext cx="1373866" cy="66426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Spatial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Attention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流程图: 或者 70">
                <a:extLst>
                  <a:ext uri="{FF2B5EF4-FFF2-40B4-BE49-F238E27FC236}">
                    <a16:creationId xmlns:a16="http://schemas.microsoft.com/office/drawing/2014/main" id="{6BDB5486-F8BE-9A47-2E85-169EE0F5A004}"/>
                  </a:ext>
                </a:extLst>
              </p:cNvPr>
              <p:cNvSpPr/>
              <p:nvPr/>
            </p:nvSpPr>
            <p:spPr>
              <a:xfrm>
                <a:off x="9952230" y="1718709"/>
                <a:ext cx="366149" cy="375493"/>
              </a:xfrm>
              <a:prstGeom prst="flowChar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9D35D2-9F7E-BEF3-9E56-53F5280AA04F}"/>
                  </a:ext>
                </a:extLst>
              </p:cNvPr>
              <p:cNvSpPr txBox="1"/>
              <p:nvPr/>
            </p:nvSpPr>
            <p:spPr>
              <a:xfrm>
                <a:off x="7543401" y="1600508"/>
                <a:ext cx="699587" cy="31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B9E9D44-91F4-4A4B-BCA1-993D254FF1DE}"/>
                  </a:ext>
                </a:extLst>
              </p:cNvPr>
              <p:cNvSpPr txBox="1"/>
              <p:nvPr/>
            </p:nvSpPr>
            <p:spPr>
              <a:xfrm>
                <a:off x="9423903" y="1582575"/>
                <a:ext cx="699587" cy="31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DE93198-7DC4-3EC0-7303-84B0F24331EA}"/>
                  </a:ext>
                </a:extLst>
              </p:cNvPr>
              <p:cNvSpPr txBox="1"/>
              <p:nvPr/>
            </p:nvSpPr>
            <p:spPr>
              <a:xfrm>
                <a:off x="10362998" y="1582575"/>
                <a:ext cx="699587" cy="31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D5FA89DF-2EE1-90D0-0D98-48CCF26026DD}"/>
                  </a:ext>
                </a:extLst>
              </p:cNvPr>
              <p:cNvCxnSpPr>
                <a:cxnSpLocks/>
                <a:endCxn id="68" idx="1"/>
              </p:cNvCxnSpPr>
              <p:nvPr>
                <p:custDataLst>
                  <p:tags r:id="rId11"/>
                </p:custDataLst>
              </p:nvPr>
            </p:nvCxnSpPr>
            <p:spPr>
              <a:xfrm>
                <a:off x="4518543" y="1906455"/>
                <a:ext cx="1843943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39B3E2-F66C-CA5D-B291-0B9AAA8FB020}"/>
                  </a:ext>
                </a:extLst>
              </p:cNvPr>
              <p:cNvSpPr txBox="1"/>
              <p:nvPr/>
            </p:nvSpPr>
            <p:spPr>
              <a:xfrm>
                <a:off x="4875032" y="1600508"/>
                <a:ext cx="699587" cy="31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E8AE8A27-16F6-05F5-13E7-94C292A29E7C}"/>
                </a:ext>
              </a:extLst>
            </p:cNvPr>
            <p:cNvGrpSpPr/>
            <p:nvPr/>
          </p:nvGrpSpPr>
          <p:grpSpPr>
            <a:xfrm>
              <a:off x="4708973" y="4329000"/>
              <a:ext cx="6352402" cy="603005"/>
              <a:chOff x="4637988" y="4410057"/>
              <a:chExt cx="6352402" cy="603005"/>
            </a:xfrm>
          </p:grpSpPr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560724D0-48A6-D51A-A712-38264C2424A8}"/>
                  </a:ext>
                </a:extLst>
              </p:cNvPr>
              <p:cNvCxnSpPr>
                <a:cxnSpLocks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10246184" y="4711719"/>
                <a:ext cx="51212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肘形连接符 63">
                <a:extLst>
                  <a:ext uri="{FF2B5EF4-FFF2-40B4-BE49-F238E27FC236}">
                    <a16:creationId xmlns:a16="http://schemas.microsoft.com/office/drawing/2014/main" id="{3C88AADD-070F-E819-3E2A-7C1C0EEA88B4}"/>
                  </a:ext>
                </a:extLst>
              </p:cNvPr>
              <p:cNvCxnSpPr>
                <a:cxnSpLocks/>
                <a:stCxn id="102" idx="2"/>
                <a:endCxn id="97" idx="4"/>
              </p:cNvCxnSpPr>
              <p:nvPr/>
            </p:nvCxnSpPr>
            <p:spPr>
              <a:xfrm rot="16200000" flipH="1">
                <a:off x="7526507" y="2346554"/>
                <a:ext cx="162727" cy="4910479"/>
              </a:xfrm>
              <a:prstGeom prst="bentConnector3">
                <a:avLst>
                  <a:gd name="adj1" fmla="val 686544"/>
                </a:avLst>
              </a:prstGeom>
              <a:ln w="19050">
                <a:solidFill>
                  <a:srgbClr val="0070C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4" name="圆角矩形 32">
                <a:extLst>
                  <a:ext uri="{FF2B5EF4-FFF2-40B4-BE49-F238E27FC236}">
                    <a16:creationId xmlns:a16="http://schemas.microsoft.com/office/drawing/2014/main" id="{703B8A15-320E-F0B1-3214-5BEA8019AA7F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921849" y="4410057"/>
                <a:ext cx="1207462" cy="59764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11 Conv</a:t>
                </a:r>
              </a:p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Relu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8FF364F7-CC95-7352-0305-A299D96107AA}"/>
                  </a:ext>
                </a:extLst>
              </p:cNvPr>
              <p:cNvCxnSpPr>
                <a:cxnSpLocks/>
                <a:stCxn id="94" idx="3"/>
                <a:endCxn id="97" idx="2"/>
              </p:cNvCxnSpPr>
              <p:nvPr/>
            </p:nvCxnSpPr>
            <p:spPr>
              <a:xfrm>
                <a:off x="9129311" y="4708881"/>
                <a:ext cx="750724" cy="535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流程图: 或者 96">
                <a:extLst>
                  <a:ext uri="{FF2B5EF4-FFF2-40B4-BE49-F238E27FC236}">
                    <a16:creationId xmlns:a16="http://schemas.microsoft.com/office/drawing/2014/main" id="{DABBADC1-D086-E90B-444E-9E8A3DE0745E}"/>
                  </a:ext>
                </a:extLst>
              </p:cNvPr>
              <p:cNvSpPr/>
              <p:nvPr/>
            </p:nvSpPr>
            <p:spPr>
              <a:xfrm>
                <a:off x="9880035" y="4545319"/>
                <a:ext cx="366149" cy="337839"/>
              </a:xfrm>
              <a:prstGeom prst="flowChar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A9322F2-46FE-D501-6A27-834E92F24753}"/>
                  </a:ext>
                </a:extLst>
              </p:cNvPr>
              <p:cNvSpPr txBox="1"/>
              <p:nvPr/>
            </p:nvSpPr>
            <p:spPr>
              <a:xfrm>
                <a:off x="9066336" y="4410057"/>
                <a:ext cx="699587" cy="28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2704B164-A02E-DD6B-6DFD-1D759C98AB7F}"/>
                  </a:ext>
                </a:extLst>
              </p:cNvPr>
              <p:cNvSpPr txBox="1"/>
              <p:nvPr/>
            </p:nvSpPr>
            <p:spPr>
              <a:xfrm>
                <a:off x="10290803" y="4420317"/>
                <a:ext cx="699587" cy="28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CB544CF3-B76E-9F71-B7E8-69D456043A7D}"/>
                  </a:ext>
                </a:extLst>
              </p:cNvPr>
              <p:cNvCxnSpPr>
                <a:cxnSpLocks/>
                <a:endCxn id="106" idx="1"/>
              </p:cNvCxnSpPr>
              <p:nvPr>
                <p:custDataLst>
                  <p:tags r:id="rId5"/>
                </p:custDataLst>
              </p:nvPr>
            </p:nvCxnSpPr>
            <p:spPr>
              <a:xfrm>
                <a:off x="4637988" y="4704297"/>
                <a:ext cx="957183" cy="994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AE195BD0-9D28-9C0D-F911-EFC7ED319DFA}"/>
                  </a:ext>
                </a:extLst>
              </p:cNvPr>
              <p:cNvSpPr txBox="1"/>
              <p:nvPr/>
            </p:nvSpPr>
            <p:spPr>
              <a:xfrm>
                <a:off x="4802837" y="4436451"/>
                <a:ext cx="699587" cy="28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圆角矩形 32">
                <a:extLst>
                  <a:ext uri="{FF2B5EF4-FFF2-40B4-BE49-F238E27FC236}">
                    <a16:creationId xmlns:a16="http://schemas.microsoft.com/office/drawing/2014/main" id="{C4888836-25AA-5F33-05E2-69E9CF805A9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595171" y="4415414"/>
                <a:ext cx="1207463" cy="59764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11 Conv</a:t>
                </a:r>
              </a:p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Relu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05FCBB35-AB2D-5427-F1A5-E9683A1E9AB5}"/>
                  </a:ext>
                </a:extLst>
              </p:cNvPr>
              <p:cNvCxnSpPr>
                <a:cxnSpLocks/>
                <a:stCxn id="106" idx="3"/>
                <a:endCxn id="94" idx="1"/>
              </p:cNvCxnSpPr>
              <p:nvPr/>
            </p:nvCxnSpPr>
            <p:spPr>
              <a:xfrm flipV="1">
                <a:off x="6802634" y="4708881"/>
                <a:ext cx="1119215" cy="5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F4AAF8FA-A7FF-3A4A-8CBC-51DE718BA641}"/>
                  </a:ext>
                </a:extLst>
              </p:cNvPr>
              <p:cNvSpPr txBox="1"/>
              <p:nvPr/>
            </p:nvSpPr>
            <p:spPr>
              <a:xfrm>
                <a:off x="6760197" y="4431918"/>
                <a:ext cx="140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Ratio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H,W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410A0922-8C98-2E53-82B1-8CB47ED1E04E}"/>
                </a:ext>
              </a:extLst>
            </p:cNvPr>
            <p:cNvSpPr txBox="1"/>
            <p:nvPr/>
          </p:nvSpPr>
          <p:spPr>
            <a:xfrm>
              <a:off x="6843966" y="1740896"/>
              <a:ext cx="2507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Attention</a:t>
              </a:r>
              <a:endParaRPr lang="zh-CN" altLang="en-US" dirty="0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BC5F7AF2-3617-0834-0953-72CF3F0F5467}"/>
                </a:ext>
              </a:extLst>
            </p:cNvPr>
            <p:cNvSpPr txBox="1"/>
            <p:nvPr/>
          </p:nvSpPr>
          <p:spPr>
            <a:xfrm>
              <a:off x="7013542" y="3846256"/>
              <a:ext cx="1791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MLP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16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95;p28">
            <a:extLst>
              <a:ext uri="{FF2B5EF4-FFF2-40B4-BE49-F238E27FC236}">
                <a16:creationId xmlns:a16="http://schemas.microsoft.com/office/drawing/2014/main" id="{8B602A65-97D4-BC66-E847-A48BB5AB4B94}"/>
              </a:ext>
            </a:extLst>
          </p:cNvPr>
          <p:cNvGrpSpPr/>
          <p:nvPr/>
        </p:nvGrpSpPr>
        <p:grpSpPr>
          <a:xfrm>
            <a:off x="5035000" y="1703351"/>
            <a:ext cx="877879" cy="877818"/>
            <a:chOff x="5950075" y="854725"/>
            <a:chExt cx="2904000" cy="2668950"/>
          </a:xfrm>
        </p:grpSpPr>
        <p:sp>
          <p:nvSpPr>
            <p:cNvPr id="5" name="Google Shape;896;p28">
              <a:extLst>
                <a:ext uri="{FF2B5EF4-FFF2-40B4-BE49-F238E27FC236}">
                  <a16:creationId xmlns:a16="http://schemas.microsoft.com/office/drawing/2014/main" id="{AB5DA098-2D88-4CC9-F6B0-E586503AD665}"/>
                </a:ext>
              </a:extLst>
            </p:cNvPr>
            <p:cNvSpPr/>
            <p:nvPr/>
          </p:nvSpPr>
          <p:spPr>
            <a:xfrm flipH="1">
              <a:off x="5950075" y="854725"/>
              <a:ext cx="2904000" cy="26673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7;p28">
              <a:extLst>
                <a:ext uri="{FF2B5EF4-FFF2-40B4-BE49-F238E27FC236}">
                  <a16:creationId xmlns:a16="http://schemas.microsoft.com/office/drawing/2014/main" id="{7A4FF568-DD78-5BBC-DFD5-C6A023A66EEA}"/>
                </a:ext>
              </a:extLst>
            </p:cNvPr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8;p28">
              <a:extLst>
                <a:ext uri="{FF2B5EF4-FFF2-40B4-BE49-F238E27FC236}">
                  <a16:creationId xmlns:a16="http://schemas.microsoft.com/office/drawing/2014/main" id="{E74E54A1-2DBC-17D5-FEC8-4A287FA3BDAD}"/>
                </a:ext>
              </a:extLst>
            </p:cNvPr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9;p28">
              <a:extLst>
                <a:ext uri="{FF2B5EF4-FFF2-40B4-BE49-F238E27FC236}">
                  <a16:creationId xmlns:a16="http://schemas.microsoft.com/office/drawing/2014/main" id="{6C805A7F-C5DC-1886-EB36-965F91CF91F2}"/>
                </a:ext>
              </a:extLst>
            </p:cNvPr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0;p28">
              <a:extLst>
                <a:ext uri="{FF2B5EF4-FFF2-40B4-BE49-F238E27FC236}">
                  <a16:creationId xmlns:a16="http://schemas.microsoft.com/office/drawing/2014/main" id="{6F5C9453-6869-B078-9FB9-9473607011D1}"/>
                </a:ext>
              </a:extLst>
            </p:cNvPr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1;p28">
              <a:extLst>
                <a:ext uri="{FF2B5EF4-FFF2-40B4-BE49-F238E27FC236}">
                  <a16:creationId xmlns:a16="http://schemas.microsoft.com/office/drawing/2014/main" id="{175659D7-C633-2190-C9CD-DBAD58189816}"/>
                </a:ext>
              </a:extLst>
            </p:cNvPr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2;p28">
              <a:extLst>
                <a:ext uri="{FF2B5EF4-FFF2-40B4-BE49-F238E27FC236}">
                  <a16:creationId xmlns:a16="http://schemas.microsoft.com/office/drawing/2014/main" id="{BC834DF4-CC93-D88B-580E-2EEA4E34A464}"/>
                </a:ext>
              </a:extLst>
            </p:cNvPr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3;p28">
              <a:extLst>
                <a:ext uri="{FF2B5EF4-FFF2-40B4-BE49-F238E27FC236}">
                  <a16:creationId xmlns:a16="http://schemas.microsoft.com/office/drawing/2014/main" id="{A0ECD93E-B284-7CF9-ABEE-DD5E6ED6A39B}"/>
                </a:ext>
              </a:extLst>
            </p:cNvPr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4;p28">
              <a:extLst>
                <a:ext uri="{FF2B5EF4-FFF2-40B4-BE49-F238E27FC236}">
                  <a16:creationId xmlns:a16="http://schemas.microsoft.com/office/drawing/2014/main" id="{0A8AAD37-4148-7139-5014-B8944DE2065A}"/>
                </a:ext>
              </a:extLst>
            </p:cNvPr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5;p28">
              <a:extLst>
                <a:ext uri="{FF2B5EF4-FFF2-40B4-BE49-F238E27FC236}">
                  <a16:creationId xmlns:a16="http://schemas.microsoft.com/office/drawing/2014/main" id="{21483B2A-3C49-AD42-6C52-33757A8C0476}"/>
                </a:ext>
              </a:extLst>
            </p:cNvPr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6;p28">
              <a:extLst>
                <a:ext uri="{FF2B5EF4-FFF2-40B4-BE49-F238E27FC236}">
                  <a16:creationId xmlns:a16="http://schemas.microsoft.com/office/drawing/2014/main" id="{15479129-54E6-F9EB-C3A6-66F0D0ECD4DF}"/>
                </a:ext>
              </a:extLst>
            </p:cNvPr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7;p28">
              <a:extLst>
                <a:ext uri="{FF2B5EF4-FFF2-40B4-BE49-F238E27FC236}">
                  <a16:creationId xmlns:a16="http://schemas.microsoft.com/office/drawing/2014/main" id="{FB892AAC-3AD5-E9E7-FDD8-05898F6E8A54}"/>
                </a:ext>
              </a:extLst>
            </p:cNvPr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8;p28">
              <a:extLst>
                <a:ext uri="{FF2B5EF4-FFF2-40B4-BE49-F238E27FC236}">
                  <a16:creationId xmlns:a16="http://schemas.microsoft.com/office/drawing/2014/main" id="{7E72A7C7-297E-7FEA-B213-A90AA9BB2C4D}"/>
                </a:ext>
              </a:extLst>
            </p:cNvPr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9;p28">
              <a:extLst>
                <a:ext uri="{FF2B5EF4-FFF2-40B4-BE49-F238E27FC236}">
                  <a16:creationId xmlns:a16="http://schemas.microsoft.com/office/drawing/2014/main" id="{1795AB5F-AD0E-10C0-8FB6-393D28328725}"/>
                </a:ext>
              </a:extLst>
            </p:cNvPr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10;p28">
              <a:extLst>
                <a:ext uri="{FF2B5EF4-FFF2-40B4-BE49-F238E27FC236}">
                  <a16:creationId xmlns:a16="http://schemas.microsoft.com/office/drawing/2014/main" id="{85F6B11B-041B-93F1-0AA5-A71EBD12A879}"/>
                </a:ext>
              </a:extLst>
            </p:cNvPr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1;p28">
              <a:extLst>
                <a:ext uri="{FF2B5EF4-FFF2-40B4-BE49-F238E27FC236}">
                  <a16:creationId xmlns:a16="http://schemas.microsoft.com/office/drawing/2014/main" id="{E4C2B822-E7DE-3BE6-E34F-51D09A729B1E}"/>
                </a:ext>
              </a:extLst>
            </p:cNvPr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2;p28">
              <a:extLst>
                <a:ext uri="{FF2B5EF4-FFF2-40B4-BE49-F238E27FC236}">
                  <a16:creationId xmlns:a16="http://schemas.microsoft.com/office/drawing/2014/main" id="{B245B538-A000-04EA-D925-376424F3BB7D}"/>
                </a:ext>
              </a:extLst>
            </p:cNvPr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13;p28">
              <a:extLst>
                <a:ext uri="{FF2B5EF4-FFF2-40B4-BE49-F238E27FC236}">
                  <a16:creationId xmlns:a16="http://schemas.microsoft.com/office/drawing/2014/main" id="{795D4B8C-AB5E-F713-0CC2-0677B7E16A90}"/>
                </a:ext>
              </a:extLst>
            </p:cNvPr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4;p28">
              <a:extLst>
                <a:ext uri="{FF2B5EF4-FFF2-40B4-BE49-F238E27FC236}">
                  <a16:creationId xmlns:a16="http://schemas.microsoft.com/office/drawing/2014/main" id="{8FE7127E-AE64-FFB0-4B1C-1C2D081C8BAF}"/>
                </a:ext>
              </a:extLst>
            </p:cNvPr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5;p28">
              <a:extLst>
                <a:ext uri="{FF2B5EF4-FFF2-40B4-BE49-F238E27FC236}">
                  <a16:creationId xmlns:a16="http://schemas.microsoft.com/office/drawing/2014/main" id="{F967DD53-789F-2DDB-30E3-909A97EEDDB4}"/>
                </a:ext>
              </a:extLst>
            </p:cNvPr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6;p28">
              <a:extLst>
                <a:ext uri="{FF2B5EF4-FFF2-40B4-BE49-F238E27FC236}">
                  <a16:creationId xmlns:a16="http://schemas.microsoft.com/office/drawing/2014/main" id="{3D5E501D-80C1-1385-36EA-6986228023A9}"/>
                </a:ext>
              </a:extLst>
            </p:cNvPr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7;p28">
              <a:extLst>
                <a:ext uri="{FF2B5EF4-FFF2-40B4-BE49-F238E27FC236}">
                  <a16:creationId xmlns:a16="http://schemas.microsoft.com/office/drawing/2014/main" id="{81CC6DA8-4A84-B34E-BE9B-E990FAFAA9D0}"/>
                </a:ext>
              </a:extLst>
            </p:cNvPr>
            <p:cNvSpPr/>
            <p:nvPr/>
          </p:nvSpPr>
          <p:spPr>
            <a:xfrm flipH="1">
              <a:off x="59500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8;p28">
              <a:extLst>
                <a:ext uri="{FF2B5EF4-FFF2-40B4-BE49-F238E27FC236}">
                  <a16:creationId xmlns:a16="http://schemas.microsoft.com/office/drawing/2014/main" id="{B4137DD5-AE0F-64FC-8EE7-C7DF7C1D2730}"/>
                </a:ext>
              </a:extLst>
            </p:cNvPr>
            <p:cNvSpPr/>
            <p:nvPr/>
          </p:nvSpPr>
          <p:spPr>
            <a:xfrm flipH="1">
              <a:off x="65308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9;p28">
              <a:extLst>
                <a:ext uri="{FF2B5EF4-FFF2-40B4-BE49-F238E27FC236}">
                  <a16:creationId xmlns:a16="http://schemas.microsoft.com/office/drawing/2014/main" id="{9B2A30DB-DD98-9EE5-E16A-90B6F3DF6E0B}"/>
                </a:ext>
              </a:extLst>
            </p:cNvPr>
            <p:cNvSpPr/>
            <p:nvPr/>
          </p:nvSpPr>
          <p:spPr>
            <a:xfrm flipH="1">
              <a:off x="71116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0;p28">
              <a:extLst>
                <a:ext uri="{FF2B5EF4-FFF2-40B4-BE49-F238E27FC236}">
                  <a16:creationId xmlns:a16="http://schemas.microsoft.com/office/drawing/2014/main" id="{18F4C1CB-3947-61BC-BAE8-C0CFF135AC76}"/>
                </a:ext>
              </a:extLst>
            </p:cNvPr>
            <p:cNvSpPr/>
            <p:nvPr/>
          </p:nvSpPr>
          <p:spPr>
            <a:xfrm flipH="1">
              <a:off x="76924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1;p28">
              <a:extLst>
                <a:ext uri="{FF2B5EF4-FFF2-40B4-BE49-F238E27FC236}">
                  <a16:creationId xmlns:a16="http://schemas.microsoft.com/office/drawing/2014/main" id="{559FD67F-5818-9EED-AA94-41738A714220}"/>
                </a:ext>
              </a:extLst>
            </p:cNvPr>
            <p:cNvSpPr/>
            <p:nvPr/>
          </p:nvSpPr>
          <p:spPr>
            <a:xfrm flipH="1">
              <a:off x="82732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95;p28">
            <a:extLst>
              <a:ext uri="{FF2B5EF4-FFF2-40B4-BE49-F238E27FC236}">
                <a16:creationId xmlns:a16="http://schemas.microsoft.com/office/drawing/2014/main" id="{1A868BCA-EFBB-497B-AACF-501A5CF67BCC}"/>
              </a:ext>
            </a:extLst>
          </p:cNvPr>
          <p:cNvGrpSpPr/>
          <p:nvPr/>
        </p:nvGrpSpPr>
        <p:grpSpPr>
          <a:xfrm>
            <a:off x="5386153" y="2054913"/>
            <a:ext cx="877879" cy="877818"/>
            <a:chOff x="5950075" y="854725"/>
            <a:chExt cx="2904000" cy="266895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" name="Google Shape;896;p28">
              <a:extLst>
                <a:ext uri="{FF2B5EF4-FFF2-40B4-BE49-F238E27FC236}">
                  <a16:creationId xmlns:a16="http://schemas.microsoft.com/office/drawing/2014/main" id="{904A980F-079F-96BE-78A5-74925282A474}"/>
                </a:ext>
              </a:extLst>
            </p:cNvPr>
            <p:cNvSpPr/>
            <p:nvPr/>
          </p:nvSpPr>
          <p:spPr>
            <a:xfrm flipH="1">
              <a:off x="5950075" y="854725"/>
              <a:ext cx="2904000" cy="2667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7;p28">
              <a:extLst>
                <a:ext uri="{FF2B5EF4-FFF2-40B4-BE49-F238E27FC236}">
                  <a16:creationId xmlns:a16="http://schemas.microsoft.com/office/drawing/2014/main" id="{11B2EB46-26B7-F551-BA04-53367DEE4543}"/>
                </a:ext>
              </a:extLst>
            </p:cNvPr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98;p28">
              <a:extLst>
                <a:ext uri="{FF2B5EF4-FFF2-40B4-BE49-F238E27FC236}">
                  <a16:creationId xmlns:a16="http://schemas.microsoft.com/office/drawing/2014/main" id="{6001BBDA-1C9F-998A-6869-E4EBE31E36A3}"/>
                </a:ext>
              </a:extLst>
            </p:cNvPr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9;p28">
              <a:extLst>
                <a:ext uri="{FF2B5EF4-FFF2-40B4-BE49-F238E27FC236}">
                  <a16:creationId xmlns:a16="http://schemas.microsoft.com/office/drawing/2014/main" id="{8FA3826F-FBEC-9716-4427-9954833E6118}"/>
                </a:ext>
              </a:extLst>
            </p:cNvPr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00;p28">
              <a:extLst>
                <a:ext uri="{FF2B5EF4-FFF2-40B4-BE49-F238E27FC236}">
                  <a16:creationId xmlns:a16="http://schemas.microsoft.com/office/drawing/2014/main" id="{2309F794-C7F6-351F-A7DC-CE81C939EDA4}"/>
                </a:ext>
              </a:extLst>
            </p:cNvPr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1;p28">
              <a:extLst>
                <a:ext uri="{FF2B5EF4-FFF2-40B4-BE49-F238E27FC236}">
                  <a16:creationId xmlns:a16="http://schemas.microsoft.com/office/drawing/2014/main" id="{7E85E3A8-784F-D654-0FA0-CA0E2310028B}"/>
                </a:ext>
              </a:extLst>
            </p:cNvPr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02;p28">
              <a:extLst>
                <a:ext uri="{FF2B5EF4-FFF2-40B4-BE49-F238E27FC236}">
                  <a16:creationId xmlns:a16="http://schemas.microsoft.com/office/drawing/2014/main" id="{0D6B7FE9-32B6-B5EE-6A08-228E050F3558}"/>
                </a:ext>
              </a:extLst>
            </p:cNvPr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03;p28">
              <a:extLst>
                <a:ext uri="{FF2B5EF4-FFF2-40B4-BE49-F238E27FC236}">
                  <a16:creationId xmlns:a16="http://schemas.microsoft.com/office/drawing/2014/main" id="{0CB7D2BB-02E5-C053-3CA7-DEE9ACB18954}"/>
                </a:ext>
              </a:extLst>
            </p:cNvPr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04;p28">
              <a:extLst>
                <a:ext uri="{FF2B5EF4-FFF2-40B4-BE49-F238E27FC236}">
                  <a16:creationId xmlns:a16="http://schemas.microsoft.com/office/drawing/2014/main" id="{7E0768C4-ACE4-0592-E12A-FCC8DE397B10}"/>
                </a:ext>
              </a:extLst>
            </p:cNvPr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05;p28">
              <a:extLst>
                <a:ext uri="{FF2B5EF4-FFF2-40B4-BE49-F238E27FC236}">
                  <a16:creationId xmlns:a16="http://schemas.microsoft.com/office/drawing/2014/main" id="{91B9D9FC-6176-17C0-3669-4F38319C12E0}"/>
                </a:ext>
              </a:extLst>
            </p:cNvPr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06;p28">
              <a:extLst>
                <a:ext uri="{FF2B5EF4-FFF2-40B4-BE49-F238E27FC236}">
                  <a16:creationId xmlns:a16="http://schemas.microsoft.com/office/drawing/2014/main" id="{05DF8BEE-5441-8CDC-BDBC-2FD63B5B14E1}"/>
                </a:ext>
              </a:extLst>
            </p:cNvPr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07;p28">
              <a:extLst>
                <a:ext uri="{FF2B5EF4-FFF2-40B4-BE49-F238E27FC236}">
                  <a16:creationId xmlns:a16="http://schemas.microsoft.com/office/drawing/2014/main" id="{5B3F4F2A-83D9-E5C6-F5C7-DD92F7D7283C}"/>
                </a:ext>
              </a:extLst>
            </p:cNvPr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8;p28">
              <a:extLst>
                <a:ext uri="{FF2B5EF4-FFF2-40B4-BE49-F238E27FC236}">
                  <a16:creationId xmlns:a16="http://schemas.microsoft.com/office/drawing/2014/main" id="{AFE4FFF2-3A0F-6D06-EBEE-41E06B27FAF7}"/>
                </a:ext>
              </a:extLst>
            </p:cNvPr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9;p28">
              <a:extLst>
                <a:ext uri="{FF2B5EF4-FFF2-40B4-BE49-F238E27FC236}">
                  <a16:creationId xmlns:a16="http://schemas.microsoft.com/office/drawing/2014/main" id="{06820745-B577-1807-0E8C-327771C700D7}"/>
                </a:ext>
              </a:extLst>
            </p:cNvPr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10;p28">
              <a:extLst>
                <a:ext uri="{FF2B5EF4-FFF2-40B4-BE49-F238E27FC236}">
                  <a16:creationId xmlns:a16="http://schemas.microsoft.com/office/drawing/2014/main" id="{9494D301-F106-0399-F8D6-D0839CCEAB2D}"/>
                </a:ext>
              </a:extLst>
            </p:cNvPr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1;p28">
              <a:extLst>
                <a:ext uri="{FF2B5EF4-FFF2-40B4-BE49-F238E27FC236}">
                  <a16:creationId xmlns:a16="http://schemas.microsoft.com/office/drawing/2014/main" id="{D2E63F0C-6A7E-F1FE-7BAF-672F52591156}"/>
                </a:ext>
              </a:extLst>
            </p:cNvPr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2;p28">
              <a:extLst>
                <a:ext uri="{FF2B5EF4-FFF2-40B4-BE49-F238E27FC236}">
                  <a16:creationId xmlns:a16="http://schemas.microsoft.com/office/drawing/2014/main" id="{9BDBDCFB-BBFB-97AA-B97B-892329E74930}"/>
                </a:ext>
              </a:extLst>
            </p:cNvPr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3;p28">
              <a:extLst>
                <a:ext uri="{FF2B5EF4-FFF2-40B4-BE49-F238E27FC236}">
                  <a16:creationId xmlns:a16="http://schemas.microsoft.com/office/drawing/2014/main" id="{8D20BCFC-C2FF-5B42-AE5A-B4C4273FD0C9}"/>
                </a:ext>
              </a:extLst>
            </p:cNvPr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4;p28">
              <a:extLst>
                <a:ext uri="{FF2B5EF4-FFF2-40B4-BE49-F238E27FC236}">
                  <a16:creationId xmlns:a16="http://schemas.microsoft.com/office/drawing/2014/main" id="{8D7CED0A-49A3-DD2D-6D84-8529EC921EFF}"/>
                </a:ext>
              </a:extLst>
            </p:cNvPr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5;p28">
              <a:extLst>
                <a:ext uri="{FF2B5EF4-FFF2-40B4-BE49-F238E27FC236}">
                  <a16:creationId xmlns:a16="http://schemas.microsoft.com/office/drawing/2014/main" id="{6CB0210F-B1C7-26CB-B453-85A697CA7AC4}"/>
                </a:ext>
              </a:extLst>
            </p:cNvPr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6;p28">
              <a:extLst>
                <a:ext uri="{FF2B5EF4-FFF2-40B4-BE49-F238E27FC236}">
                  <a16:creationId xmlns:a16="http://schemas.microsoft.com/office/drawing/2014/main" id="{8FA7C40E-519E-C28E-F3F4-76EEFF0B3D3A}"/>
                </a:ext>
              </a:extLst>
            </p:cNvPr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7;p28">
              <a:extLst>
                <a:ext uri="{FF2B5EF4-FFF2-40B4-BE49-F238E27FC236}">
                  <a16:creationId xmlns:a16="http://schemas.microsoft.com/office/drawing/2014/main" id="{FDF460AC-069F-EFF3-1A9F-AC51AC72E8B8}"/>
                </a:ext>
              </a:extLst>
            </p:cNvPr>
            <p:cNvSpPr/>
            <p:nvPr/>
          </p:nvSpPr>
          <p:spPr>
            <a:xfrm flipH="1">
              <a:off x="5950075" y="29908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8;p28">
              <a:extLst>
                <a:ext uri="{FF2B5EF4-FFF2-40B4-BE49-F238E27FC236}">
                  <a16:creationId xmlns:a16="http://schemas.microsoft.com/office/drawing/2014/main" id="{7177462B-4110-1991-9C80-E019B597EBB9}"/>
                </a:ext>
              </a:extLst>
            </p:cNvPr>
            <p:cNvSpPr/>
            <p:nvPr/>
          </p:nvSpPr>
          <p:spPr>
            <a:xfrm flipH="1">
              <a:off x="6530875" y="29908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9;p28">
              <a:extLst>
                <a:ext uri="{FF2B5EF4-FFF2-40B4-BE49-F238E27FC236}">
                  <a16:creationId xmlns:a16="http://schemas.microsoft.com/office/drawing/2014/main" id="{CC52AD99-6913-362E-05F8-ED110319F9C6}"/>
                </a:ext>
              </a:extLst>
            </p:cNvPr>
            <p:cNvSpPr/>
            <p:nvPr/>
          </p:nvSpPr>
          <p:spPr>
            <a:xfrm flipH="1">
              <a:off x="7111675" y="29908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20;p28">
              <a:extLst>
                <a:ext uri="{FF2B5EF4-FFF2-40B4-BE49-F238E27FC236}">
                  <a16:creationId xmlns:a16="http://schemas.microsoft.com/office/drawing/2014/main" id="{F6E3A21E-E898-EDBE-D9DB-D84BD523B9EB}"/>
                </a:ext>
              </a:extLst>
            </p:cNvPr>
            <p:cNvSpPr/>
            <p:nvPr/>
          </p:nvSpPr>
          <p:spPr>
            <a:xfrm flipH="1">
              <a:off x="7692475" y="29908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1;p28">
              <a:extLst>
                <a:ext uri="{FF2B5EF4-FFF2-40B4-BE49-F238E27FC236}">
                  <a16:creationId xmlns:a16="http://schemas.microsoft.com/office/drawing/2014/main" id="{287363FE-0730-9496-DA67-410FB87BA378}"/>
                </a:ext>
              </a:extLst>
            </p:cNvPr>
            <p:cNvSpPr/>
            <p:nvPr/>
          </p:nvSpPr>
          <p:spPr>
            <a:xfrm flipH="1">
              <a:off x="8273275" y="2990875"/>
              <a:ext cx="580800" cy="532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91ABBA1-BA2F-B397-672E-EF23C8321CD4}"/>
              </a:ext>
            </a:extLst>
          </p:cNvPr>
          <p:cNvGrpSpPr/>
          <p:nvPr/>
        </p:nvGrpSpPr>
        <p:grpSpPr>
          <a:xfrm>
            <a:off x="2290930" y="2242853"/>
            <a:ext cx="1229031" cy="1227208"/>
            <a:chOff x="913554" y="1761365"/>
            <a:chExt cx="1229031" cy="122720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9" name="Google Shape;896;p28">
              <a:extLst>
                <a:ext uri="{FF2B5EF4-FFF2-40B4-BE49-F238E27FC236}">
                  <a16:creationId xmlns:a16="http://schemas.microsoft.com/office/drawing/2014/main" id="{170BFB6B-2C3F-E893-6EEF-170C42D276A7}"/>
                </a:ext>
              </a:extLst>
            </p:cNvPr>
            <p:cNvSpPr/>
            <p:nvPr/>
          </p:nvSpPr>
          <p:spPr>
            <a:xfrm flipH="1">
              <a:off x="913556" y="1761908"/>
              <a:ext cx="877879" cy="877275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7;p28">
              <a:extLst>
                <a:ext uri="{FF2B5EF4-FFF2-40B4-BE49-F238E27FC236}">
                  <a16:creationId xmlns:a16="http://schemas.microsoft.com/office/drawing/2014/main" id="{AD4E4C99-F481-D606-08FB-6FC8FB8210BC}"/>
                </a:ext>
              </a:extLst>
            </p:cNvPr>
            <p:cNvSpPr/>
            <p:nvPr/>
          </p:nvSpPr>
          <p:spPr>
            <a:xfrm flipH="1">
              <a:off x="913556" y="176190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8;p28">
              <a:extLst>
                <a:ext uri="{FF2B5EF4-FFF2-40B4-BE49-F238E27FC236}">
                  <a16:creationId xmlns:a16="http://schemas.microsoft.com/office/drawing/2014/main" id="{91BCF16F-BB12-D8EB-4E07-3809DE5F2693}"/>
                </a:ext>
              </a:extLst>
            </p:cNvPr>
            <p:cNvSpPr/>
            <p:nvPr/>
          </p:nvSpPr>
          <p:spPr>
            <a:xfrm flipH="1">
              <a:off x="1089132" y="176190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9;p28">
              <a:extLst>
                <a:ext uri="{FF2B5EF4-FFF2-40B4-BE49-F238E27FC236}">
                  <a16:creationId xmlns:a16="http://schemas.microsoft.com/office/drawing/2014/main" id="{8A43BCD7-F67C-5C5F-C7AC-33523649228E}"/>
                </a:ext>
              </a:extLst>
            </p:cNvPr>
            <p:cNvSpPr/>
            <p:nvPr/>
          </p:nvSpPr>
          <p:spPr>
            <a:xfrm flipH="1">
              <a:off x="1264708" y="176190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0;p28">
              <a:extLst>
                <a:ext uri="{FF2B5EF4-FFF2-40B4-BE49-F238E27FC236}">
                  <a16:creationId xmlns:a16="http://schemas.microsoft.com/office/drawing/2014/main" id="{360A1446-CF73-4642-02A0-78E8EAA35107}"/>
                </a:ext>
              </a:extLst>
            </p:cNvPr>
            <p:cNvSpPr/>
            <p:nvPr/>
          </p:nvSpPr>
          <p:spPr>
            <a:xfrm flipH="1">
              <a:off x="1440283" y="176190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1;p28">
              <a:extLst>
                <a:ext uri="{FF2B5EF4-FFF2-40B4-BE49-F238E27FC236}">
                  <a16:creationId xmlns:a16="http://schemas.microsoft.com/office/drawing/2014/main" id="{F2F8295E-2598-7B42-8D25-42CD18B90BA6}"/>
                </a:ext>
              </a:extLst>
            </p:cNvPr>
            <p:cNvSpPr/>
            <p:nvPr/>
          </p:nvSpPr>
          <p:spPr>
            <a:xfrm flipH="1">
              <a:off x="1615859" y="176190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2;p28">
              <a:extLst>
                <a:ext uri="{FF2B5EF4-FFF2-40B4-BE49-F238E27FC236}">
                  <a16:creationId xmlns:a16="http://schemas.microsoft.com/office/drawing/2014/main" id="{15EA5181-DA8B-8AE5-7C9E-870C66EB76B0}"/>
                </a:ext>
              </a:extLst>
            </p:cNvPr>
            <p:cNvSpPr/>
            <p:nvPr/>
          </p:nvSpPr>
          <p:spPr>
            <a:xfrm flipH="1">
              <a:off x="913556" y="1937146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3;p28">
              <a:extLst>
                <a:ext uri="{FF2B5EF4-FFF2-40B4-BE49-F238E27FC236}">
                  <a16:creationId xmlns:a16="http://schemas.microsoft.com/office/drawing/2014/main" id="{6B73CD78-7E85-D3F4-2D56-8847503D57C0}"/>
                </a:ext>
              </a:extLst>
            </p:cNvPr>
            <p:cNvSpPr/>
            <p:nvPr/>
          </p:nvSpPr>
          <p:spPr>
            <a:xfrm flipH="1">
              <a:off x="1089132" y="1937146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4;p28">
              <a:extLst>
                <a:ext uri="{FF2B5EF4-FFF2-40B4-BE49-F238E27FC236}">
                  <a16:creationId xmlns:a16="http://schemas.microsoft.com/office/drawing/2014/main" id="{8A58F7F3-08F0-D813-E0C9-4648BEEC8D7A}"/>
                </a:ext>
              </a:extLst>
            </p:cNvPr>
            <p:cNvSpPr/>
            <p:nvPr/>
          </p:nvSpPr>
          <p:spPr>
            <a:xfrm flipH="1">
              <a:off x="1264708" y="1937146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5;p28">
              <a:extLst>
                <a:ext uri="{FF2B5EF4-FFF2-40B4-BE49-F238E27FC236}">
                  <a16:creationId xmlns:a16="http://schemas.microsoft.com/office/drawing/2014/main" id="{C584FEF2-7D2D-D71E-C752-6CDD6C90BD6A}"/>
                </a:ext>
              </a:extLst>
            </p:cNvPr>
            <p:cNvSpPr/>
            <p:nvPr/>
          </p:nvSpPr>
          <p:spPr>
            <a:xfrm flipH="1">
              <a:off x="1440283" y="1937146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6;p28">
              <a:extLst>
                <a:ext uri="{FF2B5EF4-FFF2-40B4-BE49-F238E27FC236}">
                  <a16:creationId xmlns:a16="http://schemas.microsoft.com/office/drawing/2014/main" id="{6ED077E1-9247-865D-7574-E0D677A115B2}"/>
                </a:ext>
              </a:extLst>
            </p:cNvPr>
            <p:cNvSpPr/>
            <p:nvPr/>
          </p:nvSpPr>
          <p:spPr>
            <a:xfrm flipH="1">
              <a:off x="1615859" y="1937146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7;p28">
              <a:extLst>
                <a:ext uri="{FF2B5EF4-FFF2-40B4-BE49-F238E27FC236}">
                  <a16:creationId xmlns:a16="http://schemas.microsoft.com/office/drawing/2014/main" id="{18C3BD3B-A7C8-A44A-7D06-AB36E2F0D05C}"/>
                </a:ext>
              </a:extLst>
            </p:cNvPr>
            <p:cNvSpPr/>
            <p:nvPr/>
          </p:nvSpPr>
          <p:spPr>
            <a:xfrm flipH="1">
              <a:off x="913556" y="211292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8;p28">
              <a:extLst>
                <a:ext uri="{FF2B5EF4-FFF2-40B4-BE49-F238E27FC236}">
                  <a16:creationId xmlns:a16="http://schemas.microsoft.com/office/drawing/2014/main" id="{A4327881-BDA9-4C7B-A05B-8AA5EE7CFCA9}"/>
                </a:ext>
              </a:extLst>
            </p:cNvPr>
            <p:cNvSpPr/>
            <p:nvPr/>
          </p:nvSpPr>
          <p:spPr>
            <a:xfrm flipH="1">
              <a:off x="1089132" y="211292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9;p28">
              <a:extLst>
                <a:ext uri="{FF2B5EF4-FFF2-40B4-BE49-F238E27FC236}">
                  <a16:creationId xmlns:a16="http://schemas.microsoft.com/office/drawing/2014/main" id="{D2D60DB0-83A1-2496-A778-BF0832685D0A}"/>
                </a:ext>
              </a:extLst>
            </p:cNvPr>
            <p:cNvSpPr/>
            <p:nvPr/>
          </p:nvSpPr>
          <p:spPr>
            <a:xfrm flipH="1">
              <a:off x="1264708" y="211292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10;p28">
              <a:extLst>
                <a:ext uri="{FF2B5EF4-FFF2-40B4-BE49-F238E27FC236}">
                  <a16:creationId xmlns:a16="http://schemas.microsoft.com/office/drawing/2014/main" id="{0D193D0E-57A6-6A48-0B79-49D07A82D09F}"/>
                </a:ext>
              </a:extLst>
            </p:cNvPr>
            <p:cNvSpPr/>
            <p:nvPr/>
          </p:nvSpPr>
          <p:spPr>
            <a:xfrm flipH="1">
              <a:off x="1440283" y="211292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11;p28">
              <a:extLst>
                <a:ext uri="{FF2B5EF4-FFF2-40B4-BE49-F238E27FC236}">
                  <a16:creationId xmlns:a16="http://schemas.microsoft.com/office/drawing/2014/main" id="{32675FDE-FC75-B994-6D03-185CC48D37DC}"/>
                </a:ext>
              </a:extLst>
            </p:cNvPr>
            <p:cNvSpPr/>
            <p:nvPr/>
          </p:nvSpPr>
          <p:spPr>
            <a:xfrm flipH="1">
              <a:off x="1615859" y="211292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12;p28">
              <a:extLst>
                <a:ext uri="{FF2B5EF4-FFF2-40B4-BE49-F238E27FC236}">
                  <a16:creationId xmlns:a16="http://schemas.microsoft.com/office/drawing/2014/main" id="{6CDFADA6-03CE-BB99-6CEA-CF2477C3010C}"/>
                </a:ext>
              </a:extLst>
            </p:cNvPr>
            <p:cNvSpPr/>
            <p:nvPr/>
          </p:nvSpPr>
          <p:spPr>
            <a:xfrm flipH="1">
              <a:off x="913556" y="228870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13;p28">
              <a:extLst>
                <a:ext uri="{FF2B5EF4-FFF2-40B4-BE49-F238E27FC236}">
                  <a16:creationId xmlns:a16="http://schemas.microsoft.com/office/drawing/2014/main" id="{8706353B-BB70-EED4-09CD-FED182DC2843}"/>
                </a:ext>
              </a:extLst>
            </p:cNvPr>
            <p:cNvSpPr/>
            <p:nvPr/>
          </p:nvSpPr>
          <p:spPr>
            <a:xfrm flipH="1">
              <a:off x="1089132" y="228870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14;p28">
              <a:extLst>
                <a:ext uri="{FF2B5EF4-FFF2-40B4-BE49-F238E27FC236}">
                  <a16:creationId xmlns:a16="http://schemas.microsoft.com/office/drawing/2014/main" id="{E2828DD8-3346-552C-98A7-D648727A2B2D}"/>
                </a:ext>
              </a:extLst>
            </p:cNvPr>
            <p:cNvSpPr/>
            <p:nvPr/>
          </p:nvSpPr>
          <p:spPr>
            <a:xfrm flipH="1">
              <a:off x="1264708" y="228870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15;p28">
              <a:extLst>
                <a:ext uri="{FF2B5EF4-FFF2-40B4-BE49-F238E27FC236}">
                  <a16:creationId xmlns:a16="http://schemas.microsoft.com/office/drawing/2014/main" id="{D26FB64A-B898-BB20-2566-00FC10549C77}"/>
                </a:ext>
              </a:extLst>
            </p:cNvPr>
            <p:cNvSpPr/>
            <p:nvPr/>
          </p:nvSpPr>
          <p:spPr>
            <a:xfrm flipH="1">
              <a:off x="1440283" y="228870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16;p28">
              <a:extLst>
                <a:ext uri="{FF2B5EF4-FFF2-40B4-BE49-F238E27FC236}">
                  <a16:creationId xmlns:a16="http://schemas.microsoft.com/office/drawing/2014/main" id="{BB94EFEF-EA5B-A9BF-C17D-85BD9937E851}"/>
                </a:ext>
              </a:extLst>
            </p:cNvPr>
            <p:cNvSpPr/>
            <p:nvPr/>
          </p:nvSpPr>
          <p:spPr>
            <a:xfrm flipH="1">
              <a:off x="1615859" y="228870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17;p28">
              <a:extLst>
                <a:ext uri="{FF2B5EF4-FFF2-40B4-BE49-F238E27FC236}">
                  <a16:creationId xmlns:a16="http://schemas.microsoft.com/office/drawing/2014/main" id="{47E8B7DD-49C3-F28F-EFF9-5ED849047347}"/>
                </a:ext>
              </a:extLst>
            </p:cNvPr>
            <p:cNvSpPr/>
            <p:nvPr/>
          </p:nvSpPr>
          <p:spPr>
            <a:xfrm flipH="1">
              <a:off x="913556" y="246448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918;p28">
              <a:extLst>
                <a:ext uri="{FF2B5EF4-FFF2-40B4-BE49-F238E27FC236}">
                  <a16:creationId xmlns:a16="http://schemas.microsoft.com/office/drawing/2014/main" id="{F24948CE-05E0-DBF8-A085-E88288512B5D}"/>
                </a:ext>
              </a:extLst>
            </p:cNvPr>
            <p:cNvSpPr/>
            <p:nvPr/>
          </p:nvSpPr>
          <p:spPr>
            <a:xfrm flipH="1">
              <a:off x="1089132" y="246448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9;p28">
              <a:extLst>
                <a:ext uri="{FF2B5EF4-FFF2-40B4-BE49-F238E27FC236}">
                  <a16:creationId xmlns:a16="http://schemas.microsoft.com/office/drawing/2014/main" id="{E6B29336-FAFA-E2EF-9C8C-BE8E1CC69C34}"/>
                </a:ext>
              </a:extLst>
            </p:cNvPr>
            <p:cNvSpPr/>
            <p:nvPr/>
          </p:nvSpPr>
          <p:spPr>
            <a:xfrm flipH="1">
              <a:off x="1264708" y="246448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20;p28">
              <a:extLst>
                <a:ext uri="{FF2B5EF4-FFF2-40B4-BE49-F238E27FC236}">
                  <a16:creationId xmlns:a16="http://schemas.microsoft.com/office/drawing/2014/main" id="{56634835-CBCA-6141-7BE1-9351684A96C4}"/>
                </a:ext>
              </a:extLst>
            </p:cNvPr>
            <p:cNvSpPr/>
            <p:nvPr/>
          </p:nvSpPr>
          <p:spPr>
            <a:xfrm flipH="1">
              <a:off x="1440283" y="246448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21;p28">
              <a:extLst>
                <a:ext uri="{FF2B5EF4-FFF2-40B4-BE49-F238E27FC236}">
                  <a16:creationId xmlns:a16="http://schemas.microsoft.com/office/drawing/2014/main" id="{8370DE18-30D3-5308-2154-00EF9933E893}"/>
                </a:ext>
              </a:extLst>
            </p:cNvPr>
            <p:cNvSpPr/>
            <p:nvPr/>
          </p:nvSpPr>
          <p:spPr>
            <a:xfrm flipH="1">
              <a:off x="1615859" y="2464488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97;p28">
              <a:extLst>
                <a:ext uri="{FF2B5EF4-FFF2-40B4-BE49-F238E27FC236}">
                  <a16:creationId xmlns:a16="http://schemas.microsoft.com/office/drawing/2014/main" id="{9637E3D2-CFC6-6BCF-DEF9-2D4503E04CCE}"/>
                </a:ext>
              </a:extLst>
            </p:cNvPr>
            <p:cNvSpPr/>
            <p:nvPr/>
          </p:nvSpPr>
          <p:spPr>
            <a:xfrm flipH="1">
              <a:off x="1791434" y="176136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2;p28">
              <a:extLst>
                <a:ext uri="{FF2B5EF4-FFF2-40B4-BE49-F238E27FC236}">
                  <a16:creationId xmlns:a16="http://schemas.microsoft.com/office/drawing/2014/main" id="{98459C33-AD37-539C-D4D1-DD30EC1BDBD9}"/>
                </a:ext>
              </a:extLst>
            </p:cNvPr>
            <p:cNvSpPr/>
            <p:nvPr/>
          </p:nvSpPr>
          <p:spPr>
            <a:xfrm flipH="1">
              <a:off x="1791434" y="1936603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7;p28">
              <a:extLst>
                <a:ext uri="{FF2B5EF4-FFF2-40B4-BE49-F238E27FC236}">
                  <a16:creationId xmlns:a16="http://schemas.microsoft.com/office/drawing/2014/main" id="{4B7D1FED-BBDD-E96E-6135-DE7C3B494067}"/>
                </a:ext>
              </a:extLst>
            </p:cNvPr>
            <p:cNvSpPr/>
            <p:nvPr/>
          </p:nvSpPr>
          <p:spPr>
            <a:xfrm flipH="1">
              <a:off x="1791434" y="2112384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2;p28">
              <a:extLst>
                <a:ext uri="{FF2B5EF4-FFF2-40B4-BE49-F238E27FC236}">
                  <a16:creationId xmlns:a16="http://schemas.microsoft.com/office/drawing/2014/main" id="{9A0DE713-7711-B8A8-3A72-96F25F6C5E76}"/>
                </a:ext>
              </a:extLst>
            </p:cNvPr>
            <p:cNvSpPr/>
            <p:nvPr/>
          </p:nvSpPr>
          <p:spPr>
            <a:xfrm flipH="1">
              <a:off x="1791434" y="2288164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17;p28">
              <a:extLst>
                <a:ext uri="{FF2B5EF4-FFF2-40B4-BE49-F238E27FC236}">
                  <a16:creationId xmlns:a16="http://schemas.microsoft.com/office/drawing/2014/main" id="{EE70E2F0-A227-20AB-ABD3-BFDF27FCB8B7}"/>
                </a:ext>
              </a:extLst>
            </p:cNvPr>
            <p:cNvSpPr/>
            <p:nvPr/>
          </p:nvSpPr>
          <p:spPr>
            <a:xfrm flipH="1">
              <a:off x="1791434" y="246394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97;p28">
              <a:extLst>
                <a:ext uri="{FF2B5EF4-FFF2-40B4-BE49-F238E27FC236}">
                  <a16:creationId xmlns:a16="http://schemas.microsoft.com/office/drawing/2014/main" id="{8733B4F7-EF0F-31ED-9FDA-899F31D2331C}"/>
                </a:ext>
              </a:extLst>
            </p:cNvPr>
            <p:cNvSpPr/>
            <p:nvPr/>
          </p:nvSpPr>
          <p:spPr>
            <a:xfrm flipH="1">
              <a:off x="1967009" y="176136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02;p28">
              <a:extLst>
                <a:ext uri="{FF2B5EF4-FFF2-40B4-BE49-F238E27FC236}">
                  <a16:creationId xmlns:a16="http://schemas.microsoft.com/office/drawing/2014/main" id="{276588A4-8B13-16B5-F1BB-C9610F8699C2}"/>
                </a:ext>
              </a:extLst>
            </p:cNvPr>
            <p:cNvSpPr/>
            <p:nvPr/>
          </p:nvSpPr>
          <p:spPr>
            <a:xfrm flipH="1">
              <a:off x="1967009" y="1936603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07;p28">
              <a:extLst>
                <a:ext uri="{FF2B5EF4-FFF2-40B4-BE49-F238E27FC236}">
                  <a16:creationId xmlns:a16="http://schemas.microsoft.com/office/drawing/2014/main" id="{58E92150-C5C3-FF5F-DA6D-5CEA88CB7DD6}"/>
                </a:ext>
              </a:extLst>
            </p:cNvPr>
            <p:cNvSpPr/>
            <p:nvPr/>
          </p:nvSpPr>
          <p:spPr>
            <a:xfrm flipH="1">
              <a:off x="1967009" y="2112384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12;p28">
              <a:extLst>
                <a:ext uri="{FF2B5EF4-FFF2-40B4-BE49-F238E27FC236}">
                  <a16:creationId xmlns:a16="http://schemas.microsoft.com/office/drawing/2014/main" id="{2CBB2D96-77D0-82B0-BB03-36E3CF1DBEE1}"/>
                </a:ext>
              </a:extLst>
            </p:cNvPr>
            <p:cNvSpPr/>
            <p:nvPr/>
          </p:nvSpPr>
          <p:spPr>
            <a:xfrm flipH="1">
              <a:off x="1967009" y="2288164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17;p28">
              <a:extLst>
                <a:ext uri="{FF2B5EF4-FFF2-40B4-BE49-F238E27FC236}">
                  <a16:creationId xmlns:a16="http://schemas.microsoft.com/office/drawing/2014/main" id="{08AB1822-4633-CD4B-5E78-9949FDBC7972}"/>
                </a:ext>
              </a:extLst>
            </p:cNvPr>
            <p:cNvSpPr/>
            <p:nvPr/>
          </p:nvSpPr>
          <p:spPr>
            <a:xfrm flipH="1">
              <a:off x="1967009" y="246394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17;p28">
              <a:extLst>
                <a:ext uri="{FF2B5EF4-FFF2-40B4-BE49-F238E27FC236}">
                  <a16:creationId xmlns:a16="http://schemas.microsoft.com/office/drawing/2014/main" id="{31385CAB-7CDE-5FD7-E586-D428A4A72413}"/>
                </a:ext>
              </a:extLst>
            </p:cNvPr>
            <p:cNvSpPr/>
            <p:nvPr/>
          </p:nvSpPr>
          <p:spPr>
            <a:xfrm flipH="1">
              <a:off x="913555" y="263864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18;p28">
              <a:extLst>
                <a:ext uri="{FF2B5EF4-FFF2-40B4-BE49-F238E27FC236}">
                  <a16:creationId xmlns:a16="http://schemas.microsoft.com/office/drawing/2014/main" id="{B50FDC65-0681-0883-1699-126492FFC398}"/>
                </a:ext>
              </a:extLst>
            </p:cNvPr>
            <p:cNvSpPr/>
            <p:nvPr/>
          </p:nvSpPr>
          <p:spPr>
            <a:xfrm flipH="1">
              <a:off x="1089131" y="263864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19;p28">
              <a:extLst>
                <a:ext uri="{FF2B5EF4-FFF2-40B4-BE49-F238E27FC236}">
                  <a16:creationId xmlns:a16="http://schemas.microsoft.com/office/drawing/2014/main" id="{C31D44EC-4714-0EE1-E068-08DA062CAE05}"/>
                </a:ext>
              </a:extLst>
            </p:cNvPr>
            <p:cNvSpPr/>
            <p:nvPr/>
          </p:nvSpPr>
          <p:spPr>
            <a:xfrm flipH="1">
              <a:off x="1264707" y="263864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20;p28">
              <a:extLst>
                <a:ext uri="{FF2B5EF4-FFF2-40B4-BE49-F238E27FC236}">
                  <a16:creationId xmlns:a16="http://schemas.microsoft.com/office/drawing/2014/main" id="{A47FF056-9AD0-9FB9-5B4B-823E8E7125A6}"/>
                </a:ext>
              </a:extLst>
            </p:cNvPr>
            <p:cNvSpPr/>
            <p:nvPr/>
          </p:nvSpPr>
          <p:spPr>
            <a:xfrm flipH="1">
              <a:off x="1440282" y="263864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21;p28">
              <a:extLst>
                <a:ext uri="{FF2B5EF4-FFF2-40B4-BE49-F238E27FC236}">
                  <a16:creationId xmlns:a16="http://schemas.microsoft.com/office/drawing/2014/main" id="{4D106EB2-D897-937D-C756-D52057BCE57C}"/>
                </a:ext>
              </a:extLst>
            </p:cNvPr>
            <p:cNvSpPr/>
            <p:nvPr/>
          </p:nvSpPr>
          <p:spPr>
            <a:xfrm flipH="1">
              <a:off x="1615858" y="263864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17;p28">
              <a:extLst>
                <a:ext uri="{FF2B5EF4-FFF2-40B4-BE49-F238E27FC236}">
                  <a16:creationId xmlns:a16="http://schemas.microsoft.com/office/drawing/2014/main" id="{4318C043-C182-1B3A-9FA4-4A3E27214296}"/>
                </a:ext>
              </a:extLst>
            </p:cNvPr>
            <p:cNvSpPr/>
            <p:nvPr/>
          </p:nvSpPr>
          <p:spPr>
            <a:xfrm flipH="1">
              <a:off x="1791433" y="263809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17;p28">
              <a:extLst>
                <a:ext uri="{FF2B5EF4-FFF2-40B4-BE49-F238E27FC236}">
                  <a16:creationId xmlns:a16="http://schemas.microsoft.com/office/drawing/2014/main" id="{F04448AF-AF75-EB09-E5CC-339033A68F32}"/>
                </a:ext>
              </a:extLst>
            </p:cNvPr>
            <p:cNvSpPr/>
            <p:nvPr/>
          </p:nvSpPr>
          <p:spPr>
            <a:xfrm flipH="1">
              <a:off x="1967008" y="2638097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17;p28">
              <a:extLst>
                <a:ext uri="{FF2B5EF4-FFF2-40B4-BE49-F238E27FC236}">
                  <a16:creationId xmlns:a16="http://schemas.microsoft.com/office/drawing/2014/main" id="{22709168-B692-2ECA-29EC-880C93F5A5C6}"/>
                </a:ext>
              </a:extLst>
            </p:cNvPr>
            <p:cNvSpPr/>
            <p:nvPr/>
          </p:nvSpPr>
          <p:spPr>
            <a:xfrm flipH="1">
              <a:off x="913554" y="281333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18;p28">
              <a:extLst>
                <a:ext uri="{FF2B5EF4-FFF2-40B4-BE49-F238E27FC236}">
                  <a16:creationId xmlns:a16="http://schemas.microsoft.com/office/drawing/2014/main" id="{AC29C102-6680-8335-B08B-F8E69A0EBE56}"/>
                </a:ext>
              </a:extLst>
            </p:cNvPr>
            <p:cNvSpPr/>
            <p:nvPr/>
          </p:nvSpPr>
          <p:spPr>
            <a:xfrm flipH="1">
              <a:off x="1089130" y="281333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19;p28">
              <a:extLst>
                <a:ext uri="{FF2B5EF4-FFF2-40B4-BE49-F238E27FC236}">
                  <a16:creationId xmlns:a16="http://schemas.microsoft.com/office/drawing/2014/main" id="{41CBDC76-57F7-AE1D-545A-67C2550F080D}"/>
                </a:ext>
              </a:extLst>
            </p:cNvPr>
            <p:cNvSpPr/>
            <p:nvPr/>
          </p:nvSpPr>
          <p:spPr>
            <a:xfrm flipH="1">
              <a:off x="1264706" y="281333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20;p28">
              <a:extLst>
                <a:ext uri="{FF2B5EF4-FFF2-40B4-BE49-F238E27FC236}">
                  <a16:creationId xmlns:a16="http://schemas.microsoft.com/office/drawing/2014/main" id="{FA7AF215-479C-63EF-24A7-E19FFCF4D7DA}"/>
                </a:ext>
              </a:extLst>
            </p:cNvPr>
            <p:cNvSpPr/>
            <p:nvPr/>
          </p:nvSpPr>
          <p:spPr>
            <a:xfrm flipH="1">
              <a:off x="1440281" y="281333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21;p28">
              <a:extLst>
                <a:ext uri="{FF2B5EF4-FFF2-40B4-BE49-F238E27FC236}">
                  <a16:creationId xmlns:a16="http://schemas.microsoft.com/office/drawing/2014/main" id="{449D92F8-205B-C12E-EF7F-31AD6C3547F1}"/>
                </a:ext>
              </a:extLst>
            </p:cNvPr>
            <p:cNvSpPr/>
            <p:nvPr/>
          </p:nvSpPr>
          <p:spPr>
            <a:xfrm flipH="1">
              <a:off x="1615857" y="2813335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17;p28">
              <a:extLst>
                <a:ext uri="{FF2B5EF4-FFF2-40B4-BE49-F238E27FC236}">
                  <a16:creationId xmlns:a16="http://schemas.microsoft.com/office/drawing/2014/main" id="{4762FBE2-8158-7B70-4994-79AA7D07FE49}"/>
                </a:ext>
              </a:extLst>
            </p:cNvPr>
            <p:cNvSpPr/>
            <p:nvPr/>
          </p:nvSpPr>
          <p:spPr>
            <a:xfrm flipH="1">
              <a:off x="1791432" y="281279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17;p28">
              <a:extLst>
                <a:ext uri="{FF2B5EF4-FFF2-40B4-BE49-F238E27FC236}">
                  <a16:creationId xmlns:a16="http://schemas.microsoft.com/office/drawing/2014/main" id="{57F63100-A153-C3C7-262B-1FDD2203257B}"/>
                </a:ext>
              </a:extLst>
            </p:cNvPr>
            <p:cNvSpPr/>
            <p:nvPr/>
          </p:nvSpPr>
          <p:spPr>
            <a:xfrm flipH="1">
              <a:off x="1967007" y="281279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AB4D354B-12FB-0791-ADFC-9DCCDCE38A4C}"/>
              </a:ext>
            </a:extLst>
          </p:cNvPr>
          <p:cNvGrpSpPr/>
          <p:nvPr/>
        </p:nvGrpSpPr>
        <p:grpSpPr>
          <a:xfrm>
            <a:off x="4465028" y="2797238"/>
            <a:ext cx="526728" cy="526257"/>
            <a:chOff x="655264" y="2475442"/>
            <a:chExt cx="526728" cy="526257"/>
          </a:xfrm>
          <a:solidFill>
            <a:schemeClr val="accent4">
              <a:lumMod val="40000"/>
              <a:lumOff val="60000"/>
            </a:schemeClr>
          </a:solidFill>
          <a:scene3d>
            <a:camera prst="isometricOffAxis2Top"/>
            <a:lightRig rig="threePt" dir="t"/>
          </a:scene3d>
        </p:grpSpPr>
        <p:sp>
          <p:nvSpPr>
            <p:cNvPr id="112" name="Google Shape;897;p28">
              <a:extLst>
                <a:ext uri="{FF2B5EF4-FFF2-40B4-BE49-F238E27FC236}">
                  <a16:creationId xmlns:a16="http://schemas.microsoft.com/office/drawing/2014/main" id="{E705DBC7-FEE7-059E-F3FD-2D7F57ACC52D}"/>
                </a:ext>
              </a:extLst>
            </p:cNvPr>
            <p:cNvSpPr/>
            <p:nvPr/>
          </p:nvSpPr>
          <p:spPr>
            <a:xfrm flipH="1">
              <a:off x="655264" y="247544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98;p28">
              <a:extLst>
                <a:ext uri="{FF2B5EF4-FFF2-40B4-BE49-F238E27FC236}">
                  <a16:creationId xmlns:a16="http://schemas.microsoft.com/office/drawing/2014/main" id="{D395F09A-C5B1-8646-76D3-45D902D0A54B}"/>
                </a:ext>
              </a:extLst>
            </p:cNvPr>
            <p:cNvSpPr/>
            <p:nvPr/>
          </p:nvSpPr>
          <p:spPr>
            <a:xfrm flipH="1">
              <a:off x="830840" y="247544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99;p28">
              <a:extLst>
                <a:ext uri="{FF2B5EF4-FFF2-40B4-BE49-F238E27FC236}">
                  <a16:creationId xmlns:a16="http://schemas.microsoft.com/office/drawing/2014/main" id="{98A411E3-FDDA-EE25-73CB-75E0D36A8B8F}"/>
                </a:ext>
              </a:extLst>
            </p:cNvPr>
            <p:cNvSpPr/>
            <p:nvPr/>
          </p:nvSpPr>
          <p:spPr>
            <a:xfrm flipH="1">
              <a:off x="1006416" y="247544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02;p28">
              <a:extLst>
                <a:ext uri="{FF2B5EF4-FFF2-40B4-BE49-F238E27FC236}">
                  <a16:creationId xmlns:a16="http://schemas.microsoft.com/office/drawing/2014/main" id="{54BB5BA9-9266-F194-A638-A261BA2ECF00}"/>
                </a:ext>
              </a:extLst>
            </p:cNvPr>
            <p:cNvSpPr/>
            <p:nvPr/>
          </p:nvSpPr>
          <p:spPr>
            <a:xfrm flipH="1">
              <a:off x="655264" y="265068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03;p28">
              <a:extLst>
                <a:ext uri="{FF2B5EF4-FFF2-40B4-BE49-F238E27FC236}">
                  <a16:creationId xmlns:a16="http://schemas.microsoft.com/office/drawing/2014/main" id="{D03D7513-9060-075C-6DE8-07E7312CC58C}"/>
                </a:ext>
              </a:extLst>
            </p:cNvPr>
            <p:cNvSpPr/>
            <p:nvPr/>
          </p:nvSpPr>
          <p:spPr>
            <a:xfrm flipH="1">
              <a:off x="830840" y="265068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04;p28">
              <a:extLst>
                <a:ext uri="{FF2B5EF4-FFF2-40B4-BE49-F238E27FC236}">
                  <a16:creationId xmlns:a16="http://schemas.microsoft.com/office/drawing/2014/main" id="{2BBB3C0B-29B3-0BAA-E472-64AE3B513ACE}"/>
                </a:ext>
              </a:extLst>
            </p:cNvPr>
            <p:cNvSpPr/>
            <p:nvPr/>
          </p:nvSpPr>
          <p:spPr>
            <a:xfrm flipH="1">
              <a:off x="1006416" y="265068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07;p28">
              <a:extLst>
                <a:ext uri="{FF2B5EF4-FFF2-40B4-BE49-F238E27FC236}">
                  <a16:creationId xmlns:a16="http://schemas.microsoft.com/office/drawing/2014/main" id="{D8743B88-92FA-5E67-AFE4-0801E8BABAC4}"/>
                </a:ext>
              </a:extLst>
            </p:cNvPr>
            <p:cNvSpPr/>
            <p:nvPr/>
          </p:nvSpPr>
          <p:spPr>
            <a:xfrm flipH="1">
              <a:off x="655264" y="2826461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08;p28">
              <a:extLst>
                <a:ext uri="{FF2B5EF4-FFF2-40B4-BE49-F238E27FC236}">
                  <a16:creationId xmlns:a16="http://schemas.microsoft.com/office/drawing/2014/main" id="{CA4B563A-4019-0EB7-4FA3-C29040EC29D1}"/>
                </a:ext>
              </a:extLst>
            </p:cNvPr>
            <p:cNvSpPr/>
            <p:nvPr/>
          </p:nvSpPr>
          <p:spPr>
            <a:xfrm flipH="1">
              <a:off x="830840" y="2826461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09;p28">
              <a:extLst>
                <a:ext uri="{FF2B5EF4-FFF2-40B4-BE49-F238E27FC236}">
                  <a16:creationId xmlns:a16="http://schemas.microsoft.com/office/drawing/2014/main" id="{B3FF6EA9-8F1F-6642-49D6-3FDF50C0972E}"/>
                </a:ext>
              </a:extLst>
            </p:cNvPr>
            <p:cNvSpPr/>
            <p:nvPr/>
          </p:nvSpPr>
          <p:spPr>
            <a:xfrm flipH="1">
              <a:off x="1006416" y="2826461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A132EF1E-1C8F-7EAF-F430-8823BAD39ED9}"/>
              </a:ext>
            </a:extLst>
          </p:cNvPr>
          <p:cNvGrpSpPr/>
          <p:nvPr/>
        </p:nvGrpSpPr>
        <p:grpSpPr>
          <a:xfrm>
            <a:off x="551031" y="2895039"/>
            <a:ext cx="526728" cy="526257"/>
            <a:chOff x="655264" y="2475442"/>
            <a:chExt cx="526728" cy="526257"/>
          </a:xfrm>
          <a:solidFill>
            <a:schemeClr val="bg2"/>
          </a:solidFill>
        </p:grpSpPr>
        <p:sp>
          <p:nvSpPr>
            <p:cNvPr id="139" name="Google Shape;897;p28">
              <a:extLst>
                <a:ext uri="{FF2B5EF4-FFF2-40B4-BE49-F238E27FC236}">
                  <a16:creationId xmlns:a16="http://schemas.microsoft.com/office/drawing/2014/main" id="{3F3EEA91-3081-4274-89DC-0EC4C10F2947}"/>
                </a:ext>
              </a:extLst>
            </p:cNvPr>
            <p:cNvSpPr/>
            <p:nvPr/>
          </p:nvSpPr>
          <p:spPr>
            <a:xfrm flipH="1">
              <a:off x="655264" y="247544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98;p28">
              <a:extLst>
                <a:ext uri="{FF2B5EF4-FFF2-40B4-BE49-F238E27FC236}">
                  <a16:creationId xmlns:a16="http://schemas.microsoft.com/office/drawing/2014/main" id="{E92DAABE-FE49-897F-58CB-05B5672DBCB0}"/>
                </a:ext>
              </a:extLst>
            </p:cNvPr>
            <p:cNvSpPr/>
            <p:nvPr/>
          </p:nvSpPr>
          <p:spPr>
            <a:xfrm flipH="1">
              <a:off x="830840" y="247544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99;p28">
              <a:extLst>
                <a:ext uri="{FF2B5EF4-FFF2-40B4-BE49-F238E27FC236}">
                  <a16:creationId xmlns:a16="http://schemas.microsoft.com/office/drawing/2014/main" id="{5F6470AB-FAFC-AC4D-3968-636FA8F263CB}"/>
                </a:ext>
              </a:extLst>
            </p:cNvPr>
            <p:cNvSpPr/>
            <p:nvPr/>
          </p:nvSpPr>
          <p:spPr>
            <a:xfrm flipH="1">
              <a:off x="1006416" y="2475442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02;p28">
              <a:extLst>
                <a:ext uri="{FF2B5EF4-FFF2-40B4-BE49-F238E27FC236}">
                  <a16:creationId xmlns:a16="http://schemas.microsoft.com/office/drawing/2014/main" id="{2134A7C5-68DC-8683-49A9-FD9DE13931C7}"/>
                </a:ext>
              </a:extLst>
            </p:cNvPr>
            <p:cNvSpPr/>
            <p:nvPr/>
          </p:nvSpPr>
          <p:spPr>
            <a:xfrm flipH="1">
              <a:off x="655264" y="265068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03;p28">
              <a:extLst>
                <a:ext uri="{FF2B5EF4-FFF2-40B4-BE49-F238E27FC236}">
                  <a16:creationId xmlns:a16="http://schemas.microsoft.com/office/drawing/2014/main" id="{E6158866-C5F3-4D17-00FB-E5DE2738D9BC}"/>
                </a:ext>
              </a:extLst>
            </p:cNvPr>
            <p:cNvSpPr/>
            <p:nvPr/>
          </p:nvSpPr>
          <p:spPr>
            <a:xfrm flipH="1">
              <a:off x="830840" y="265068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04;p28">
              <a:extLst>
                <a:ext uri="{FF2B5EF4-FFF2-40B4-BE49-F238E27FC236}">
                  <a16:creationId xmlns:a16="http://schemas.microsoft.com/office/drawing/2014/main" id="{85173B56-6146-FB0F-7747-BAF2EE23F90F}"/>
                </a:ext>
              </a:extLst>
            </p:cNvPr>
            <p:cNvSpPr/>
            <p:nvPr/>
          </p:nvSpPr>
          <p:spPr>
            <a:xfrm flipH="1">
              <a:off x="1006416" y="2650680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07;p28">
              <a:extLst>
                <a:ext uri="{FF2B5EF4-FFF2-40B4-BE49-F238E27FC236}">
                  <a16:creationId xmlns:a16="http://schemas.microsoft.com/office/drawing/2014/main" id="{C0E69A0B-989A-81E6-C2C1-05B585FC807B}"/>
                </a:ext>
              </a:extLst>
            </p:cNvPr>
            <p:cNvSpPr/>
            <p:nvPr/>
          </p:nvSpPr>
          <p:spPr>
            <a:xfrm flipH="1">
              <a:off x="655264" y="2826461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08;p28">
              <a:extLst>
                <a:ext uri="{FF2B5EF4-FFF2-40B4-BE49-F238E27FC236}">
                  <a16:creationId xmlns:a16="http://schemas.microsoft.com/office/drawing/2014/main" id="{BB65350D-06F5-EB70-A3E0-59F2B7C68C21}"/>
                </a:ext>
              </a:extLst>
            </p:cNvPr>
            <p:cNvSpPr/>
            <p:nvPr/>
          </p:nvSpPr>
          <p:spPr>
            <a:xfrm flipH="1">
              <a:off x="830840" y="2826461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09;p28">
              <a:extLst>
                <a:ext uri="{FF2B5EF4-FFF2-40B4-BE49-F238E27FC236}">
                  <a16:creationId xmlns:a16="http://schemas.microsoft.com/office/drawing/2014/main" id="{0A7AB3B8-10A8-6646-D6B6-6C77413E4635}"/>
                </a:ext>
              </a:extLst>
            </p:cNvPr>
            <p:cNvSpPr/>
            <p:nvPr/>
          </p:nvSpPr>
          <p:spPr>
            <a:xfrm flipH="1">
              <a:off x="1006416" y="2826461"/>
              <a:ext cx="175576" cy="175238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9DC3075-DCE6-C4C3-9DB7-3AFAC97F5FA0}"/>
              </a:ext>
            </a:extLst>
          </p:cNvPr>
          <p:cNvGrpSpPr/>
          <p:nvPr/>
        </p:nvGrpSpPr>
        <p:grpSpPr>
          <a:xfrm>
            <a:off x="1413054" y="2592686"/>
            <a:ext cx="526728" cy="526257"/>
            <a:chOff x="655264" y="2475442"/>
            <a:chExt cx="526728" cy="526257"/>
          </a:xfrm>
          <a:scene3d>
            <a:camera prst="isometricOffAxis2Top"/>
            <a:lightRig rig="threePt" dir="t"/>
          </a:scene3d>
        </p:grpSpPr>
        <p:sp>
          <p:nvSpPr>
            <p:cNvPr id="159" name="Google Shape;897;p28">
              <a:extLst>
                <a:ext uri="{FF2B5EF4-FFF2-40B4-BE49-F238E27FC236}">
                  <a16:creationId xmlns:a16="http://schemas.microsoft.com/office/drawing/2014/main" id="{AB393468-65E4-99B8-C497-A1AB58FC4553}"/>
                </a:ext>
              </a:extLst>
            </p:cNvPr>
            <p:cNvSpPr/>
            <p:nvPr/>
          </p:nvSpPr>
          <p:spPr>
            <a:xfrm flipH="1">
              <a:off x="655264" y="2475442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98;p28">
              <a:extLst>
                <a:ext uri="{FF2B5EF4-FFF2-40B4-BE49-F238E27FC236}">
                  <a16:creationId xmlns:a16="http://schemas.microsoft.com/office/drawing/2014/main" id="{D531FA78-8429-1C52-4090-61325C1C9E19}"/>
                </a:ext>
              </a:extLst>
            </p:cNvPr>
            <p:cNvSpPr/>
            <p:nvPr/>
          </p:nvSpPr>
          <p:spPr>
            <a:xfrm flipH="1">
              <a:off x="830840" y="2475442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99;p28">
              <a:extLst>
                <a:ext uri="{FF2B5EF4-FFF2-40B4-BE49-F238E27FC236}">
                  <a16:creationId xmlns:a16="http://schemas.microsoft.com/office/drawing/2014/main" id="{FD910666-EC70-7592-A7B0-D3DBC3DAF4F0}"/>
                </a:ext>
              </a:extLst>
            </p:cNvPr>
            <p:cNvSpPr/>
            <p:nvPr/>
          </p:nvSpPr>
          <p:spPr>
            <a:xfrm flipH="1">
              <a:off x="1006416" y="2475442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02;p28">
              <a:extLst>
                <a:ext uri="{FF2B5EF4-FFF2-40B4-BE49-F238E27FC236}">
                  <a16:creationId xmlns:a16="http://schemas.microsoft.com/office/drawing/2014/main" id="{D980F76C-BDA4-23A0-38CA-620E6B2C1230}"/>
                </a:ext>
              </a:extLst>
            </p:cNvPr>
            <p:cNvSpPr/>
            <p:nvPr/>
          </p:nvSpPr>
          <p:spPr>
            <a:xfrm flipH="1">
              <a:off x="655264" y="2650680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03;p28">
              <a:extLst>
                <a:ext uri="{FF2B5EF4-FFF2-40B4-BE49-F238E27FC236}">
                  <a16:creationId xmlns:a16="http://schemas.microsoft.com/office/drawing/2014/main" id="{DBB01CAF-067C-1D1A-67D9-612C4A1DFA41}"/>
                </a:ext>
              </a:extLst>
            </p:cNvPr>
            <p:cNvSpPr/>
            <p:nvPr/>
          </p:nvSpPr>
          <p:spPr>
            <a:xfrm flipH="1">
              <a:off x="830840" y="2650680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04;p28">
              <a:extLst>
                <a:ext uri="{FF2B5EF4-FFF2-40B4-BE49-F238E27FC236}">
                  <a16:creationId xmlns:a16="http://schemas.microsoft.com/office/drawing/2014/main" id="{E1D8EDBA-98C6-8D80-B8FD-39A9ABA1D05C}"/>
                </a:ext>
              </a:extLst>
            </p:cNvPr>
            <p:cNvSpPr/>
            <p:nvPr/>
          </p:nvSpPr>
          <p:spPr>
            <a:xfrm flipH="1">
              <a:off x="1006416" y="2650680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07;p28">
              <a:extLst>
                <a:ext uri="{FF2B5EF4-FFF2-40B4-BE49-F238E27FC236}">
                  <a16:creationId xmlns:a16="http://schemas.microsoft.com/office/drawing/2014/main" id="{C7CDEC56-628D-8731-F939-7142411C6F8D}"/>
                </a:ext>
              </a:extLst>
            </p:cNvPr>
            <p:cNvSpPr/>
            <p:nvPr/>
          </p:nvSpPr>
          <p:spPr>
            <a:xfrm flipH="1">
              <a:off x="655264" y="2826461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08;p28">
              <a:extLst>
                <a:ext uri="{FF2B5EF4-FFF2-40B4-BE49-F238E27FC236}">
                  <a16:creationId xmlns:a16="http://schemas.microsoft.com/office/drawing/2014/main" id="{53A5C086-F103-BC74-DADA-E724E2263993}"/>
                </a:ext>
              </a:extLst>
            </p:cNvPr>
            <p:cNvSpPr/>
            <p:nvPr/>
          </p:nvSpPr>
          <p:spPr>
            <a:xfrm flipH="1">
              <a:off x="830840" y="2826461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09;p28">
              <a:extLst>
                <a:ext uri="{FF2B5EF4-FFF2-40B4-BE49-F238E27FC236}">
                  <a16:creationId xmlns:a16="http://schemas.microsoft.com/office/drawing/2014/main" id="{86CEF633-7E6E-3C85-65E7-9F7656611F58}"/>
                </a:ext>
              </a:extLst>
            </p:cNvPr>
            <p:cNvSpPr/>
            <p:nvPr/>
          </p:nvSpPr>
          <p:spPr>
            <a:xfrm flipH="1">
              <a:off x="1006416" y="2826461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0A0B0D4-9CDC-3B34-261D-17C303B0EB71}"/>
              </a:ext>
            </a:extLst>
          </p:cNvPr>
          <p:cNvGrpSpPr/>
          <p:nvPr/>
        </p:nvGrpSpPr>
        <p:grpSpPr>
          <a:xfrm>
            <a:off x="4047710" y="2270709"/>
            <a:ext cx="526728" cy="526257"/>
            <a:chOff x="655264" y="2475442"/>
            <a:chExt cx="526728" cy="526257"/>
          </a:xfrm>
        </p:grpSpPr>
        <p:sp>
          <p:nvSpPr>
            <p:cNvPr id="169" name="Google Shape;897;p28">
              <a:extLst>
                <a:ext uri="{FF2B5EF4-FFF2-40B4-BE49-F238E27FC236}">
                  <a16:creationId xmlns:a16="http://schemas.microsoft.com/office/drawing/2014/main" id="{4E195FCB-5E8D-9424-44EC-0CDE21A9DD30}"/>
                </a:ext>
              </a:extLst>
            </p:cNvPr>
            <p:cNvSpPr/>
            <p:nvPr/>
          </p:nvSpPr>
          <p:spPr>
            <a:xfrm flipH="1">
              <a:off x="655264" y="2475442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98;p28">
              <a:extLst>
                <a:ext uri="{FF2B5EF4-FFF2-40B4-BE49-F238E27FC236}">
                  <a16:creationId xmlns:a16="http://schemas.microsoft.com/office/drawing/2014/main" id="{CB84C613-E1E3-E2FD-7AA8-34C57208D37E}"/>
                </a:ext>
              </a:extLst>
            </p:cNvPr>
            <p:cNvSpPr/>
            <p:nvPr/>
          </p:nvSpPr>
          <p:spPr>
            <a:xfrm flipH="1">
              <a:off x="830840" y="2475442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99;p28">
              <a:extLst>
                <a:ext uri="{FF2B5EF4-FFF2-40B4-BE49-F238E27FC236}">
                  <a16:creationId xmlns:a16="http://schemas.microsoft.com/office/drawing/2014/main" id="{7D762FCD-7C36-ACD9-4CED-DE22E066749A}"/>
                </a:ext>
              </a:extLst>
            </p:cNvPr>
            <p:cNvSpPr/>
            <p:nvPr/>
          </p:nvSpPr>
          <p:spPr>
            <a:xfrm flipH="1">
              <a:off x="1006416" y="2475442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02;p28">
              <a:extLst>
                <a:ext uri="{FF2B5EF4-FFF2-40B4-BE49-F238E27FC236}">
                  <a16:creationId xmlns:a16="http://schemas.microsoft.com/office/drawing/2014/main" id="{A6B92C4C-2BCC-E8B3-EE5F-1842E86AF438}"/>
                </a:ext>
              </a:extLst>
            </p:cNvPr>
            <p:cNvSpPr/>
            <p:nvPr/>
          </p:nvSpPr>
          <p:spPr>
            <a:xfrm flipH="1">
              <a:off x="655264" y="2650680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03;p28">
              <a:extLst>
                <a:ext uri="{FF2B5EF4-FFF2-40B4-BE49-F238E27FC236}">
                  <a16:creationId xmlns:a16="http://schemas.microsoft.com/office/drawing/2014/main" id="{BE820818-A5B3-33DE-02B4-EBB8B992E312}"/>
                </a:ext>
              </a:extLst>
            </p:cNvPr>
            <p:cNvSpPr/>
            <p:nvPr/>
          </p:nvSpPr>
          <p:spPr>
            <a:xfrm flipH="1">
              <a:off x="830840" y="2650680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04;p28">
              <a:extLst>
                <a:ext uri="{FF2B5EF4-FFF2-40B4-BE49-F238E27FC236}">
                  <a16:creationId xmlns:a16="http://schemas.microsoft.com/office/drawing/2014/main" id="{8F3E5339-EFE4-82EA-044C-A0948F269780}"/>
                </a:ext>
              </a:extLst>
            </p:cNvPr>
            <p:cNvSpPr/>
            <p:nvPr/>
          </p:nvSpPr>
          <p:spPr>
            <a:xfrm flipH="1">
              <a:off x="1006416" y="2650680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07;p28">
              <a:extLst>
                <a:ext uri="{FF2B5EF4-FFF2-40B4-BE49-F238E27FC236}">
                  <a16:creationId xmlns:a16="http://schemas.microsoft.com/office/drawing/2014/main" id="{680B5D0E-3E93-BD28-AA5F-0E19E4E5AC36}"/>
                </a:ext>
              </a:extLst>
            </p:cNvPr>
            <p:cNvSpPr/>
            <p:nvPr/>
          </p:nvSpPr>
          <p:spPr>
            <a:xfrm flipH="1">
              <a:off x="655264" y="2826461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08;p28">
              <a:extLst>
                <a:ext uri="{FF2B5EF4-FFF2-40B4-BE49-F238E27FC236}">
                  <a16:creationId xmlns:a16="http://schemas.microsoft.com/office/drawing/2014/main" id="{26A61F60-51C5-CEA8-A975-6160B199C552}"/>
                </a:ext>
              </a:extLst>
            </p:cNvPr>
            <p:cNvSpPr/>
            <p:nvPr/>
          </p:nvSpPr>
          <p:spPr>
            <a:xfrm flipH="1">
              <a:off x="830840" y="2826461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09;p28">
              <a:extLst>
                <a:ext uri="{FF2B5EF4-FFF2-40B4-BE49-F238E27FC236}">
                  <a16:creationId xmlns:a16="http://schemas.microsoft.com/office/drawing/2014/main" id="{75E1A789-999B-461E-9076-6CB0DBABC46D}"/>
                </a:ext>
              </a:extLst>
            </p:cNvPr>
            <p:cNvSpPr/>
            <p:nvPr/>
          </p:nvSpPr>
          <p:spPr>
            <a:xfrm flipH="1">
              <a:off x="1006416" y="2826461"/>
              <a:ext cx="175576" cy="1752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131A1B9-093C-54A1-9BF9-CC9A50C9AD5F}"/>
              </a:ext>
            </a:extLst>
          </p:cNvPr>
          <p:cNvSpPr txBox="1"/>
          <p:nvPr/>
        </p:nvSpPr>
        <p:spPr>
          <a:xfrm>
            <a:off x="3698012" y="1384538"/>
            <a:ext cx="159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1+n(k-1)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93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F5F8501-A25B-2313-D2AA-BDCE8C057E99}"/>
              </a:ext>
            </a:extLst>
          </p:cNvPr>
          <p:cNvGrpSpPr/>
          <p:nvPr/>
        </p:nvGrpSpPr>
        <p:grpSpPr>
          <a:xfrm>
            <a:off x="298489" y="1243802"/>
            <a:ext cx="11988328" cy="3954439"/>
            <a:chOff x="298489" y="1243802"/>
            <a:chExt cx="11988328" cy="3954439"/>
          </a:xfrm>
        </p:grpSpPr>
        <p:sp>
          <p:nvSpPr>
            <p:cNvPr id="3" name="圆角矩形 30">
              <a:extLst>
                <a:ext uri="{FF2B5EF4-FFF2-40B4-BE49-F238E27FC236}">
                  <a16:creationId xmlns:a16="http://schemas.microsoft.com/office/drawing/2014/main" id="{017C6A14-BE96-272A-5ED4-AEF0B1A2614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98489" y="1243802"/>
              <a:ext cx="11595022" cy="3954439"/>
            </a:xfrm>
            <a:prstGeom prst="roundRect">
              <a:avLst>
                <a:gd name="adj" fmla="val 42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圆角矩形 32">
              <a:extLst>
                <a:ext uri="{FF2B5EF4-FFF2-40B4-BE49-F238E27FC236}">
                  <a16:creationId xmlns:a16="http://schemas.microsoft.com/office/drawing/2014/main" id="{BF72F609-2070-FE45-A050-3FCFD61ED1BF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4700927" y="1308049"/>
              <a:ext cx="1007762" cy="647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33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Conv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33">
              <a:extLst>
                <a:ext uri="{FF2B5EF4-FFF2-40B4-BE49-F238E27FC236}">
                  <a16:creationId xmlns:a16="http://schemas.microsoft.com/office/drawing/2014/main" id="{90DC0EB7-962B-2A2F-E06D-90DDE53CBC08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4724466" y="2167000"/>
              <a:ext cx="824770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D62D767-B57A-B25D-57CF-1132EA3036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68158" y="2933067"/>
              <a:ext cx="301266" cy="320305"/>
              <a:chOff x="7436" y="6880"/>
              <a:chExt cx="447" cy="44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685C274-2982-AA4D-3CB6-5DFAC429839C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7436" y="6880"/>
                <a:ext cx="447" cy="44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129CD414-CE18-5F17-B44E-A85C251ABA3C}"/>
                  </a:ext>
                </a:extLst>
              </p:cNvPr>
              <p:cNvCxnSpPr>
                <a:cxnSpLocks/>
                <a:stCxn id="46" idx="2"/>
                <a:endCxn id="46" idx="6"/>
              </p:cNvCxnSpPr>
              <p:nvPr>
                <p:custDataLst>
                  <p:tags r:id="rId15"/>
                </p:custDataLst>
              </p:nvPr>
            </p:nvCxnSpPr>
            <p:spPr>
              <a:xfrm>
                <a:off x="7436" y="7103"/>
                <a:ext cx="44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B9F19E9-2F1B-F926-FC24-C6A96D328894}"/>
                  </a:ext>
                </a:extLst>
              </p:cNvPr>
              <p:cNvCxnSpPr>
                <a:cxnSpLocks/>
                <a:stCxn id="46" idx="0"/>
                <a:endCxn id="46" idx="4"/>
              </p:cNvCxnSpPr>
              <p:nvPr>
                <p:custDataLst>
                  <p:tags r:id="rId16"/>
                </p:custDataLst>
              </p:nvPr>
            </p:nvCxnSpPr>
            <p:spPr>
              <a:xfrm>
                <a:off x="7660" y="6880"/>
                <a:ext cx="0" cy="4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7" name="肘形连接符 63">
              <a:extLst>
                <a:ext uri="{FF2B5EF4-FFF2-40B4-BE49-F238E27FC236}">
                  <a16:creationId xmlns:a16="http://schemas.microsoft.com/office/drawing/2014/main" id="{C89E79D0-FF29-8B5B-1281-1706EC1EC42B}"/>
                </a:ext>
              </a:extLst>
            </p:cNvPr>
            <p:cNvCxnSpPr>
              <a:cxnSpLocks/>
              <a:stCxn id="11" idx="3"/>
              <a:endCxn id="46" idx="4"/>
            </p:cNvCxnSpPr>
            <p:nvPr/>
          </p:nvCxnSpPr>
          <p:spPr>
            <a:xfrm>
              <a:off x="1584170" y="3060949"/>
              <a:ext cx="9534621" cy="192423"/>
            </a:xfrm>
            <a:prstGeom prst="bentConnector4">
              <a:avLst>
                <a:gd name="adj1" fmla="val 2148"/>
                <a:gd name="adj2" fmla="val 95855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33C3F81-8D8E-0055-BE8B-2E30C1C4E8EB}"/>
                </a:ext>
              </a:extLst>
            </p:cNvPr>
            <p:cNvCxnSpPr>
              <a:cxnSpLocks/>
              <a:endCxn id="11" idx="1"/>
            </p:cNvCxnSpPr>
            <p:nvPr>
              <p:custDataLst>
                <p:tags r:id="rId4"/>
              </p:custDataLst>
            </p:nvPr>
          </p:nvCxnSpPr>
          <p:spPr>
            <a:xfrm>
              <a:off x="537440" y="3060949"/>
              <a:ext cx="25385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圆角矩形 32">
              <a:extLst>
                <a:ext uri="{FF2B5EF4-FFF2-40B4-BE49-F238E27FC236}">
                  <a16:creationId xmlns:a16="http://schemas.microsoft.com/office/drawing/2014/main" id="{FE05171C-35EB-DA05-3F48-4AC048BC101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4724466" y="3046577"/>
              <a:ext cx="79287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AC531BF3-4F11-CA40-64B9-052E2925138E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4726667" y="3930355"/>
              <a:ext cx="824770" cy="647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Avg Pool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32">
              <a:extLst>
                <a:ext uri="{FF2B5EF4-FFF2-40B4-BE49-F238E27FC236}">
                  <a16:creationId xmlns:a16="http://schemas.microsoft.com/office/drawing/2014/main" id="{181E4136-E272-FC3C-0FEC-753B2A05FC61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791291" y="2737084"/>
              <a:ext cx="792879" cy="647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3182DA6-391C-8C08-1170-7CF347AD2B9C}"/>
                </a:ext>
              </a:extLst>
            </p:cNvPr>
            <p:cNvCxnSpPr/>
            <p:nvPr/>
          </p:nvCxnSpPr>
          <p:spPr>
            <a:xfrm>
              <a:off x="3665321" y="3046577"/>
              <a:ext cx="13086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06E3344D-115C-2DD7-A6F4-C1CEF19DFD8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5400000" flipH="1" flipV="1">
              <a:off x="3541226" y="1886877"/>
              <a:ext cx="1414664" cy="904738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4C4CC7CE-D14B-3880-BF00-54BC6E285520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3806580" y="2490865"/>
              <a:ext cx="917886" cy="560267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3FB3D5F5-D9F5-E1F6-FAAD-3DDAC71FC881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3796189" y="3046577"/>
              <a:ext cx="928277" cy="323865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14D536BF-F961-01E0-DA56-C99D4E0754D8}"/>
                </a:ext>
              </a:extLst>
            </p:cNvPr>
            <p:cNvCxnSpPr>
              <a:endCxn id="10" idx="1"/>
            </p:cNvCxnSpPr>
            <p:nvPr/>
          </p:nvCxnSpPr>
          <p:spPr>
            <a:xfrm rot="16200000" flipH="1">
              <a:off x="3657607" y="3185159"/>
              <a:ext cx="1207643" cy="930478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33">
              <a:extLst>
                <a:ext uri="{FF2B5EF4-FFF2-40B4-BE49-F238E27FC236}">
                  <a16:creationId xmlns:a16="http://schemas.microsoft.com/office/drawing/2014/main" id="{0FD6054E-79DA-712B-EEBB-90BCB9CD9C9E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5677899" y="2162445"/>
              <a:ext cx="1587328" cy="647730"/>
            </a:xfrm>
            <a:prstGeom prst="roundRect">
              <a:avLst/>
            </a:prstGeom>
            <a:solidFill>
              <a:srgbClr val="B7DDE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33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Dirate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 Conv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EEBA7B53-67DA-887C-CA0B-253BEE32968B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5708689" y="3051132"/>
              <a:ext cx="1154169" cy="6477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33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Conv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圆角矩形 33">
              <a:extLst>
                <a:ext uri="{FF2B5EF4-FFF2-40B4-BE49-F238E27FC236}">
                  <a16:creationId xmlns:a16="http://schemas.microsoft.com/office/drawing/2014/main" id="{0CC39406-E756-D348-E0AE-65B49DCB4C75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5826913" y="3930355"/>
              <a:ext cx="824770" cy="647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D33EAB2-74B6-CE4C-D1F8-3F0D62FD5CD2}"/>
                </a:ext>
              </a:extLst>
            </p:cNvPr>
            <p:cNvSpPr/>
            <p:nvPr/>
          </p:nvSpPr>
          <p:spPr>
            <a:xfrm>
              <a:off x="7771573" y="2968703"/>
              <a:ext cx="268198" cy="2523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32">
              <a:extLst>
                <a:ext uri="{FF2B5EF4-FFF2-40B4-BE49-F238E27FC236}">
                  <a16:creationId xmlns:a16="http://schemas.microsoft.com/office/drawing/2014/main" id="{5333B212-BDD1-9710-4236-EFCD779CED27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8323041" y="2770998"/>
              <a:ext cx="792879" cy="647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5DEE9715-38FA-1894-167C-29B5B11B88E9}"/>
                </a:ext>
              </a:extLst>
            </p:cNvPr>
            <p:cNvCxnSpPr>
              <a:cxnSpLocks/>
              <a:stCxn id="4" idx="3"/>
              <a:endCxn id="20" idx="0"/>
            </p:cNvCxnSpPr>
            <p:nvPr/>
          </p:nvCxnSpPr>
          <p:spPr>
            <a:xfrm>
              <a:off x="5708689" y="1631914"/>
              <a:ext cx="2196983" cy="1336789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6430C3B8-42B5-07ED-A532-3926B754E2F3}"/>
                </a:ext>
              </a:extLst>
            </p:cNvPr>
            <p:cNvCxnSpPr>
              <a:cxnSpLocks/>
              <a:stCxn id="17" idx="3"/>
              <a:endCxn id="20" idx="2"/>
            </p:cNvCxnSpPr>
            <p:nvPr/>
          </p:nvCxnSpPr>
          <p:spPr>
            <a:xfrm>
              <a:off x="7265227" y="2486310"/>
              <a:ext cx="506346" cy="608553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FE8CBE65-99F1-9A77-8301-E6EB91B974BD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 flipV="1">
              <a:off x="6862858" y="3184071"/>
              <a:ext cx="947992" cy="190926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FC39900C-AD66-63E6-569B-76602FC5B2DA}"/>
                </a:ext>
              </a:extLst>
            </p:cNvPr>
            <p:cNvCxnSpPr>
              <a:stCxn id="19" idx="3"/>
              <a:endCxn id="20" idx="4"/>
            </p:cNvCxnSpPr>
            <p:nvPr/>
          </p:nvCxnSpPr>
          <p:spPr>
            <a:xfrm flipV="1">
              <a:off x="6651683" y="3221022"/>
              <a:ext cx="1253989" cy="1033198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EF49A9E-6CAC-36A3-8555-DDF9BCDF0B1F}"/>
                </a:ext>
              </a:extLst>
            </p:cNvPr>
            <p:cNvCxnSpPr>
              <a:stCxn id="20" idx="6"/>
              <a:endCxn id="21" idx="1"/>
            </p:cNvCxnSpPr>
            <p:nvPr/>
          </p:nvCxnSpPr>
          <p:spPr>
            <a:xfrm>
              <a:off x="8039771" y="3094863"/>
              <a:ext cx="28327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819E5AA-694A-1251-9BF3-0CE5D80A2137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 flipV="1">
              <a:off x="5549236" y="2486310"/>
              <a:ext cx="128663" cy="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CE7EDD8-8F19-4018-7278-B77AF9BFC501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>
            <a:xfrm>
              <a:off x="5517345" y="3370442"/>
              <a:ext cx="191344" cy="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BDDAF38-AA3B-0C29-E6F2-9FC78FF91200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>
              <a:off x="5551437" y="4254220"/>
              <a:ext cx="2754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32">
              <a:extLst>
                <a:ext uri="{FF2B5EF4-FFF2-40B4-BE49-F238E27FC236}">
                  <a16:creationId xmlns:a16="http://schemas.microsoft.com/office/drawing/2014/main" id="{3801978B-E70A-0BEA-9C01-D2CA7F0FD287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9344841" y="2769355"/>
              <a:ext cx="1176913" cy="647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TSAM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BD108F9-734F-D912-B23E-4514A085B5C9}"/>
                </a:ext>
              </a:extLst>
            </p:cNvPr>
            <p:cNvCxnSpPr>
              <a:stCxn id="21" idx="3"/>
              <a:endCxn id="30" idx="1"/>
            </p:cNvCxnSpPr>
            <p:nvPr/>
          </p:nvCxnSpPr>
          <p:spPr>
            <a:xfrm flipV="1">
              <a:off x="9115920" y="3093220"/>
              <a:ext cx="228921" cy="16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A3CDAD2-E85C-A6CD-6C02-3675B303EC86}"/>
                </a:ext>
              </a:extLst>
            </p:cNvPr>
            <p:cNvCxnSpPr>
              <a:stCxn id="30" idx="3"/>
              <a:endCxn id="46" idx="2"/>
            </p:cNvCxnSpPr>
            <p:nvPr/>
          </p:nvCxnSpPr>
          <p:spPr>
            <a:xfrm>
              <a:off x="10521754" y="3093220"/>
              <a:ext cx="44640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4DAA183-63DD-8A59-0F8E-EB80EB2FFE25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11269424" y="3093220"/>
              <a:ext cx="35571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020E4F7-B540-995D-7C5D-63D3E9F46909}"/>
                </a:ext>
              </a:extLst>
            </p:cNvPr>
            <p:cNvSpPr txBox="1"/>
            <p:nvPr/>
          </p:nvSpPr>
          <p:spPr>
            <a:xfrm>
              <a:off x="1526872" y="2790586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6DAFEA-15BC-D1FD-2446-33F15C43B2A0}"/>
                </a:ext>
              </a:extLst>
            </p:cNvPr>
            <p:cNvSpPr txBox="1"/>
            <p:nvPr/>
          </p:nvSpPr>
          <p:spPr>
            <a:xfrm>
              <a:off x="6777373" y="3138593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3F7D3DD-1BCA-0344-B14F-DAF7EA46B320}"/>
                </a:ext>
              </a:extLst>
            </p:cNvPr>
            <p:cNvSpPr txBox="1"/>
            <p:nvPr/>
          </p:nvSpPr>
          <p:spPr>
            <a:xfrm>
              <a:off x="7208288" y="2263637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E8144E-B725-2241-3767-2FD617DFEEE0}"/>
                </a:ext>
              </a:extLst>
            </p:cNvPr>
            <p:cNvSpPr txBox="1"/>
            <p:nvPr/>
          </p:nvSpPr>
          <p:spPr>
            <a:xfrm>
              <a:off x="6628511" y="1391733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837CE81-FE71-1419-006F-03AA26E74B58}"/>
                </a:ext>
              </a:extLst>
            </p:cNvPr>
            <p:cNvSpPr txBox="1"/>
            <p:nvPr/>
          </p:nvSpPr>
          <p:spPr>
            <a:xfrm>
              <a:off x="6777373" y="4019565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D765D27-577F-EF8A-88CC-AD9B88159DD5}"/>
                </a:ext>
              </a:extLst>
            </p:cNvPr>
            <p:cNvSpPr txBox="1"/>
            <p:nvPr/>
          </p:nvSpPr>
          <p:spPr>
            <a:xfrm>
              <a:off x="7889973" y="2785279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41F27C3-B1B3-AC2D-1F62-D13C6C283869}"/>
                </a:ext>
              </a:extLst>
            </p:cNvPr>
            <p:cNvSpPr txBox="1"/>
            <p:nvPr/>
          </p:nvSpPr>
          <p:spPr>
            <a:xfrm>
              <a:off x="10426786" y="2852757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3E30469-644C-C4F4-1D13-4E6F9376BDBE}"/>
                </a:ext>
              </a:extLst>
            </p:cNvPr>
            <p:cNvSpPr txBox="1"/>
            <p:nvPr/>
          </p:nvSpPr>
          <p:spPr>
            <a:xfrm>
              <a:off x="11292785" y="2854787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32">
              <a:extLst>
                <a:ext uri="{FF2B5EF4-FFF2-40B4-BE49-F238E27FC236}">
                  <a16:creationId xmlns:a16="http://schemas.microsoft.com/office/drawing/2014/main" id="{079C1CAC-8A98-0705-DA76-F620F47A08B2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2183773" y="2737084"/>
              <a:ext cx="792879" cy="647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Conv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A7B21A9-B46A-75A1-9D64-F34A826D9D88}"/>
                </a:ext>
              </a:extLst>
            </p:cNvPr>
            <p:cNvCxnSpPr>
              <a:stCxn id="11" idx="3"/>
              <a:endCxn id="42" idx="1"/>
            </p:cNvCxnSpPr>
            <p:nvPr/>
          </p:nvCxnSpPr>
          <p:spPr>
            <a:xfrm>
              <a:off x="1584170" y="3060949"/>
              <a:ext cx="59960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57FFBA1-C820-45D3-E1AF-85F77F477758}"/>
                </a:ext>
              </a:extLst>
            </p:cNvPr>
            <p:cNvCxnSpPr>
              <a:stCxn id="42" idx="3"/>
            </p:cNvCxnSpPr>
            <p:nvPr/>
          </p:nvCxnSpPr>
          <p:spPr>
            <a:xfrm flipV="1">
              <a:off x="2976652" y="3046576"/>
              <a:ext cx="819537" cy="143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64FA01F-A9A2-EFCD-967C-9269EAD39E47}"/>
                </a:ext>
              </a:extLst>
            </p:cNvPr>
            <p:cNvSpPr txBox="1"/>
            <p:nvPr/>
          </p:nvSpPr>
          <p:spPr>
            <a:xfrm>
              <a:off x="3036937" y="2801548"/>
              <a:ext cx="994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C/4,H,W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27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3C9F95-48B3-C799-AE42-A8E5077AA406}"/>
              </a:ext>
            </a:extLst>
          </p:cNvPr>
          <p:cNvSpPr txBox="1"/>
          <p:nvPr/>
        </p:nvSpPr>
        <p:spPr>
          <a:xfrm>
            <a:off x="329939" y="0"/>
            <a:ext cx="27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016: Or, </a:t>
            </a:r>
            <a:r>
              <a:rPr lang="en-US" altLang="zh-CN" dirty="0" err="1"/>
              <a:t>gt</a:t>
            </a:r>
            <a:r>
              <a:rPr lang="en-US" altLang="zh-CN" dirty="0"/>
              <a:t> ,</a:t>
            </a:r>
            <a:r>
              <a:rPr lang="zh-CN" altLang="en-US" dirty="0"/>
              <a:t>我们，</a:t>
            </a:r>
            <a:r>
              <a:rPr lang="en-US" altLang="zh-CN" dirty="0" err="1"/>
              <a:t>dna</a:t>
            </a:r>
            <a:r>
              <a:rPr lang="zh-CN" altLang="en-US" dirty="0"/>
              <a:t>，</a:t>
            </a:r>
            <a:r>
              <a:rPr lang="en-US" altLang="zh-CN" dirty="0" err="1"/>
              <a:t>fkrw</a:t>
            </a:r>
            <a:r>
              <a:rPr lang="zh-CN" altLang="en-US" dirty="0"/>
              <a:t>，</a:t>
            </a:r>
            <a:r>
              <a:rPr lang="en-US" altLang="zh-CN" dirty="0" err="1"/>
              <a:t>ipi,istdu,lpnet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71EDEB-1289-AEDE-D848-8DD87E61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3" y="699530"/>
            <a:ext cx="2520000" cy="2520000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B312448E-2183-FA63-E970-C763F02B5623}"/>
              </a:ext>
            </a:extLst>
          </p:cNvPr>
          <p:cNvGrpSpPr/>
          <p:nvPr/>
        </p:nvGrpSpPr>
        <p:grpSpPr>
          <a:xfrm>
            <a:off x="2909445" y="539014"/>
            <a:ext cx="2520000" cy="2520000"/>
            <a:chOff x="2909445" y="539014"/>
            <a:chExt cx="2520000" cy="252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C65F95D-944B-ABFC-C0CA-84CFA1ECD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445" y="539014"/>
              <a:ext cx="2520000" cy="252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A7BDFDD-A8AE-D79F-B80E-744D61BD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49" t="38949" r="12227" b="51527"/>
            <a:stretch>
              <a:fillRect/>
            </a:stretch>
          </p:blipFill>
          <p:spPr>
            <a:xfrm>
              <a:off x="4337967" y="233901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872802-D82C-3CCC-1500-A61B3372E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0072" r="40476" b="50405"/>
            <a:stretch>
              <a:fillRect/>
            </a:stretch>
          </p:blipFill>
          <p:spPr>
            <a:xfrm>
              <a:off x="3623706" y="233901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2B3939F-23A0-A226-7128-1A1388861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9" t="40476" r="64897" b="50000"/>
            <a:stretch>
              <a:fillRect/>
            </a:stretch>
          </p:blipFill>
          <p:spPr>
            <a:xfrm>
              <a:off x="2909445" y="2339014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6A7A4A-0D7E-024A-46C4-257EE8060F4B}"/>
                </a:ext>
              </a:extLst>
            </p:cNvPr>
            <p:cNvCxnSpPr>
              <a:endCxn id="14" idx="0"/>
            </p:cNvCxnSpPr>
            <p:nvPr/>
          </p:nvCxnSpPr>
          <p:spPr>
            <a:xfrm flipH="1">
              <a:off x="2909445" y="1640264"/>
              <a:ext cx="616180" cy="6987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DEF2775-B21D-7B09-60A7-34E14EAA31CB}"/>
                </a:ext>
              </a:extLst>
            </p:cNvPr>
            <p:cNvCxnSpPr>
              <a:endCxn id="14" idx="1"/>
            </p:cNvCxnSpPr>
            <p:nvPr/>
          </p:nvCxnSpPr>
          <p:spPr>
            <a:xfrm flipH="1">
              <a:off x="3629445" y="1706252"/>
              <a:ext cx="188411" cy="6327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4CD258-1714-62B6-C1B4-0EF1FBD8C60B}"/>
                </a:ext>
              </a:extLst>
            </p:cNvPr>
            <p:cNvCxnSpPr>
              <a:endCxn id="14" idx="1"/>
            </p:cNvCxnSpPr>
            <p:nvPr/>
          </p:nvCxnSpPr>
          <p:spPr>
            <a:xfrm flipH="1">
              <a:off x="3629445" y="1640264"/>
              <a:ext cx="551343" cy="6987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271D27E-ABE6-BC63-10F8-AA9CFD8EBD3C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4337967" y="1706252"/>
              <a:ext cx="5739" cy="6327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9CA85D6-DC6F-3AF6-098D-23D7B77FCF2F}"/>
                </a:ext>
              </a:extLst>
            </p:cNvPr>
            <p:cNvCxnSpPr>
              <a:endCxn id="15" idx="1"/>
            </p:cNvCxnSpPr>
            <p:nvPr/>
          </p:nvCxnSpPr>
          <p:spPr>
            <a:xfrm flipH="1">
              <a:off x="4337967" y="1640264"/>
              <a:ext cx="554544" cy="6987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A45C1DF-82A5-00BD-602C-6BCE636EFDD6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057967" y="1640264"/>
              <a:ext cx="0" cy="6987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28A5601-B104-5A87-81A3-1885D00B81F6}"/>
              </a:ext>
            </a:extLst>
          </p:cNvPr>
          <p:cNvGrpSpPr/>
          <p:nvPr/>
        </p:nvGrpSpPr>
        <p:grpSpPr>
          <a:xfrm>
            <a:off x="5603809" y="540181"/>
            <a:ext cx="2520000" cy="2520000"/>
            <a:chOff x="5603809" y="540181"/>
            <a:chExt cx="2520000" cy="252000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22FEAF4-405D-ECCD-B99E-70FB44EB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809" y="540181"/>
              <a:ext cx="2520000" cy="2520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2544E06C-A149-4C90-5476-0836E5C7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0682" r="40476" b="49795"/>
            <a:stretch>
              <a:fillRect/>
            </a:stretch>
          </p:blipFill>
          <p:spPr>
            <a:xfrm>
              <a:off x="6334471" y="23349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C53DFFF-B14B-C132-76A3-98D7F71C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19" t="40682" r="9757" b="49795"/>
            <a:stretch>
              <a:fillRect/>
            </a:stretch>
          </p:blipFill>
          <p:spPr>
            <a:xfrm>
              <a:off x="7054471" y="23349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BB1B54FB-5E82-03C5-65E9-B7D4883F0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49" t="41008" r="62627" b="49468"/>
            <a:stretch>
              <a:fillRect/>
            </a:stretch>
          </p:blipFill>
          <p:spPr>
            <a:xfrm>
              <a:off x="5605924" y="23349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6C6A843-B9EE-FE21-E820-DB7089A8E59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5605924" y="1640264"/>
              <a:ext cx="737185" cy="69466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B7D05D4-434D-D457-65E7-F2928D12287F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H="1">
              <a:off x="6325924" y="1706252"/>
              <a:ext cx="135558" cy="6286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0E6C6DE-6333-FC41-B1D7-9EB18BFDA6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6334471" y="1640264"/>
              <a:ext cx="579886" cy="69466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74F3ECD-B8C5-2AE6-1ADC-9E966DF8BAC9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H="1">
              <a:off x="7054471" y="1706252"/>
              <a:ext cx="17065" cy="6286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95DE2DD-495D-63FD-63B9-D6D392ECE61A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H="1">
              <a:off x="7054471" y="1640264"/>
              <a:ext cx="631321" cy="69466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90732E-2042-7542-9CF9-4D804ABBB448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H="1">
              <a:off x="7774471" y="1640264"/>
              <a:ext cx="17065" cy="69466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444F64C-08FA-0EEE-E25D-2566E5DB0F52}"/>
              </a:ext>
            </a:extLst>
          </p:cNvPr>
          <p:cNvGrpSpPr/>
          <p:nvPr/>
        </p:nvGrpSpPr>
        <p:grpSpPr>
          <a:xfrm>
            <a:off x="11728356" y="5882461"/>
            <a:ext cx="1434261" cy="698750"/>
            <a:chOff x="9462645" y="2334932"/>
            <a:chExt cx="1434261" cy="69875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AEF9279-B202-C173-DEC1-79F8DE01F33E}"/>
                </a:ext>
              </a:extLst>
            </p:cNvPr>
            <p:cNvCxnSpPr/>
            <p:nvPr/>
          </p:nvCxnSpPr>
          <p:spPr>
            <a:xfrm flipH="1">
              <a:off x="9462645" y="2334932"/>
              <a:ext cx="616180" cy="6987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F06E7DB-3AD9-D065-4D02-75F445F66365}"/>
                </a:ext>
              </a:extLst>
            </p:cNvPr>
            <p:cNvCxnSpPr/>
            <p:nvPr/>
          </p:nvCxnSpPr>
          <p:spPr>
            <a:xfrm flipH="1">
              <a:off x="10182645" y="2400920"/>
              <a:ext cx="188411" cy="6327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79E211-25E4-9704-4E1A-9B1416446EAF}"/>
                </a:ext>
              </a:extLst>
            </p:cNvPr>
            <p:cNvCxnSpPr/>
            <p:nvPr/>
          </p:nvCxnSpPr>
          <p:spPr>
            <a:xfrm flipH="1">
              <a:off x="10182645" y="2334932"/>
              <a:ext cx="551343" cy="6987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8D3E7AE-0A0A-75F4-2200-EE648A41CF61}"/>
                </a:ext>
              </a:extLst>
            </p:cNvPr>
            <p:cNvCxnSpPr/>
            <p:nvPr/>
          </p:nvCxnSpPr>
          <p:spPr>
            <a:xfrm>
              <a:off x="10891167" y="2400920"/>
              <a:ext cx="5739" cy="6327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224C56C-4E58-9FD6-EA3B-2540DE8FBCB8}"/>
              </a:ext>
            </a:extLst>
          </p:cNvPr>
          <p:cNvGrpSpPr/>
          <p:nvPr/>
        </p:nvGrpSpPr>
        <p:grpSpPr>
          <a:xfrm>
            <a:off x="8466624" y="539014"/>
            <a:ext cx="2520000" cy="2520000"/>
            <a:chOff x="8466624" y="539014"/>
            <a:chExt cx="2520000" cy="252000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902488C-C1C8-E8D5-4A2D-8CD67C9325C2}"/>
                </a:ext>
              </a:extLst>
            </p:cNvPr>
            <p:cNvGrpSpPr/>
            <p:nvPr/>
          </p:nvGrpSpPr>
          <p:grpSpPr>
            <a:xfrm>
              <a:off x="8466624" y="539014"/>
              <a:ext cx="2520000" cy="2520000"/>
              <a:chOff x="8466624" y="539014"/>
              <a:chExt cx="2520000" cy="2520000"/>
            </a:xfrm>
          </p:grpSpPr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58849F51-663B-443C-06FD-42BA82766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6624" y="539014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A309FAF9-5032-CF30-0E68-3620DFAE658E}"/>
                  </a:ext>
                </a:extLst>
              </p:cNvPr>
              <p:cNvSpPr/>
              <p:nvPr/>
            </p:nvSpPr>
            <p:spPr>
              <a:xfrm>
                <a:off x="8747760" y="1554480"/>
                <a:ext cx="485236" cy="355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F0AA91B1-98C4-4CFE-9DF0-86AB62B18EFE}"/>
                  </a:ext>
                </a:extLst>
              </p:cNvPr>
              <p:cNvSpPr/>
              <p:nvPr/>
            </p:nvSpPr>
            <p:spPr>
              <a:xfrm>
                <a:off x="9422338" y="1525892"/>
                <a:ext cx="525850" cy="46736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A8DC7EEA-DA7C-EB16-EC5F-59B488701D3D}"/>
                  </a:ext>
                </a:extLst>
              </p:cNvPr>
              <p:cNvSpPr/>
              <p:nvPr/>
            </p:nvSpPr>
            <p:spPr>
              <a:xfrm>
                <a:off x="10152155" y="1488440"/>
                <a:ext cx="582694" cy="48768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A98AB580-8C64-F904-2550-8A8D9E01E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6" t="31608" r="39193" b="39820"/>
            <a:stretch>
              <a:fillRect/>
            </a:stretch>
          </p:blipFill>
          <p:spPr>
            <a:xfrm>
              <a:off x="9940754" y="23349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C95E7F9A-B417-3978-FB3A-35EDEF64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6" t="31608" r="39193" b="39820"/>
            <a:stretch>
              <a:fillRect/>
            </a:stretch>
          </p:blipFill>
          <p:spPr>
            <a:xfrm>
              <a:off x="8466624" y="23349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7E756135-6DA9-5FA8-B8E7-FB874DF1B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6" t="31608" r="39193" b="39820"/>
            <a:stretch>
              <a:fillRect/>
            </a:stretch>
          </p:blipFill>
          <p:spPr>
            <a:xfrm>
              <a:off x="9203689" y="2334932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6521C6E-2A04-5526-FC04-B80135DE8083}"/>
              </a:ext>
            </a:extLst>
          </p:cNvPr>
          <p:cNvGrpSpPr/>
          <p:nvPr/>
        </p:nvGrpSpPr>
        <p:grpSpPr>
          <a:xfrm>
            <a:off x="103695" y="3881519"/>
            <a:ext cx="2520000" cy="2520000"/>
            <a:chOff x="103695" y="3711836"/>
            <a:chExt cx="2520000" cy="2520000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0F26241F-7D2D-0545-9002-B0ACEC051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95" y="3711836"/>
              <a:ext cx="2520000" cy="2520000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0AD4A706-AF4D-6A24-46D5-DC3FAD46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2" t="50000" r="46926" b="21429"/>
            <a:stretch>
              <a:fillRect/>
            </a:stretch>
          </p:blipFill>
          <p:spPr>
            <a:xfrm>
              <a:off x="103695" y="55118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176C3A50-ED24-303B-17D1-CD15D6EB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2" t="50000" r="46926" b="21429"/>
            <a:stretch>
              <a:fillRect/>
            </a:stretch>
          </p:blipFill>
          <p:spPr>
            <a:xfrm>
              <a:off x="823695" y="55118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E4226B1D-780F-0350-778C-925B66D4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2" t="50000" r="46926" b="21429"/>
            <a:stretch>
              <a:fillRect/>
            </a:stretch>
          </p:blipFill>
          <p:spPr>
            <a:xfrm>
              <a:off x="1543695" y="55118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661804D-4866-2A57-07FA-39256A2AB5B4}"/>
                </a:ext>
              </a:extLst>
            </p:cNvPr>
            <p:cNvSpPr/>
            <p:nvPr/>
          </p:nvSpPr>
          <p:spPr>
            <a:xfrm>
              <a:off x="343267" y="4494247"/>
              <a:ext cx="485236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4B9963D-4ADB-FA69-3F94-7F4C7FF58F50}"/>
                </a:ext>
              </a:extLst>
            </p:cNvPr>
            <p:cNvSpPr/>
            <p:nvPr/>
          </p:nvSpPr>
          <p:spPr>
            <a:xfrm>
              <a:off x="1017845" y="4465659"/>
              <a:ext cx="525850" cy="467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30E7A4A-369C-7C3C-4773-5567F6E67EAF}"/>
                </a:ext>
              </a:extLst>
            </p:cNvPr>
            <p:cNvSpPr/>
            <p:nvPr/>
          </p:nvSpPr>
          <p:spPr>
            <a:xfrm>
              <a:off x="1747662" y="4428207"/>
              <a:ext cx="582694" cy="487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040775-6DC6-D734-BAC5-C6BCC8C6742B}"/>
              </a:ext>
            </a:extLst>
          </p:cNvPr>
          <p:cNvGrpSpPr/>
          <p:nvPr/>
        </p:nvGrpSpPr>
        <p:grpSpPr>
          <a:xfrm>
            <a:off x="2869156" y="3916836"/>
            <a:ext cx="2520000" cy="2520000"/>
            <a:chOff x="103695" y="3711836"/>
            <a:chExt cx="2520000" cy="25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60B7BE9-A21C-9E97-C195-2CCF1573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95" y="3711836"/>
              <a:ext cx="2520000" cy="252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1D0BEF2-5804-47F2-A630-4BA23ECD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2" t="50000" r="46926" b="21429"/>
            <a:stretch>
              <a:fillRect/>
            </a:stretch>
          </p:blipFill>
          <p:spPr>
            <a:xfrm>
              <a:off x="103695" y="55118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40F24DF-1BAE-F0EE-215B-51331FB44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2" t="50000" r="46926" b="21429"/>
            <a:stretch>
              <a:fillRect/>
            </a:stretch>
          </p:blipFill>
          <p:spPr>
            <a:xfrm>
              <a:off x="823695" y="55118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2555A5-B865-35AE-40F8-57E3A635C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2" t="50000" r="46926" b="21429"/>
            <a:stretch>
              <a:fillRect/>
            </a:stretch>
          </p:blipFill>
          <p:spPr>
            <a:xfrm>
              <a:off x="1543695" y="55118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45E689-7914-F1E2-5F06-45863B84FA0D}"/>
                </a:ext>
              </a:extLst>
            </p:cNvPr>
            <p:cNvSpPr/>
            <p:nvPr/>
          </p:nvSpPr>
          <p:spPr>
            <a:xfrm>
              <a:off x="343267" y="4494247"/>
              <a:ext cx="485236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CE52F4F-8BF7-C178-9FA4-C30689EBCE46}"/>
                </a:ext>
              </a:extLst>
            </p:cNvPr>
            <p:cNvSpPr/>
            <p:nvPr/>
          </p:nvSpPr>
          <p:spPr>
            <a:xfrm>
              <a:off x="1017845" y="4465659"/>
              <a:ext cx="525850" cy="467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001201-4DC1-727C-22F8-DD61D5231A91}"/>
                </a:ext>
              </a:extLst>
            </p:cNvPr>
            <p:cNvSpPr/>
            <p:nvPr/>
          </p:nvSpPr>
          <p:spPr>
            <a:xfrm>
              <a:off x="1747662" y="4428207"/>
              <a:ext cx="582694" cy="487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47E9F9F-10FB-1F34-8BEB-E6770CDDEC36}"/>
              </a:ext>
            </a:extLst>
          </p:cNvPr>
          <p:cNvGrpSpPr/>
          <p:nvPr/>
        </p:nvGrpSpPr>
        <p:grpSpPr>
          <a:xfrm>
            <a:off x="5697532" y="3957736"/>
            <a:ext cx="2520000" cy="2520000"/>
            <a:chOff x="5697532" y="3957736"/>
            <a:chExt cx="2520000" cy="2520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B28534-2AAE-2DE6-9341-ABF2D88D3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532" y="3957736"/>
              <a:ext cx="2520000" cy="252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BFA9F17-E9A6-5630-2193-8D6567AA3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36" t="38813" r="70141" b="51664"/>
            <a:stretch>
              <a:fillRect/>
            </a:stretch>
          </p:blipFill>
          <p:spPr>
            <a:xfrm>
              <a:off x="5704568" y="57577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96BCA80-D9AB-F326-082C-8E40B33F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59" t="39885" r="41817" b="50591"/>
            <a:stretch>
              <a:fillRect/>
            </a:stretch>
          </p:blipFill>
          <p:spPr>
            <a:xfrm>
              <a:off x="6431604" y="57577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5D3942B-DB02-441E-3163-EA87F911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55" t="39885" r="10721" b="50591"/>
            <a:stretch>
              <a:fillRect/>
            </a:stretch>
          </p:blipFill>
          <p:spPr>
            <a:xfrm>
              <a:off x="7158640" y="57577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8D2F786-8806-FD66-F70F-B8CEEA81EB91}"/>
                </a:ext>
              </a:extLst>
            </p:cNvPr>
            <p:cNvSpPr/>
            <p:nvPr/>
          </p:nvSpPr>
          <p:spPr>
            <a:xfrm>
              <a:off x="6060688" y="4841730"/>
              <a:ext cx="485236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7B60DBE-85BB-2698-9959-7F887C78875D}"/>
                </a:ext>
              </a:extLst>
            </p:cNvPr>
            <p:cNvCxnSpPr>
              <a:endCxn id="33" idx="1"/>
            </p:cNvCxnSpPr>
            <p:nvPr/>
          </p:nvCxnSpPr>
          <p:spPr>
            <a:xfrm flipH="1">
              <a:off x="6424568" y="5054847"/>
              <a:ext cx="575672" cy="7028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68E4849-4014-9A15-6A27-CE00215FE829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7151604" y="5102702"/>
              <a:ext cx="0" cy="65503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9833AED-D866-0036-1D71-FD3CF66D34DF}"/>
                </a:ext>
              </a:extLst>
            </p:cNvPr>
            <p:cNvCxnSpPr>
              <a:endCxn id="32" idx="1"/>
            </p:cNvCxnSpPr>
            <p:nvPr/>
          </p:nvCxnSpPr>
          <p:spPr>
            <a:xfrm flipH="1">
              <a:off x="7151604" y="5019530"/>
              <a:ext cx="622867" cy="73820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DE13324-2440-BCA7-B624-2F7F106E4F0A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7878640" y="5085570"/>
              <a:ext cx="0" cy="67216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1D85C21-23DE-17FA-3239-FC0A0430E03A}"/>
              </a:ext>
            </a:extLst>
          </p:cNvPr>
          <p:cNvGrpSpPr/>
          <p:nvPr/>
        </p:nvGrpSpPr>
        <p:grpSpPr>
          <a:xfrm>
            <a:off x="8539980" y="3957736"/>
            <a:ext cx="2520000" cy="2520000"/>
            <a:chOff x="8612433" y="3960323"/>
            <a:chExt cx="2520000" cy="2520000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318C561C-5C7C-B31A-B6D6-B40B2276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433" y="3960323"/>
              <a:ext cx="2520000" cy="252000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4E170C43-1FFD-1B4E-F790-BDF640263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76" t="38688" r="41000" b="51788"/>
            <a:stretch>
              <a:fillRect/>
            </a:stretch>
          </p:blipFill>
          <p:spPr>
            <a:xfrm>
              <a:off x="9323445" y="57577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7D4D2028-2E5C-BF40-8DC4-490FD5258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86" t="38688" r="10290" b="51788"/>
            <a:stretch>
              <a:fillRect/>
            </a:stretch>
          </p:blipFill>
          <p:spPr>
            <a:xfrm>
              <a:off x="10050342" y="57577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115D14C9-39C5-1AB5-4E4F-D74757F2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36" t="38813" r="70141" b="51664"/>
            <a:stretch>
              <a:fillRect/>
            </a:stretch>
          </p:blipFill>
          <p:spPr>
            <a:xfrm>
              <a:off x="8619469" y="5757736"/>
              <a:ext cx="720000" cy="720000"/>
            </a:xfrm>
            <a:custGeom>
              <a:avLst/>
              <a:gdLst>
                <a:gd name="connsiteX0" fmla="*/ 0 w 720000"/>
                <a:gd name="connsiteY0" fmla="*/ 0 h 720000"/>
                <a:gd name="connsiteX1" fmla="*/ 720000 w 720000"/>
                <a:gd name="connsiteY1" fmla="*/ 0 h 720000"/>
                <a:gd name="connsiteX2" fmla="*/ 720000 w 720000"/>
                <a:gd name="connsiteY2" fmla="*/ 720000 h 720000"/>
                <a:gd name="connsiteX3" fmla="*/ 0 w 720000"/>
                <a:gd name="connsiteY3" fmla="*/ 720000 h 720000"/>
                <a:gd name="connsiteX4" fmla="*/ 0 w 7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720000"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215AF87-79EF-389A-5C89-97FBE4E08AAE}"/>
                </a:ext>
              </a:extLst>
            </p:cNvPr>
            <p:cNvSpPr/>
            <p:nvPr/>
          </p:nvSpPr>
          <p:spPr>
            <a:xfrm>
              <a:off x="8945632" y="4849079"/>
              <a:ext cx="485236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A588E8C-E5A9-DE9B-AB3A-9B73239726E0}"/>
                </a:ext>
              </a:extLst>
            </p:cNvPr>
            <p:cNvCxnSpPr/>
            <p:nvPr/>
          </p:nvCxnSpPr>
          <p:spPr>
            <a:xfrm flipH="1">
              <a:off x="9309512" y="5062196"/>
              <a:ext cx="575672" cy="7028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ABC22EB-5E21-A1F0-0DF5-37D9168A56AA}"/>
                </a:ext>
              </a:extLst>
            </p:cNvPr>
            <p:cNvCxnSpPr/>
            <p:nvPr/>
          </p:nvCxnSpPr>
          <p:spPr>
            <a:xfrm>
              <a:off x="10036548" y="5110051"/>
              <a:ext cx="0" cy="65503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6E4B89B-B577-D62C-6893-419C46E892B6}"/>
                </a:ext>
              </a:extLst>
            </p:cNvPr>
            <p:cNvCxnSpPr/>
            <p:nvPr/>
          </p:nvCxnSpPr>
          <p:spPr>
            <a:xfrm flipH="1">
              <a:off x="10036548" y="5026879"/>
              <a:ext cx="622867" cy="73820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4FABDE04-C2A7-D823-C02A-9CA76E4CF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3584" y="5085570"/>
              <a:ext cx="64436" cy="67951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6087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702</Words>
  <Application>Microsoft Office PowerPoint</Application>
  <PresentationFormat>宽屏</PresentationFormat>
  <Paragraphs>199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xiaozhen wang</dc:creator>
  <cp:lastModifiedBy>xiaozhen wang</cp:lastModifiedBy>
  <cp:revision>29</cp:revision>
  <dcterms:created xsi:type="dcterms:W3CDTF">2024-03-11T07:59:28Z</dcterms:created>
  <dcterms:modified xsi:type="dcterms:W3CDTF">2024-04-07T08:13:06Z</dcterms:modified>
</cp:coreProperties>
</file>