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9" r:id="rId3"/>
    <p:sldId id="257" r:id="rId4"/>
    <p:sldId id="300" r:id="rId5"/>
    <p:sldId id="258" r:id="rId6"/>
    <p:sldId id="278" r:id="rId7"/>
    <p:sldId id="261" r:id="rId8"/>
    <p:sldId id="262" r:id="rId9"/>
    <p:sldId id="277" r:id="rId10"/>
    <p:sldId id="301" r:id="rId11"/>
    <p:sldId id="263" r:id="rId12"/>
    <p:sldId id="267" r:id="rId13"/>
    <p:sldId id="265" r:id="rId14"/>
    <p:sldId id="268" r:id="rId15"/>
    <p:sldId id="264" r:id="rId16"/>
    <p:sldId id="269" r:id="rId17"/>
    <p:sldId id="266" r:id="rId18"/>
    <p:sldId id="270" r:id="rId19"/>
    <p:sldId id="273" r:id="rId20"/>
    <p:sldId id="271" r:id="rId21"/>
    <p:sldId id="289" r:id="rId22"/>
    <p:sldId id="290" r:id="rId23"/>
    <p:sldId id="272" r:id="rId24"/>
    <p:sldId id="275" r:id="rId25"/>
    <p:sldId id="276" r:id="rId26"/>
    <p:sldId id="274" r:id="rId27"/>
    <p:sldId id="292" r:id="rId28"/>
    <p:sldId id="295" r:id="rId29"/>
    <p:sldId id="291" r:id="rId30"/>
    <p:sldId id="296" r:id="rId31"/>
    <p:sldId id="293" r:id="rId32"/>
    <p:sldId id="297" r:id="rId33"/>
    <p:sldId id="294" r:id="rId34"/>
    <p:sldId id="298" r:id="rId35"/>
    <p:sldId id="282" r:id="rId36"/>
    <p:sldId id="283" r:id="rId37"/>
    <p:sldId id="284" r:id="rId38"/>
    <p:sldId id="280" r:id="rId39"/>
    <p:sldId id="286" r:id="rId40"/>
    <p:sldId id="287" r:id="rId41"/>
    <p:sldId id="302" r:id="rId42"/>
    <p:sldId id="303" r:id="rId43"/>
    <p:sldId id="288" r:id="rId44"/>
    <p:sldId id="30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AFD1A-1FEB-4959-9F53-CBCD93D676A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C7789-2916-44BD-A565-63BCC10AA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4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C7789-2916-44BD-A565-63BCC10AA6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3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841D-5EC4-C936-A33D-5DBE2F601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AB70DF-693F-DCA9-168B-683A4C978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806F6-CF33-D2C0-B79C-9890F57C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0F627-CA4C-0C31-AD07-51EBE2A7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3BD73-99A0-7E72-286D-1A5A5E62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A15DD-D7E2-24BD-541E-B2A1DFAE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4283E-CCD3-0C5E-BC62-C9BA2970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946C0-A800-087C-A35B-36CF2EC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57CBE-89ED-5ACE-1E32-5DCD73A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06617-C04C-357C-A87A-BC47FC87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8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B8A36-6110-1E07-B8D4-96FAEF379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8E7D8-3EC6-3DD2-3B48-E27D51CD1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2650-9719-5172-37C8-0602DE80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5828F-0F99-1CE9-A3B8-A5FDC0E7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1B682-CD54-E5D6-729B-7C9CE0C4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CF27C-D7F2-EC26-0F6B-AE05CBEF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2B23D-226E-034B-B2AC-74A52A49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1F86A-CDDB-2D51-54D9-FA363B7D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0B48C-8E5A-F205-49F0-4A5D7F44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959F6-2D07-18CA-C460-C7E407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3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496D2-83B2-BE89-44F0-30CF215A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C0658-5FCF-9B2E-6A55-CF8865C1E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3F19C-D8C9-876D-7E80-41F3E44C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28A7A-8849-08C7-A795-8210887C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131A8-F1BC-4CE3-4129-EC355FA9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6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FA2D4-B6B8-527B-C437-DBC56DE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C9793-46F8-D0CB-AA14-EBCB7B519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CFBDD-B195-3749-8104-CA2B75E8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32941-D76E-4C6D-A91D-8D3DA1A7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D4C38-6F19-2318-2015-ED0D45A4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724CC-BE22-C332-3151-24EE7B4C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78D9A-4891-0DFE-9BEC-A664F3F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35CB0-8D80-7281-3278-BC389A6A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9F759-1939-E8D1-44DD-9280150E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B149A-2C9C-DB3C-686C-1256833C6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858171-3F31-F16F-5849-E2BEA45D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483AE-B5A5-CDF9-5EF6-ED5163B4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20D8AE-E166-D2D5-B00C-857B05E6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DFA3D4-E3E1-0ED6-691B-0D1E5D24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3D66C-CC77-00E1-8DD7-21DAC3A2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F78EF-A6E6-537B-F1CA-8C40BD43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0DA4B2-281D-FA36-83DC-7694BEE6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125A32-C035-7D13-9BF1-5FF46915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A111F8-AAFF-4884-39AC-E94E832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30C4C-9665-DF01-F9B6-4D5E5F19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446EB7-6DA5-1756-87D4-35E1C21F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8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9ECCE-B688-EFA1-F660-8DED6DD7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D310A-F942-25F6-4F57-B78C4644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8EB77-B339-9888-49AC-CACC49FC0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416FD-3FC8-65D8-20D6-F7791F4F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E94BC-7732-81FD-91F2-C54F3BD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385AC-972A-8E7F-6427-7C0D95B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2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D146-82D4-1D95-FAF3-A0296B84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39D1D9-CBDD-3C3F-E0B6-F0CC0AAFE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CE047-5E50-EDB9-EAD1-3EA47D268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B25AC-F40C-47D3-B7CC-0E5A889E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CB9B2-BBE8-DE61-1D04-A219A342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8CDE7-3900-B7E9-B60E-B2B4A8A5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467B5-8BD4-76B4-0C1C-B697A75B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5FB3F-89C3-AC86-2AAF-F6FE65EC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85E56-DA3F-CD85-CD32-5E56C10CA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B182-DB9F-4926-9F8E-D77B0F48418D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498A1-173B-E6D2-EA94-4DA37E532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109A4-3E5B-4C28-3EE7-9A12A1F7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F52C-7D84-4F0B-AA88-C68A2E421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7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tags" Target="../tags/tag143.xml"/><Relationship Id="rId21" Type="http://schemas.openxmlformats.org/officeDocument/2006/relationships/tags" Target="../tags/tag47.xml"/><Relationship Id="rId42" Type="http://schemas.openxmlformats.org/officeDocument/2006/relationships/tags" Target="../tags/tag68.xml"/><Relationship Id="rId47" Type="http://schemas.openxmlformats.org/officeDocument/2006/relationships/tags" Target="../tags/tag73.xml"/><Relationship Id="rId63" Type="http://schemas.openxmlformats.org/officeDocument/2006/relationships/tags" Target="../tags/tag89.xml"/><Relationship Id="rId68" Type="http://schemas.openxmlformats.org/officeDocument/2006/relationships/tags" Target="../tags/tag94.xml"/><Relationship Id="rId84" Type="http://schemas.openxmlformats.org/officeDocument/2006/relationships/tags" Target="../tags/tag110.xml"/><Relationship Id="rId89" Type="http://schemas.openxmlformats.org/officeDocument/2006/relationships/tags" Target="../tags/tag115.xml"/><Relationship Id="rId112" Type="http://schemas.openxmlformats.org/officeDocument/2006/relationships/tags" Target="../tags/tag138.xml"/><Relationship Id="rId16" Type="http://schemas.openxmlformats.org/officeDocument/2006/relationships/tags" Target="../tags/tag42.xml"/><Relationship Id="rId107" Type="http://schemas.openxmlformats.org/officeDocument/2006/relationships/tags" Target="../tags/tag133.xml"/><Relationship Id="rId11" Type="http://schemas.openxmlformats.org/officeDocument/2006/relationships/tags" Target="../tags/tag37.xml"/><Relationship Id="rId32" Type="http://schemas.openxmlformats.org/officeDocument/2006/relationships/tags" Target="../tags/tag58.xml"/><Relationship Id="rId37" Type="http://schemas.openxmlformats.org/officeDocument/2006/relationships/tags" Target="../tags/tag63.xml"/><Relationship Id="rId53" Type="http://schemas.openxmlformats.org/officeDocument/2006/relationships/tags" Target="../tags/tag79.xml"/><Relationship Id="rId58" Type="http://schemas.openxmlformats.org/officeDocument/2006/relationships/tags" Target="../tags/tag84.xml"/><Relationship Id="rId74" Type="http://schemas.openxmlformats.org/officeDocument/2006/relationships/tags" Target="../tags/tag100.xml"/><Relationship Id="rId79" Type="http://schemas.openxmlformats.org/officeDocument/2006/relationships/tags" Target="../tags/tag105.xml"/><Relationship Id="rId102" Type="http://schemas.openxmlformats.org/officeDocument/2006/relationships/tags" Target="../tags/tag128.xml"/><Relationship Id="rId123" Type="http://schemas.openxmlformats.org/officeDocument/2006/relationships/tags" Target="../tags/tag149.xml"/><Relationship Id="rId128" Type="http://schemas.openxmlformats.org/officeDocument/2006/relationships/tags" Target="../tags/tag154.xml"/><Relationship Id="rId5" Type="http://schemas.openxmlformats.org/officeDocument/2006/relationships/tags" Target="../tags/tag31.xml"/><Relationship Id="rId90" Type="http://schemas.openxmlformats.org/officeDocument/2006/relationships/tags" Target="../tags/tag116.xml"/><Relationship Id="rId95" Type="http://schemas.openxmlformats.org/officeDocument/2006/relationships/tags" Target="../tags/tag121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43" Type="http://schemas.openxmlformats.org/officeDocument/2006/relationships/tags" Target="../tags/tag69.xml"/><Relationship Id="rId48" Type="http://schemas.openxmlformats.org/officeDocument/2006/relationships/tags" Target="../tags/tag74.xml"/><Relationship Id="rId64" Type="http://schemas.openxmlformats.org/officeDocument/2006/relationships/tags" Target="../tags/tag90.xml"/><Relationship Id="rId69" Type="http://schemas.openxmlformats.org/officeDocument/2006/relationships/tags" Target="../tags/tag95.xml"/><Relationship Id="rId113" Type="http://schemas.openxmlformats.org/officeDocument/2006/relationships/tags" Target="../tags/tag139.xml"/><Relationship Id="rId118" Type="http://schemas.openxmlformats.org/officeDocument/2006/relationships/tags" Target="../tags/tag144.xml"/><Relationship Id="rId80" Type="http://schemas.openxmlformats.org/officeDocument/2006/relationships/tags" Target="../tags/tag106.xml"/><Relationship Id="rId85" Type="http://schemas.openxmlformats.org/officeDocument/2006/relationships/tags" Target="../tags/tag111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33" Type="http://schemas.openxmlformats.org/officeDocument/2006/relationships/tags" Target="../tags/tag59.xml"/><Relationship Id="rId38" Type="http://schemas.openxmlformats.org/officeDocument/2006/relationships/tags" Target="../tags/tag64.xml"/><Relationship Id="rId59" Type="http://schemas.openxmlformats.org/officeDocument/2006/relationships/tags" Target="../tags/tag85.xml"/><Relationship Id="rId103" Type="http://schemas.openxmlformats.org/officeDocument/2006/relationships/tags" Target="../tags/tag129.xml"/><Relationship Id="rId108" Type="http://schemas.openxmlformats.org/officeDocument/2006/relationships/tags" Target="../tags/tag134.xml"/><Relationship Id="rId124" Type="http://schemas.openxmlformats.org/officeDocument/2006/relationships/tags" Target="../tags/tag150.xml"/><Relationship Id="rId129" Type="http://schemas.openxmlformats.org/officeDocument/2006/relationships/tags" Target="../tags/tag155.xml"/><Relationship Id="rId54" Type="http://schemas.openxmlformats.org/officeDocument/2006/relationships/tags" Target="../tags/tag80.xml"/><Relationship Id="rId70" Type="http://schemas.openxmlformats.org/officeDocument/2006/relationships/tags" Target="../tags/tag96.xml"/><Relationship Id="rId75" Type="http://schemas.openxmlformats.org/officeDocument/2006/relationships/tags" Target="../tags/tag101.xml"/><Relationship Id="rId91" Type="http://schemas.openxmlformats.org/officeDocument/2006/relationships/tags" Target="../tags/tag117.xml"/><Relationship Id="rId96" Type="http://schemas.openxmlformats.org/officeDocument/2006/relationships/tags" Target="../tags/tag12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49" Type="http://schemas.openxmlformats.org/officeDocument/2006/relationships/tags" Target="../tags/tag75.xml"/><Relationship Id="rId114" Type="http://schemas.openxmlformats.org/officeDocument/2006/relationships/tags" Target="../tags/tag140.xml"/><Relationship Id="rId119" Type="http://schemas.openxmlformats.org/officeDocument/2006/relationships/tags" Target="../tags/tag145.xml"/><Relationship Id="rId44" Type="http://schemas.openxmlformats.org/officeDocument/2006/relationships/tags" Target="../tags/tag70.xml"/><Relationship Id="rId60" Type="http://schemas.openxmlformats.org/officeDocument/2006/relationships/tags" Target="../tags/tag86.xml"/><Relationship Id="rId65" Type="http://schemas.openxmlformats.org/officeDocument/2006/relationships/tags" Target="../tags/tag91.xml"/><Relationship Id="rId81" Type="http://schemas.openxmlformats.org/officeDocument/2006/relationships/tags" Target="../tags/tag107.xml"/><Relationship Id="rId86" Type="http://schemas.openxmlformats.org/officeDocument/2006/relationships/tags" Target="../tags/tag112.xml"/><Relationship Id="rId130" Type="http://schemas.openxmlformats.org/officeDocument/2006/relationships/tags" Target="../tags/tag156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9" Type="http://schemas.openxmlformats.org/officeDocument/2006/relationships/tags" Target="../tags/tag65.xml"/><Relationship Id="rId109" Type="http://schemas.openxmlformats.org/officeDocument/2006/relationships/tags" Target="../tags/tag135.xml"/><Relationship Id="rId34" Type="http://schemas.openxmlformats.org/officeDocument/2006/relationships/tags" Target="../tags/tag60.xml"/><Relationship Id="rId50" Type="http://schemas.openxmlformats.org/officeDocument/2006/relationships/tags" Target="../tags/tag76.xml"/><Relationship Id="rId55" Type="http://schemas.openxmlformats.org/officeDocument/2006/relationships/tags" Target="../tags/tag81.xml"/><Relationship Id="rId76" Type="http://schemas.openxmlformats.org/officeDocument/2006/relationships/tags" Target="../tags/tag102.xml"/><Relationship Id="rId97" Type="http://schemas.openxmlformats.org/officeDocument/2006/relationships/tags" Target="../tags/tag123.xml"/><Relationship Id="rId104" Type="http://schemas.openxmlformats.org/officeDocument/2006/relationships/tags" Target="../tags/tag130.xml"/><Relationship Id="rId120" Type="http://schemas.openxmlformats.org/officeDocument/2006/relationships/tags" Target="../tags/tag146.xml"/><Relationship Id="rId125" Type="http://schemas.openxmlformats.org/officeDocument/2006/relationships/tags" Target="../tags/tag151.xml"/><Relationship Id="rId7" Type="http://schemas.openxmlformats.org/officeDocument/2006/relationships/tags" Target="../tags/tag33.xml"/><Relationship Id="rId71" Type="http://schemas.openxmlformats.org/officeDocument/2006/relationships/tags" Target="../tags/tag97.xml"/><Relationship Id="rId92" Type="http://schemas.openxmlformats.org/officeDocument/2006/relationships/tags" Target="../tags/tag118.xml"/><Relationship Id="rId2" Type="http://schemas.openxmlformats.org/officeDocument/2006/relationships/tags" Target="../tags/tag28.xml"/><Relationship Id="rId29" Type="http://schemas.openxmlformats.org/officeDocument/2006/relationships/tags" Target="../tags/tag55.xml"/><Relationship Id="rId24" Type="http://schemas.openxmlformats.org/officeDocument/2006/relationships/tags" Target="../tags/tag50.xml"/><Relationship Id="rId40" Type="http://schemas.openxmlformats.org/officeDocument/2006/relationships/tags" Target="../tags/tag66.xml"/><Relationship Id="rId45" Type="http://schemas.openxmlformats.org/officeDocument/2006/relationships/tags" Target="../tags/tag71.xml"/><Relationship Id="rId66" Type="http://schemas.openxmlformats.org/officeDocument/2006/relationships/tags" Target="../tags/tag92.xml"/><Relationship Id="rId87" Type="http://schemas.openxmlformats.org/officeDocument/2006/relationships/tags" Target="../tags/tag113.xml"/><Relationship Id="rId110" Type="http://schemas.openxmlformats.org/officeDocument/2006/relationships/tags" Target="../tags/tag136.xml"/><Relationship Id="rId115" Type="http://schemas.openxmlformats.org/officeDocument/2006/relationships/tags" Target="../tags/tag141.xml"/><Relationship Id="rId131" Type="http://schemas.openxmlformats.org/officeDocument/2006/relationships/tags" Target="../tags/tag157.xml"/><Relationship Id="rId61" Type="http://schemas.openxmlformats.org/officeDocument/2006/relationships/tags" Target="../tags/tag87.xml"/><Relationship Id="rId82" Type="http://schemas.openxmlformats.org/officeDocument/2006/relationships/tags" Target="../tags/tag108.xml"/><Relationship Id="rId19" Type="http://schemas.openxmlformats.org/officeDocument/2006/relationships/tags" Target="../tags/tag45.xml"/><Relationship Id="rId14" Type="http://schemas.openxmlformats.org/officeDocument/2006/relationships/tags" Target="../tags/tag40.xml"/><Relationship Id="rId30" Type="http://schemas.openxmlformats.org/officeDocument/2006/relationships/tags" Target="../tags/tag56.xml"/><Relationship Id="rId35" Type="http://schemas.openxmlformats.org/officeDocument/2006/relationships/tags" Target="../tags/tag61.xml"/><Relationship Id="rId56" Type="http://schemas.openxmlformats.org/officeDocument/2006/relationships/tags" Target="../tags/tag82.xml"/><Relationship Id="rId77" Type="http://schemas.openxmlformats.org/officeDocument/2006/relationships/tags" Target="../tags/tag103.xml"/><Relationship Id="rId100" Type="http://schemas.openxmlformats.org/officeDocument/2006/relationships/tags" Target="../tags/tag126.xml"/><Relationship Id="rId105" Type="http://schemas.openxmlformats.org/officeDocument/2006/relationships/tags" Target="../tags/tag131.xml"/><Relationship Id="rId126" Type="http://schemas.openxmlformats.org/officeDocument/2006/relationships/tags" Target="../tags/tag152.xml"/><Relationship Id="rId8" Type="http://schemas.openxmlformats.org/officeDocument/2006/relationships/tags" Target="../tags/tag34.xml"/><Relationship Id="rId51" Type="http://schemas.openxmlformats.org/officeDocument/2006/relationships/tags" Target="../tags/tag77.xml"/><Relationship Id="rId72" Type="http://schemas.openxmlformats.org/officeDocument/2006/relationships/tags" Target="../tags/tag98.xml"/><Relationship Id="rId93" Type="http://schemas.openxmlformats.org/officeDocument/2006/relationships/tags" Target="../tags/tag119.xml"/><Relationship Id="rId98" Type="http://schemas.openxmlformats.org/officeDocument/2006/relationships/tags" Target="../tags/tag124.xml"/><Relationship Id="rId121" Type="http://schemas.openxmlformats.org/officeDocument/2006/relationships/tags" Target="../tags/tag147.xml"/><Relationship Id="rId3" Type="http://schemas.openxmlformats.org/officeDocument/2006/relationships/tags" Target="../tags/tag29.xml"/><Relationship Id="rId25" Type="http://schemas.openxmlformats.org/officeDocument/2006/relationships/tags" Target="../tags/tag51.xml"/><Relationship Id="rId46" Type="http://schemas.openxmlformats.org/officeDocument/2006/relationships/tags" Target="../tags/tag72.xml"/><Relationship Id="rId67" Type="http://schemas.openxmlformats.org/officeDocument/2006/relationships/tags" Target="../tags/tag93.xml"/><Relationship Id="rId116" Type="http://schemas.openxmlformats.org/officeDocument/2006/relationships/tags" Target="../tags/tag142.xml"/><Relationship Id="rId20" Type="http://schemas.openxmlformats.org/officeDocument/2006/relationships/tags" Target="../tags/tag46.xml"/><Relationship Id="rId41" Type="http://schemas.openxmlformats.org/officeDocument/2006/relationships/tags" Target="../tags/tag67.xml"/><Relationship Id="rId62" Type="http://schemas.openxmlformats.org/officeDocument/2006/relationships/tags" Target="../tags/tag88.xml"/><Relationship Id="rId83" Type="http://schemas.openxmlformats.org/officeDocument/2006/relationships/tags" Target="../tags/tag109.xml"/><Relationship Id="rId88" Type="http://schemas.openxmlformats.org/officeDocument/2006/relationships/tags" Target="../tags/tag114.xml"/><Relationship Id="rId111" Type="http://schemas.openxmlformats.org/officeDocument/2006/relationships/tags" Target="../tags/tag137.xml"/><Relationship Id="rId132" Type="http://schemas.openxmlformats.org/officeDocument/2006/relationships/slideLayout" Target="../slideLayouts/slideLayout1.xml"/><Relationship Id="rId15" Type="http://schemas.openxmlformats.org/officeDocument/2006/relationships/tags" Target="../tags/tag41.xml"/><Relationship Id="rId36" Type="http://schemas.openxmlformats.org/officeDocument/2006/relationships/tags" Target="../tags/tag62.xml"/><Relationship Id="rId57" Type="http://schemas.openxmlformats.org/officeDocument/2006/relationships/tags" Target="../tags/tag83.xml"/><Relationship Id="rId106" Type="http://schemas.openxmlformats.org/officeDocument/2006/relationships/tags" Target="../tags/tag132.xml"/><Relationship Id="rId127" Type="http://schemas.openxmlformats.org/officeDocument/2006/relationships/tags" Target="../tags/tag153.xml"/><Relationship Id="rId10" Type="http://schemas.openxmlformats.org/officeDocument/2006/relationships/tags" Target="../tags/tag36.xml"/><Relationship Id="rId31" Type="http://schemas.openxmlformats.org/officeDocument/2006/relationships/tags" Target="../tags/tag57.xml"/><Relationship Id="rId52" Type="http://schemas.openxmlformats.org/officeDocument/2006/relationships/tags" Target="../tags/tag78.xml"/><Relationship Id="rId73" Type="http://schemas.openxmlformats.org/officeDocument/2006/relationships/tags" Target="../tags/tag99.xml"/><Relationship Id="rId78" Type="http://schemas.openxmlformats.org/officeDocument/2006/relationships/tags" Target="../tags/tag104.xml"/><Relationship Id="rId94" Type="http://schemas.openxmlformats.org/officeDocument/2006/relationships/tags" Target="../tags/tag120.xml"/><Relationship Id="rId99" Type="http://schemas.openxmlformats.org/officeDocument/2006/relationships/tags" Target="../tags/tag125.xml"/><Relationship Id="rId101" Type="http://schemas.openxmlformats.org/officeDocument/2006/relationships/tags" Target="../tags/tag127.xml"/><Relationship Id="rId122" Type="http://schemas.openxmlformats.org/officeDocument/2006/relationships/tags" Target="../tags/tag148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26" Type="http://schemas.openxmlformats.org/officeDocument/2006/relationships/tags" Target="../tags/tag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tags" Target="../tags/tag183.xml"/><Relationship Id="rId39" Type="http://schemas.openxmlformats.org/officeDocument/2006/relationships/tags" Target="../tags/tag196.xml"/><Relationship Id="rId21" Type="http://schemas.openxmlformats.org/officeDocument/2006/relationships/tags" Target="../tags/tag178.xml"/><Relationship Id="rId34" Type="http://schemas.openxmlformats.org/officeDocument/2006/relationships/tags" Target="../tags/tag191.xml"/><Relationship Id="rId42" Type="http://schemas.openxmlformats.org/officeDocument/2006/relationships/image" Target="../media/image129.png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9" Type="http://schemas.openxmlformats.org/officeDocument/2006/relationships/tags" Target="../tags/tag186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tags" Target="../tags/tag181.xml"/><Relationship Id="rId32" Type="http://schemas.openxmlformats.org/officeDocument/2006/relationships/tags" Target="../tags/tag189.xml"/><Relationship Id="rId37" Type="http://schemas.openxmlformats.org/officeDocument/2006/relationships/tags" Target="../tags/tag194.xml"/><Relationship Id="rId40" Type="http://schemas.openxmlformats.org/officeDocument/2006/relationships/tags" Target="../tags/tag197.xml"/><Relationship Id="rId45" Type="http://schemas.openxmlformats.org/officeDocument/2006/relationships/image" Target="../media/image132.svg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tags" Target="../tags/tag180.xml"/><Relationship Id="rId28" Type="http://schemas.openxmlformats.org/officeDocument/2006/relationships/tags" Target="../tags/tag185.xml"/><Relationship Id="rId36" Type="http://schemas.openxmlformats.org/officeDocument/2006/relationships/tags" Target="../tags/tag193.xml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31" Type="http://schemas.openxmlformats.org/officeDocument/2006/relationships/tags" Target="../tags/tag188.xml"/><Relationship Id="rId44" Type="http://schemas.openxmlformats.org/officeDocument/2006/relationships/image" Target="../media/image131.png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tags" Target="../tags/tag184.xml"/><Relationship Id="rId30" Type="http://schemas.openxmlformats.org/officeDocument/2006/relationships/tags" Target="../tags/tag187.xml"/><Relationship Id="rId35" Type="http://schemas.openxmlformats.org/officeDocument/2006/relationships/tags" Target="../tags/tag192.xml"/><Relationship Id="rId43" Type="http://schemas.openxmlformats.org/officeDocument/2006/relationships/image" Target="../media/image130.svg"/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tags" Target="../tags/tag182.xml"/><Relationship Id="rId33" Type="http://schemas.openxmlformats.org/officeDocument/2006/relationships/tags" Target="../tags/tag190.xml"/><Relationship Id="rId38" Type="http://schemas.openxmlformats.org/officeDocument/2006/relationships/tags" Target="../tags/tag195.xml"/><Relationship Id="rId20" Type="http://schemas.openxmlformats.org/officeDocument/2006/relationships/tags" Target="../tags/tag177.xml"/><Relationship Id="rId4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tags" Target="../tags/tag210.xml"/><Relationship Id="rId18" Type="http://schemas.openxmlformats.org/officeDocument/2006/relationships/tags" Target="../tags/tag215.xml"/><Relationship Id="rId26" Type="http://schemas.openxmlformats.org/officeDocument/2006/relationships/tags" Target="../tags/tag223.xml"/><Relationship Id="rId39" Type="http://schemas.openxmlformats.org/officeDocument/2006/relationships/tags" Target="../tags/tag236.xml"/><Relationship Id="rId21" Type="http://schemas.openxmlformats.org/officeDocument/2006/relationships/tags" Target="../tags/tag218.xml"/><Relationship Id="rId34" Type="http://schemas.openxmlformats.org/officeDocument/2006/relationships/tags" Target="../tags/tag231.xml"/><Relationship Id="rId42" Type="http://schemas.openxmlformats.org/officeDocument/2006/relationships/image" Target="../media/image129.png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29" Type="http://schemas.openxmlformats.org/officeDocument/2006/relationships/tags" Target="../tags/tag226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24" Type="http://schemas.openxmlformats.org/officeDocument/2006/relationships/tags" Target="../tags/tag221.xml"/><Relationship Id="rId32" Type="http://schemas.openxmlformats.org/officeDocument/2006/relationships/tags" Target="../tags/tag229.xml"/><Relationship Id="rId37" Type="http://schemas.openxmlformats.org/officeDocument/2006/relationships/tags" Target="../tags/tag234.xml"/><Relationship Id="rId40" Type="http://schemas.openxmlformats.org/officeDocument/2006/relationships/tags" Target="../tags/tag237.xml"/><Relationship Id="rId45" Type="http://schemas.openxmlformats.org/officeDocument/2006/relationships/image" Target="../media/image132.svg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23" Type="http://schemas.openxmlformats.org/officeDocument/2006/relationships/tags" Target="../tags/tag220.xml"/><Relationship Id="rId28" Type="http://schemas.openxmlformats.org/officeDocument/2006/relationships/tags" Target="../tags/tag225.xml"/><Relationship Id="rId36" Type="http://schemas.openxmlformats.org/officeDocument/2006/relationships/tags" Target="../tags/tag233.xml"/><Relationship Id="rId10" Type="http://schemas.openxmlformats.org/officeDocument/2006/relationships/tags" Target="../tags/tag207.xml"/><Relationship Id="rId19" Type="http://schemas.openxmlformats.org/officeDocument/2006/relationships/tags" Target="../tags/tag216.xml"/><Relationship Id="rId31" Type="http://schemas.openxmlformats.org/officeDocument/2006/relationships/tags" Target="../tags/tag228.xml"/><Relationship Id="rId44" Type="http://schemas.openxmlformats.org/officeDocument/2006/relationships/image" Target="../media/image131.png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tags" Target="../tags/tag219.xml"/><Relationship Id="rId27" Type="http://schemas.openxmlformats.org/officeDocument/2006/relationships/tags" Target="../tags/tag224.xml"/><Relationship Id="rId30" Type="http://schemas.openxmlformats.org/officeDocument/2006/relationships/tags" Target="../tags/tag227.xml"/><Relationship Id="rId35" Type="http://schemas.openxmlformats.org/officeDocument/2006/relationships/tags" Target="../tags/tag232.xml"/><Relationship Id="rId43" Type="http://schemas.openxmlformats.org/officeDocument/2006/relationships/image" Target="../media/image130.svg"/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5" Type="http://schemas.openxmlformats.org/officeDocument/2006/relationships/tags" Target="../tags/tag222.xml"/><Relationship Id="rId33" Type="http://schemas.openxmlformats.org/officeDocument/2006/relationships/tags" Target="../tags/tag230.xml"/><Relationship Id="rId38" Type="http://schemas.openxmlformats.org/officeDocument/2006/relationships/tags" Target="../tags/tag235.xml"/><Relationship Id="rId20" Type="http://schemas.openxmlformats.org/officeDocument/2006/relationships/tags" Target="../tags/tag217.xml"/><Relationship Id="rId4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tags" Target="../tags/tag250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12" Type="http://schemas.openxmlformats.org/officeDocument/2006/relationships/tags" Target="../tags/tag24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39.xml"/><Relationship Id="rId16" Type="http://schemas.openxmlformats.org/officeDocument/2006/relationships/tags" Target="../tags/tag253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tags" Target="../tags/tag248.xml"/><Relationship Id="rId5" Type="http://schemas.openxmlformats.org/officeDocument/2006/relationships/tags" Target="../tags/tag242.xml"/><Relationship Id="rId15" Type="http://schemas.openxmlformats.org/officeDocument/2006/relationships/tags" Target="../tags/tag252.xml"/><Relationship Id="rId10" Type="http://schemas.openxmlformats.org/officeDocument/2006/relationships/tags" Target="../tags/tag247.xml"/><Relationship Id="rId4" Type="http://schemas.openxmlformats.org/officeDocument/2006/relationships/tags" Target="../tags/tag241.xml"/><Relationship Id="rId9" Type="http://schemas.openxmlformats.org/officeDocument/2006/relationships/tags" Target="../tags/tag246.xml"/><Relationship Id="rId14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26" Type="http://schemas.openxmlformats.org/officeDocument/2006/relationships/tags" Target="../tags/tag279.xml"/><Relationship Id="rId3" Type="http://schemas.openxmlformats.org/officeDocument/2006/relationships/tags" Target="../tags/tag256.xml"/><Relationship Id="rId21" Type="http://schemas.openxmlformats.org/officeDocument/2006/relationships/tags" Target="../tags/tag274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5" Type="http://schemas.openxmlformats.org/officeDocument/2006/relationships/tags" Target="../tags/tag278.xml"/><Relationship Id="rId2" Type="http://schemas.openxmlformats.org/officeDocument/2006/relationships/tags" Target="../tags/tag255.xml"/><Relationship Id="rId16" Type="http://schemas.openxmlformats.org/officeDocument/2006/relationships/tags" Target="../tags/tag269.xml"/><Relationship Id="rId20" Type="http://schemas.openxmlformats.org/officeDocument/2006/relationships/tags" Target="../tags/tag273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24" Type="http://schemas.openxmlformats.org/officeDocument/2006/relationships/tags" Target="../tags/tag277.xml"/><Relationship Id="rId5" Type="http://schemas.openxmlformats.org/officeDocument/2006/relationships/tags" Target="../tags/tag258.xml"/><Relationship Id="rId15" Type="http://schemas.openxmlformats.org/officeDocument/2006/relationships/tags" Target="../tags/tag268.xml"/><Relationship Id="rId23" Type="http://schemas.openxmlformats.org/officeDocument/2006/relationships/tags" Target="../tags/tag276.xml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Relationship Id="rId22" Type="http://schemas.openxmlformats.org/officeDocument/2006/relationships/tags" Target="../tags/tag275.xml"/><Relationship Id="rId27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tags" Target="../tags/tag292.xml"/><Relationship Id="rId18" Type="http://schemas.openxmlformats.org/officeDocument/2006/relationships/tags" Target="../tags/tag297.xml"/><Relationship Id="rId26" Type="http://schemas.openxmlformats.org/officeDocument/2006/relationships/tags" Target="../tags/tag305.xml"/><Relationship Id="rId3" Type="http://schemas.openxmlformats.org/officeDocument/2006/relationships/tags" Target="../tags/tag282.xml"/><Relationship Id="rId21" Type="http://schemas.openxmlformats.org/officeDocument/2006/relationships/tags" Target="../tags/tag300.xml"/><Relationship Id="rId7" Type="http://schemas.openxmlformats.org/officeDocument/2006/relationships/tags" Target="../tags/tag286.xml"/><Relationship Id="rId12" Type="http://schemas.openxmlformats.org/officeDocument/2006/relationships/tags" Target="../tags/tag291.xml"/><Relationship Id="rId17" Type="http://schemas.openxmlformats.org/officeDocument/2006/relationships/tags" Target="../tags/tag296.xml"/><Relationship Id="rId25" Type="http://schemas.openxmlformats.org/officeDocument/2006/relationships/tags" Target="../tags/tag304.xml"/><Relationship Id="rId2" Type="http://schemas.openxmlformats.org/officeDocument/2006/relationships/tags" Target="../tags/tag281.xml"/><Relationship Id="rId16" Type="http://schemas.openxmlformats.org/officeDocument/2006/relationships/tags" Target="../tags/tag295.xml"/><Relationship Id="rId20" Type="http://schemas.openxmlformats.org/officeDocument/2006/relationships/tags" Target="../tags/tag299.xml"/><Relationship Id="rId29" Type="http://schemas.openxmlformats.org/officeDocument/2006/relationships/tags" Target="../tags/tag308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24" Type="http://schemas.openxmlformats.org/officeDocument/2006/relationships/tags" Target="../tags/tag303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284.xml"/><Relationship Id="rId15" Type="http://schemas.openxmlformats.org/officeDocument/2006/relationships/tags" Target="../tags/tag294.xml"/><Relationship Id="rId23" Type="http://schemas.openxmlformats.org/officeDocument/2006/relationships/tags" Target="../tags/tag302.xml"/><Relationship Id="rId28" Type="http://schemas.openxmlformats.org/officeDocument/2006/relationships/tags" Target="../tags/tag307.xml"/><Relationship Id="rId10" Type="http://schemas.openxmlformats.org/officeDocument/2006/relationships/tags" Target="../tags/tag289.xml"/><Relationship Id="rId19" Type="http://schemas.openxmlformats.org/officeDocument/2006/relationships/tags" Target="../tags/tag298.xml"/><Relationship Id="rId31" Type="http://schemas.openxmlformats.org/officeDocument/2006/relationships/tags" Target="../tags/tag310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tags" Target="../tags/tag293.xml"/><Relationship Id="rId22" Type="http://schemas.openxmlformats.org/officeDocument/2006/relationships/tags" Target="../tags/tag301.xml"/><Relationship Id="rId27" Type="http://schemas.openxmlformats.org/officeDocument/2006/relationships/tags" Target="../tags/tag306.xml"/><Relationship Id="rId30" Type="http://schemas.openxmlformats.org/officeDocument/2006/relationships/tags" Target="../tags/tag30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18" Type="http://schemas.openxmlformats.org/officeDocument/2006/relationships/tags" Target="../tags/tag328.xml"/><Relationship Id="rId26" Type="http://schemas.openxmlformats.org/officeDocument/2006/relationships/tags" Target="../tags/tag336.xml"/><Relationship Id="rId3" Type="http://schemas.openxmlformats.org/officeDocument/2006/relationships/tags" Target="../tags/tag313.xml"/><Relationship Id="rId21" Type="http://schemas.openxmlformats.org/officeDocument/2006/relationships/tags" Target="../tags/tag331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17" Type="http://schemas.openxmlformats.org/officeDocument/2006/relationships/tags" Target="../tags/tag327.xml"/><Relationship Id="rId25" Type="http://schemas.openxmlformats.org/officeDocument/2006/relationships/tags" Target="../tags/tag335.xml"/><Relationship Id="rId2" Type="http://schemas.openxmlformats.org/officeDocument/2006/relationships/tags" Target="../tags/tag312.xml"/><Relationship Id="rId16" Type="http://schemas.openxmlformats.org/officeDocument/2006/relationships/tags" Target="../tags/tag326.xml"/><Relationship Id="rId20" Type="http://schemas.openxmlformats.org/officeDocument/2006/relationships/tags" Target="../tags/tag330.xml"/><Relationship Id="rId29" Type="http://schemas.openxmlformats.org/officeDocument/2006/relationships/tags" Target="../tags/tag339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24" Type="http://schemas.openxmlformats.org/officeDocument/2006/relationships/tags" Target="../tags/tag334.xml"/><Relationship Id="rId5" Type="http://schemas.openxmlformats.org/officeDocument/2006/relationships/tags" Target="../tags/tag315.xml"/><Relationship Id="rId15" Type="http://schemas.openxmlformats.org/officeDocument/2006/relationships/tags" Target="../tags/tag325.xml"/><Relationship Id="rId23" Type="http://schemas.openxmlformats.org/officeDocument/2006/relationships/tags" Target="../tags/tag333.xml"/><Relationship Id="rId28" Type="http://schemas.openxmlformats.org/officeDocument/2006/relationships/tags" Target="../tags/tag338.xml"/><Relationship Id="rId10" Type="http://schemas.openxmlformats.org/officeDocument/2006/relationships/tags" Target="../tags/tag320.xml"/><Relationship Id="rId19" Type="http://schemas.openxmlformats.org/officeDocument/2006/relationships/tags" Target="../tags/tag329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Relationship Id="rId22" Type="http://schemas.openxmlformats.org/officeDocument/2006/relationships/tags" Target="../tags/tag332.xml"/><Relationship Id="rId27" Type="http://schemas.openxmlformats.org/officeDocument/2006/relationships/tags" Target="../tags/tag337.xml"/><Relationship Id="rId30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352.xml"/><Relationship Id="rId18" Type="http://schemas.openxmlformats.org/officeDocument/2006/relationships/tags" Target="../tags/tag357.xml"/><Relationship Id="rId26" Type="http://schemas.openxmlformats.org/officeDocument/2006/relationships/tags" Target="../tags/tag365.xml"/><Relationship Id="rId3" Type="http://schemas.openxmlformats.org/officeDocument/2006/relationships/tags" Target="../tags/tag342.xml"/><Relationship Id="rId21" Type="http://schemas.openxmlformats.org/officeDocument/2006/relationships/tags" Target="../tags/tag360.xml"/><Relationship Id="rId34" Type="http://schemas.openxmlformats.org/officeDocument/2006/relationships/tags" Target="../tags/tag373.xml"/><Relationship Id="rId7" Type="http://schemas.openxmlformats.org/officeDocument/2006/relationships/tags" Target="../tags/tag346.xml"/><Relationship Id="rId12" Type="http://schemas.openxmlformats.org/officeDocument/2006/relationships/tags" Target="../tags/tag351.xml"/><Relationship Id="rId17" Type="http://schemas.openxmlformats.org/officeDocument/2006/relationships/tags" Target="../tags/tag356.xml"/><Relationship Id="rId25" Type="http://schemas.openxmlformats.org/officeDocument/2006/relationships/tags" Target="../tags/tag364.xml"/><Relationship Id="rId33" Type="http://schemas.openxmlformats.org/officeDocument/2006/relationships/tags" Target="../tags/tag372.xml"/><Relationship Id="rId2" Type="http://schemas.openxmlformats.org/officeDocument/2006/relationships/tags" Target="../tags/tag341.xml"/><Relationship Id="rId16" Type="http://schemas.openxmlformats.org/officeDocument/2006/relationships/tags" Target="../tags/tag355.xml"/><Relationship Id="rId20" Type="http://schemas.openxmlformats.org/officeDocument/2006/relationships/tags" Target="../tags/tag359.xml"/><Relationship Id="rId29" Type="http://schemas.openxmlformats.org/officeDocument/2006/relationships/tags" Target="../tags/tag368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tags" Target="../tags/tag350.xml"/><Relationship Id="rId24" Type="http://schemas.openxmlformats.org/officeDocument/2006/relationships/tags" Target="../tags/tag363.xml"/><Relationship Id="rId32" Type="http://schemas.openxmlformats.org/officeDocument/2006/relationships/tags" Target="../tags/tag371.xml"/><Relationship Id="rId5" Type="http://schemas.openxmlformats.org/officeDocument/2006/relationships/tags" Target="../tags/tag344.xml"/><Relationship Id="rId15" Type="http://schemas.openxmlformats.org/officeDocument/2006/relationships/tags" Target="../tags/tag354.xml"/><Relationship Id="rId23" Type="http://schemas.openxmlformats.org/officeDocument/2006/relationships/tags" Target="../tags/tag362.xml"/><Relationship Id="rId28" Type="http://schemas.openxmlformats.org/officeDocument/2006/relationships/tags" Target="../tags/tag367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349.xml"/><Relationship Id="rId19" Type="http://schemas.openxmlformats.org/officeDocument/2006/relationships/tags" Target="../tags/tag358.xml"/><Relationship Id="rId31" Type="http://schemas.openxmlformats.org/officeDocument/2006/relationships/tags" Target="../tags/tag370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tags" Target="../tags/tag353.xml"/><Relationship Id="rId22" Type="http://schemas.openxmlformats.org/officeDocument/2006/relationships/tags" Target="../tags/tag361.xml"/><Relationship Id="rId27" Type="http://schemas.openxmlformats.org/officeDocument/2006/relationships/tags" Target="../tags/tag366.xml"/><Relationship Id="rId30" Type="http://schemas.openxmlformats.org/officeDocument/2006/relationships/tags" Target="../tags/tag369.xml"/><Relationship Id="rId35" Type="http://schemas.openxmlformats.org/officeDocument/2006/relationships/tags" Target="../tags/tag374.xml"/><Relationship Id="rId8" Type="http://schemas.openxmlformats.org/officeDocument/2006/relationships/tags" Target="../tags/tag34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382.xml"/><Relationship Id="rId13" Type="http://schemas.openxmlformats.org/officeDocument/2006/relationships/tags" Target="../tags/tag387.xml"/><Relationship Id="rId18" Type="http://schemas.openxmlformats.org/officeDocument/2006/relationships/tags" Target="../tags/tag392.xml"/><Relationship Id="rId26" Type="http://schemas.openxmlformats.org/officeDocument/2006/relationships/image" Target="../media/image135.svg"/><Relationship Id="rId3" Type="http://schemas.openxmlformats.org/officeDocument/2006/relationships/tags" Target="../tags/tag377.xml"/><Relationship Id="rId21" Type="http://schemas.openxmlformats.org/officeDocument/2006/relationships/tags" Target="../tags/tag395.xml"/><Relationship Id="rId7" Type="http://schemas.openxmlformats.org/officeDocument/2006/relationships/tags" Target="../tags/tag381.xml"/><Relationship Id="rId12" Type="http://schemas.openxmlformats.org/officeDocument/2006/relationships/tags" Target="../tags/tag386.xml"/><Relationship Id="rId17" Type="http://schemas.openxmlformats.org/officeDocument/2006/relationships/tags" Target="../tags/tag391.xml"/><Relationship Id="rId25" Type="http://schemas.openxmlformats.org/officeDocument/2006/relationships/image" Target="../media/image134.png"/><Relationship Id="rId2" Type="http://schemas.openxmlformats.org/officeDocument/2006/relationships/tags" Target="../tags/tag376.xml"/><Relationship Id="rId16" Type="http://schemas.openxmlformats.org/officeDocument/2006/relationships/tags" Target="../tags/tag390.xml"/><Relationship Id="rId20" Type="http://schemas.openxmlformats.org/officeDocument/2006/relationships/tags" Target="../tags/tag394.xml"/><Relationship Id="rId1" Type="http://schemas.openxmlformats.org/officeDocument/2006/relationships/tags" Target="../tags/tag375.xml"/><Relationship Id="rId6" Type="http://schemas.openxmlformats.org/officeDocument/2006/relationships/tags" Target="../tags/tag380.xml"/><Relationship Id="rId11" Type="http://schemas.openxmlformats.org/officeDocument/2006/relationships/tags" Target="../tags/tag385.xml"/><Relationship Id="rId24" Type="http://schemas.openxmlformats.org/officeDocument/2006/relationships/image" Target="../media/image133.png"/><Relationship Id="rId5" Type="http://schemas.openxmlformats.org/officeDocument/2006/relationships/tags" Target="../tags/tag379.xml"/><Relationship Id="rId15" Type="http://schemas.openxmlformats.org/officeDocument/2006/relationships/tags" Target="../tags/tag389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84.xml"/><Relationship Id="rId19" Type="http://schemas.openxmlformats.org/officeDocument/2006/relationships/tags" Target="../tags/tag393.xml"/><Relationship Id="rId4" Type="http://schemas.openxmlformats.org/officeDocument/2006/relationships/tags" Target="../tags/tag378.xml"/><Relationship Id="rId9" Type="http://schemas.openxmlformats.org/officeDocument/2006/relationships/tags" Target="../tags/tag383.xml"/><Relationship Id="rId14" Type="http://schemas.openxmlformats.org/officeDocument/2006/relationships/tags" Target="../tags/tag388.xml"/><Relationship Id="rId22" Type="http://schemas.openxmlformats.org/officeDocument/2006/relationships/tags" Target="../tags/tag39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1FC8F98D-9A65-F3DD-2FAA-99B111435056}"/>
              </a:ext>
            </a:extLst>
          </p:cNvPr>
          <p:cNvGrpSpPr/>
          <p:nvPr/>
        </p:nvGrpSpPr>
        <p:grpSpPr>
          <a:xfrm>
            <a:off x="1468686" y="838748"/>
            <a:ext cx="9254627" cy="3407938"/>
            <a:chOff x="2002907" y="1555185"/>
            <a:chExt cx="9254627" cy="3407938"/>
          </a:xfrm>
        </p:grpSpPr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F64CDDB8-310B-41EC-B16B-24510374AA70}"/>
                </a:ext>
              </a:extLst>
            </p:cNvPr>
            <p:cNvSpPr txBox="1"/>
            <p:nvPr/>
          </p:nvSpPr>
          <p:spPr>
            <a:xfrm>
              <a:off x="2002907" y="4183329"/>
              <a:ext cx="1955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(C,H,W)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7631331C-7BCD-FE41-CF36-F8EE763025F1}"/>
                </a:ext>
              </a:extLst>
            </p:cNvPr>
            <p:cNvGrpSpPr/>
            <p:nvPr/>
          </p:nvGrpSpPr>
          <p:grpSpPr>
            <a:xfrm>
              <a:off x="3956441" y="3135297"/>
              <a:ext cx="855261" cy="834567"/>
              <a:chOff x="534488" y="1036175"/>
              <a:chExt cx="1008900" cy="1008900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grpSpPr>
          <p:sp>
            <p:nvSpPr>
              <p:cNvPr id="234" name="Google Shape;5661;p98">
                <a:extLst>
                  <a:ext uri="{FF2B5EF4-FFF2-40B4-BE49-F238E27FC236}">
                    <a16:creationId xmlns:a16="http://schemas.microsoft.com/office/drawing/2014/main" id="{3C099ACE-82C7-5B38-0E52-8348429ED4FE}"/>
                  </a:ext>
                </a:extLst>
              </p:cNvPr>
              <p:cNvSpPr/>
              <p:nvPr/>
            </p:nvSpPr>
            <p:spPr>
              <a:xfrm>
                <a:off x="534488" y="1036175"/>
                <a:ext cx="780300" cy="780300"/>
              </a:xfrm>
              <a:prstGeom prst="rect">
                <a:avLst/>
              </a:prstGeom>
              <a:grp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5662;p98">
                <a:extLst>
                  <a:ext uri="{FF2B5EF4-FFF2-40B4-BE49-F238E27FC236}">
                    <a16:creationId xmlns:a16="http://schemas.microsoft.com/office/drawing/2014/main" id="{155FA6B1-ADBB-0137-9AA2-9D22DC691CC3}"/>
                  </a:ext>
                </a:extLst>
              </p:cNvPr>
              <p:cNvSpPr/>
              <p:nvPr/>
            </p:nvSpPr>
            <p:spPr>
              <a:xfrm>
                <a:off x="610688" y="1112375"/>
                <a:ext cx="780300" cy="780300"/>
              </a:xfrm>
              <a:prstGeom prst="rect">
                <a:avLst/>
              </a:prstGeom>
              <a:grp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5663;p98">
                <a:extLst>
                  <a:ext uri="{FF2B5EF4-FFF2-40B4-BE49-F238E27FC236}">
                    <a16:creationId xmlns:a16="http://schemas.microsoft.com/office/drawing/2014/main" id="{A74218CF-35CA-D648-DEC0-6A12CA9CF3C7}"/>
                  </a:ext>
                </a:extLst>
              </p:cNvPr>
              <p:cNvSpPr/>
              <p:nvPr/>
            </p:nvSpPr>
            <p:spPr>
              <a:xfrm>
                <a:off x="686888" y="1188575"/>
                <a:ext cx="780300" cy="780300"/>
              </a:xfrm>
              <a:prstGeom prst="rect">
                <a:avLst/>
              </a:prstGeom>
              <a:grp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5664;p98">
                <a:extLst>
                  <a:ext uri="{FF2B5EF4-FFF2-40B4-BE49-F238E27FC236}">
                    <a16:creationId xmlns:a16="http://schemas.microsoft.com/office/drawing/2014/main" id="{A38F2096-940C-8E47-AA78-DB57ADD4F592}"/>
                  </a:ext>
                </a:extLst>
              </p:cNvPr>
              <p:cNvSpPr/>
              <p:nvPr/>
            </p:nvSpPr>
            <p:spPr>
              <a:xfrm>
                <a:off x="763088" y="1264775"/>
                <a:ext cx="780300" cy="780300"/>
              </a:xfrm>
              <a:prstGeom prst="rect">
                <a:avLst/>
              </a:prstGeom>
              <a:grp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1805;p30">
              <a:extLst>
                <a:ext uri="{FF2B5EF4-FFF2-40B4-BE49-F238E27FC236}">
                  <a16:creationId xmlns:a16="http://schemas.microsoft.com/office/drawing/2014/main" id="{F58B26D1-47A2-EEAD-E10E-BA95F67193E9}"/>
                </a:ext>
              </a:extLst>
            </p:cNvPr>
            <p:cNvSpPr/>
            <p:nvPr/>
          </p:nvSpPr>
          <p:spPr>
            <a:xfrm flipH="1">
              <a:off x="5827209" y="3259961"/>
              <a:ext cx="704767" cy="686578"/>
            </a:xfrm>
            <a:prstGeom prst="rect">
              <a:avLst/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0612C2EB-45AA-563C-FE1F-661AB4FB6D38}"/>
                </a:ext>
              </a:extLst>
            </p:cNvPr>
            <p:cNvCxnSpPr>
              <a:cxnSpLocks/>
            </p:cNvCxnSpPr>
            <p:nvPr/>
          </p:nvCxnSpPr>
          <p:spPr>
            <a:xfrm>
              <a:off x="4971516" y="3599470"/>
              <a:ext cx="664668" cy="31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Google Shape;1805;p30">
              <a:extLst>
                <a:ext uri="{FF2B5EF4-FFF2-40B4-BE49-F238E27FC236}">
                  <a16:creationId xmlns:a16="http://schemas.microsoft.com/office/drawing/2014/main" id="{AEDE5F85-3BB6-461A-ADAB-1FC70883DEBB}"/>
                </a:ext>
              </a:extLst>
            </p:cNvPr>
            <p:cNvSpPr/>
            <p:nvPr/>
          </p:nvSpPr>
          <p:spPr>
            <a:xfrm flipH="1">
              <a:off x="7215112" y="3302588"/>
              <a:ext cx="704766" cy="68656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6000000" scaled="0"/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3C913EEE-9D84-B1E9-7956-934140602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1725" y="3598488"/>
              <a:ext cx="483145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Google Shape;5366;p51">
              <a:extLst>
                <a:ext uri="{FF2B5EF4-FFF2-40B4-BE49-F238E27FC236}">
                  <a16:creationId xmlns:a16="http://schemas.microsoft.com/office/drawing/2014/main" id="{C3E9704A-93C5-B47E-854B-67127E15E85C}"/>
                </a:ext>
              </a:extLst>
            </p:cNvPr>
            <p:cNvSpPr/>
            <p:nvPr/>
          </p:nvSpPr>
          <p:spPr>
            <a:xfrm>
              <a:off x="2494882" y="3048097"/>
              <a:ext cx="1053401" cy="1065627"/>
            </a:xfrm>
            <a:prstGeom prst="cube">
              <a:avLst>
                <a:gd name="adj" fmla="val 44335"/>
              </a:avLst>
            </a:prstGeom>
            <a:solidFill>
              <a:srgbClr val="00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3CE53658-A6C2-ACEA-8EFA-FDBAD900AE25}"/>
                </a:ext>
              </a:extLst>
            </p:cNvPr>
            <p:cNvCxnSpPr>
              <a:cxnSpLocks/>
            </p:cNvCxnSpPr>
            <p:nvPr/>
          </p:nvCxnSpPr>
          <p:spPr>
            <a:xfrm>
              <a:off x="3587580" y="3542903"/>
              <a:ext cx="3688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740DB863-F886-8D2A-D44F-FE029E22F53A}"/>
                </a:ext>
              </a:extLst>
            </p:cNvPr>
            <p:cNvSpPr txBox="1"/>
            <p:nvPr/>
          </p:nvSpPr>
          <p:spPr>
            <a:xfrm>
              <a:off x="3246492" y="4180244"/>
              <a:ext cx="265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[</a:t>
              </a:r>
              <a:r>
                <a:rPr lang="en-US" altLang="zh-CN" dirty="0" err="1">
                  <a:solidFill>
                    <a:srgbClr val="7030A0"/>
                  </a:solidFill>
                </a:rPr>
                <a:t>AvgPool,MaxPool,Conv</a:t>
              </a:r>
              <a:r>
                <a:rPr lang="en-US" altLang="zh-CN" dirty="0">
                  <a:solidFill>
                    <a:srgbClr val="7030A0"/>
                  </a:solidFill>
                </a:rPr>
                <a:t>]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EEB74569-333D-8906-7D54-E9B5864361F9}"/>
                </a:ext>
              </a:extLst>
            </p:cNvPr>
            <p:cNvSpPr txBox="1"/>
            <p:nvPr/>
          </p:nvSpPr>
          <p:spPr>
            <a:xfrm>
              <a:off x="4112706" y="4593791"/>
              <a:ext cx="1955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(4,H,W)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01CBAC6B-25BD-F4B9-D5C9-EED7E44A95F1}"/>
                </a:ext>
              </a:extLst>
            </p:cNvPr>
            <p:cNvSpPr txBox="1"/>
            <p:nvPr/>
          </p:nvSpPr>
          <p:spPr>
            <a:xfrm>
              <a:off x="5827209" y="4204391"/>
              <a:ext cx="1955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(1,H,W)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84" name="Google Shape;5366;p51">
              <a:extLst>
                <a:ext uri="{FF2B5EF4-FFF2-40B4-BE49-F238E27FC236}">
                  <a16:creationId xmlns:a16="http://schemas.microsoft.com/office/drawing/2014/main" id="{6CE1CDEC-DDF4-457C-2EE4-243F2B2FDEEC}"/>
                </a:ext>
              </a:extLst>
            </p:cNvPr>
            <p:cNvSpPr/>
            <p:nvPr/>
          </p:nvSpPr>
          <p:spPr>
            <a:xfrm>
              <a:off x="9179310" y="3128733"/>
              <a:ext cx="1053401" cy="1065627"/>
            </a:xfrm>
            <a:prstGeom prst="cube">
              <a:avLst>
                <a:gd name="adj" fmla="val 44335"/>
              </a:avLst>
            </a:prstGeom>
            <a:solidFill>
              <a:srgbClr val="00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流程图: 汇总连接 294">
              <a:extLst>
                <a:ext uri="{FF2B5EF4-FFF2-40B4-BE49-F238E27FC236}">
                  <a16:creationId xmlns:a16="http://schemas.microsoft.com/office/drawing/2014/main" id="{A95DE28E-EDF6-2B1A-257E-3F8EDEFFF87F}"/>
                </a:ext>
              </a:extLst>
            </p:cNvPr>
            <p:cNvSpPr/>
            <p:nvPr/>
          </p:nvSpPr>
          <p:spPr>
            <a:xfrm>
              <a:off x="8342852" y="3421386"/>
              <a:ext cx="475127" cy="383549"/>
            </a:xfrm>
            <a:prstGeom prst="flowChartSummingJuncti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C085FC14-7E9D-B24F-1B6D-30AC244D2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1752" y="3618571"/>
              <a:ext cx="2829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3DD2FFBB-D53E-6874-BCDE-D0A2FB71E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5342" y="3613160"/>
              <a:ext cx="29353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06AEAD60-8351-BDA9-01B1-B77942AB1958}"/>
                </a:ext>
              </a:extLst>
            </p:cNvPr>
            <p:cNvSpPr txBox="1"/>
            <p:nvPr/>
          </p:nvSpPr>
          <p:spPr>
            <a:xfrm>
              <a:off x="7024245" y="4178670"/>
              <a:ext cx="1955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(1,H,W)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5BFA688C-6233-8F1F-2267-17DDAA6A3D33}"/>
                </a:ext>
              </a:extLst>
            </p:cNvPr>
            <p:cNvSpPr txBox="1"/>
            <p:nvPr/>
          </p:nvSpPr>
          <p:spPr>
            <a:xfrm>
              <a:off x="9255204" y="4338121"/>
              <a:ext cx="1955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(C,H,W)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322" name="连接符: 曲线 321">
              <a:extLst>
                <a:ext uri="{FF2B5EF4-FFF2-40B4-BE49-F238E27FC236}">
                  <a16:creationId xmlns:a16="http://schemas.microsoft.com/office/drawing/2014/main" id="{E7DC5A21-DFFE-4FE9-2262-0FA09F9552C7}"/>
                </a:ext>
              </a:extLst>
            </p:cNvPr>
            <p:cNvCxnSpPr>
              <a:stCxn id="269" idx="0"/>
              <a:endCxn id="295" idx="0"/>
            </p:cNvCxnSpPr>
            <p:nvPr/>
          </p:nvCxnSpPr>
          <p:spPr>
            <a:xfrm rot="16200000" flipH="1">
              <a:off x="5731110" y="572081"/>
              <a:ext cx="373289" cy="5325321"/>
            </a:xfrm>
            <a:prstGeom prst="curvedConnector3">
              <a:avLst>
                <a:gd name="adj1" fmla="val -42357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6DEE19C-0761-37F6-5B92-CBDD583BB566}"/>
                </a:ext>
              </a:extLst>
            </p:cNvPr>
            <p:cNvSpPr txBox="1"/>
            <p:nvPr/>
          </p:nvSpPr>
          <p:spPr>
            <a:xfrm>
              <a:off x="4913407" y="3229156"/>
              <a:ext cx="782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F0"/>
                  </a:solidFill>
                </a:rPr>
                <a:t>Conv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5365FDA-4B75-EC03-BBEB-E16F2CAAEAFF}"/>
                </a:ext>
              </a:extLst>
            </p:cNvPr>
            <p:cNvSpPr txBox="1"/>
            <p:nvPr/>
          </p:nvSpPr>
          <p:spPr>
            <a:xfrm>
              <a:off x="6717233" y="3251949"/>
              <a:ext cx="782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F0"/>
                  </a:solidFill>
                  <a:sym typeface="Symbol" panose="05050102010706020507" pitchFamily="18" charset="2"/>
                </a:rPr>
                <a:t>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BF89924-CE59-8E35-5509-66A674A2C48C}"/>
                </a:ext>
              </a:extLst>
            </p:cNvPr>
            <p:cNvSpPr txBox="1"/>
            <p:nvPr/>
          </p:nvSpPr>
          <p:spPr>
            <a:xfrm>
              <a:off x="2458668" y="2978492"/>
              <a:ext cx="33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4889232-A781-6D01-6F87-5AE22B287971}"/>
                </a:ext>
              </a:extLst>
            </p:cNvPr>
            <p:cNvSpPr txBox="1"/>
            <p:nvPr/>
          </p:nvSpPr>
          <p:spPr>
            <a:xfrm>
              <a:off x="2163563" y="3661546"/>
              <a:ext cx="33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1B7EEB7-5F91-B794-B626-10C6FAC2FC79}"/>
                </a:ext>
              </a:extLst>
            </p:cNvPr>
            <p:cNvSpPr txBox="1"/>
            <p:nvPr/>
          </p:nvSpPr>
          <p:spPr>
            <a:xfrm>
              <a:off x="2667023" y="3211578"/>
              <a:ext cx="27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3006286-1699-9C46-4993-921A2A87B07F}"/>
                </a:ext>
              </a:extLst>
            </p:cNvPr>
            <p:cNvGrpSpPr/>
            <p:nvPr/>
          </p:nvGrpSpPr>
          <p:grpSpPr>
            <a:xfrm>
              <a:off x="8143247" y="1555185"/>
              <a:ext cx="3114287" cy="924454"/>
              <a:chOff x="8480682" y="1455735"/>
              <a:chExt cx="3114287" cy="924454"/>
            </a:xfrm>
          </p:grpSpPr>
          <p:sp>
            <p:nvSpPr>
              <p:cNvPr id="8" name="流程图: 汇总连接 7">
                <a:extLst>
                  <a:ext uri="{FF2B5EF4-FFF2-40B4-BE49-F238E27FC236}">
                    <a16:creationId xmlns:a16="http://schemas.microsoft.com/office/drawing/2014/main" id="{D3C10E3B-C2CE-DA63-9D43-7963EF5B0F6C}"/>
                  </a:ext>
                </a:extLst>
              </p:cNvPr>
              <p:cNvSpPr/>
              <p:nvPr/>
            </p:nvSpPr>
            <p:spPr>
              <a:xfrm>
                <a:off x="8480682" y="1528167"/>
                <a:ext cx="295672" cy="238683"/>
              </a:xfrm>
              <a:prstGeom prst="flowChartSummingJunct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E96C20-95BA-2BFA-28C1-D8E62C5BA693}"/>
                  </a:ext>
                </a:extLst>
              </p:cNvPr>
              <p:cNvSpPr txBox="1"/>
              <p:nvPr/>
            </p:nvSpPr>
            <p:spPr>
              <a:xfrm>
                <a:off x="8776354" y="1455735"/>
                <a:ext cx="281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C501FB-1FA6-3A98-D8B0-2A6F160A57D4}"/>
                  </a:ext>
                </a:extLst>
              </p:cNvPr>
              <p:cNvSpPr txBox="1"/>
              <p:nvPr/>
            </p:nvSpPr>
            <p:spPr>
              <a:xfrm>
                <a:off x="8480682" y="2010857"/>
                <a:ext cx="248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altLang="zh-CN" dirty="0"/>
                  <a:t> 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sigimod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CF78E7-D09B-69C9-5EB9-2333BCFD3842}"/>
                  </a:ext>
                </a:extLst>
              </p:cNvPr>
              <p:cNvSpPr txBox="1"/>
              <p:nvPr/>
            </p:nvSpPr>
            <p:spPr>
              <a:xfrm>
                <a:off x="8480682" y="1762588"/>
                <a:ext cx="248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F0"/>
                    </a:solidFill>
                  </a:rPr>
                  <a:t>Conv</a:t>
                </a:r>
                <a:r>
                  <a:rPr lang="en-US" altLang="zh-CN" dirty="0"/>
                  <a:t> 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convolution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9E28188-924D-6A09-D277-D602A9B7BE52}"/>
                </a:ext>
              </a:extLst>
            </p:cNvPr>
            <p:cNvSpPr txBox="1"/>
            <p:nvPr/>
          </p:nvSpPr>
          <p:spPr>
            <a:xfrm>
              <a:off x="8438918" y="1558690"/>
              <a:ext cx="2771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element-wise product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72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721B0FFD-1016-A9F9-DC36-77A29C8F4FB4}"/>
              </a:ext>
            </a:extLst>
          </p:cNvPr>
          <p:cNvGrpSpPr/>
          <p:nvPr/>
        </p:nvGrpSpPr>
        <p:grpSpPr>
          <a:xfrm>
            <a:off x="1147240" y="1589975"/>
            <a:ext cx="8835345" cy="3678050"/>
            <a:chOff x="1147240" y="1589975"/>
            <a:chExt cx="8835345" cy="3678050"/>
          </a:xfrm>
        </p:grpSpPr>
        <p:sp>
          <p:nvSpPr>
            <p:cNvPr id="5" name="圆角矩形 30">
              <a:extLst>
                <a:ext uri="{FF2B5EF4-FFF2-40B4-BE49-F238E27FC236}">
                  <a16:creationId xmlns:a16="http://schemas.microsoft.com/office/drawing/2014/main" id="{F724670A-3747-C5FB-9A09-83ACFF71737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147240" y="1589975"/>
              <a:ext cx="8835345" cy="3678050"/>
            </a:xfrm>
            <a:prstGeom prst="roundRect">
              <a:avLst>
                <a:gd name="adj" fmla="val 42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D1365B1-58D6-65AB-AE50-EE178F66C090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>
              <a:off x="8965001" y="3044283"/>
              <a:ext cx="5121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圆角矩形 33">
              <a:extLst>
                <a:ext uri="{FF2B5EF4-FFF2-40B4-BE49-F238E27FC236}">
                  <a16:creationId xmlns:a16="http://schemas.microsoft.com/office/drawing/2014/main" id="{F7CBC9BD-6C01-B985-1857-8288C6C2810E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3708521" y="2720418"/>
              <a:ext cx="796234" cy="647730"/>
            </a:xfrm>
            <a:prstGeom prst="roundRect">
              <a:avLst/>
            </a:prstGeom>
            <a:solidFill>
              <a:srgbClr val="B7DDE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FA344E0-BBE6-F460-975C-40E58FDFAD77}"/>
                </a:ext>
              </a:extLst>
            </p:cNvPr>
            <p:cNvCxnSpPr>
              <a:cxnSpLocks/>
              <a:stCxn id="18" idx="3"/>
            </p:cNvCxnSpPr>
            <p:nvPr>
              <p:custDataLst>
                <p:tags r:id="rId4"/>
              </p:custDataLst>
            </p:nvPr>
          </p:nvCxnSpPr>
          <p:spPr>
            <a:xfrm>
              <a:off x="8086724" y="3044283"/>
              <a:ext cx="5121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肘形连接符 63">
              <a:extLst>
                <a:ext uri="{FF2B5EF4-FFF2-40B4-BE49-F238E27FC236}">
                  <a16:creationId xmlns:a16="http://schemas.microsoft.com/office/drawing/2014/main" id="{41EE266B-1756-D211-2F4B-A16C26898474}"/>
                </a:ext>
              </a:extLst>
            </p:cNvPr>
            <p:cNvCxnSpPr>
              <a:cxnSpLocks/>
              <a:stCxn id="79" idx="2"/>
              <a:endCxn id="19" idx="4"/>
            </p:cNvCxnSpPr>
            <p:nvPr/>
          </p:nvCxnSpPr>
          <p:spPr>
            <a:xfrm rot="16200000" flipH="1">
              <a:off x="6022087" y="467516"/>
              <a:ext cx="171643" cy="5348038"/>
            </a:xfrm>
            <a:prstGeom prst="bentConnector3">
              <a:avLst>
                <a:gd name="adj1" fmla="val 610536"/>
              </a:avLst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17F6C4D-52DE-7CCC-0FF0-FB76355FF2D7}"/>
                </a:ext>
              </a:extLst>
            </p:cNvPr>
            <p:cNvCxnSpPr>
              <a:cxnSpLocks/>
              <a:endCxn id="70" idx="1"/>
            </p:cNvCxnSpPr>
            <p:nvPr>
              <p:custDataLst>
                <p:tags r:id="rId5"/>
              </p:custDataLst>
            </p:nvPr>
          </p:nvCxnSpPr>
          <p:spPr>
            <a:xfrm flipV="1">
              <a:off x="1537863" y="3044283"/>
              <a:ext cx="812181" cy="944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3557FCD-46CC-3D12-5F6B-95A44933DE20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4504755" y="3044283"/>
              <a:ext cx="50435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32">
              <a:extLst>
                <a:ext uri="{FF2B5EF4-FFF2-40B4-BE49-F238E27FC236}">
                  <a16:creationId xmlns:a16="http://schemas.microsoft.com/office/drawing/2014/main" id="{54179B6A-1654-58B9-BEEB-204CD78B4913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009108" y="2720418"/>
              <a:ext cx="1257453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Channel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Attention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6374CA9-6FA8-8675-29BB-D2E1B8B18AB9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6266561" y="3044283"/>
              <a:ext cx="44629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32">
              <a:extLst>
                <a:ext uri="{FF2B5EF4-FFF2-40B4-BE49-F238E27FC236}">
                  <a16:creationId xmlns:a16="http://schemas.microsoft.com/office/drawing/2014/main" id="{49978CBF-EECE-EC3E-34D8-B137ECEB30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6712858" y="2720418"/>
              <a:ext cx="1373866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Spatial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Attention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流程图: 或者 18">
              <a:extLst>
                <a:ext uri="{FF2B5EF4-FFF2-40B4-BE49-F238E27FC236}">
                  <a16:creationId xmlns:a16="http://schemas.microsoft.com/office/drawing/2014/main" id="{B5652E2B-3CA7-BD96-7E5A-9C7A1295599D}"/>
                </a:ext>
              </a:extLst>
            </p:cNvPr>
            <p:cNvSpPr/>
            <p:nvPr/>
          </p:nvSpPr>
          <p:spPr>
            <a:xfrm>
              <a:off x="8598852" y="2861208"/>
              <a:ext cx="366149" cy="366149"/>
            </a:xfrm>
            <a:prstGeom prst="flowChar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26F02D5-F4F2-CFA2-8193-86A93D1AE813}"/>
                </a:ext>
              </a:extLst>
            </p:cNvPr>
            <p:cNvSpPr txBox="1"/>
            <p:nvPr/>
          </p:nvSpPr>
          <p:spPr>
            <a:xfrm>
              <a:off x="1537863" y="2745947"/>
              <a:ext cx="903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BC0FE04-2C0C-045D-121D-5A745AF3EF02}"/>
                </a:ext>
              </a:extLst>
            </p:cNvPr>
            <p:cNvSpPr txBox="1"/>
            <p:nvPr/>
          </p:nvSpPr>
          <p:spPr>
            <a:xfrm>
              <a:off x="6190023" y="2745948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106C56-6554-5D84-05BD-9B56F1B0FA15}"/>
                </a:ext>
              </a:extLst>
            </p:cNvPr>
            <p:cNvSpPr txBox="1"/>
            <p:nvPr/>
          </p:nvSpPr>
          <p:spPr>
            <a:xfrm>
              <a:off x="8070525" y="2728462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4F3D3B3-0582-6ADA-628C-DFB6515CC87B}"/>
                </a:ext>
              </a:extLst>
            </p:cNvPr>
            <p:cNvSpPr txBox="1"/>
            <p:nvPr/>
          </p:nvSpPr>
          <p:spPr>
            <a:xfrm>
              <a:off x="9009620" y="2728462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586B3E4-1C44-2FC4-33D2-88D57FC43F71}"/>
                </a:ext>
              </a:extLst>
            </p:cNvPr>
            <p:cNvSpPr txBox="1"/>
            <p:nvPr/>
          </p:nvSpPr>
          <p:spPr>
            <a:xfrm>
              <a:off x="4403724" y="2736505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圆角矩形 33">
              <a:extLst>
                <a:ext uri="{FF2B5EF4-FFF2-40B4-BE49-F238E27FC236}">
                  <a16:creationId xmlns:a16="http://schemas.microsoft.com/office/drawing/2014/main" id="{338A5790-7764-1A66-3B4B-8B38D0C2892F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2350044" y="2720418"/>
              <a:ext cx="815121" cy="647730"/>
            </a:xfrm>
            <a:prstGeom prst="roundRect">
              <a:avLst/>
            </a:prstGeom>
            <a:solidFill>
              <a:srgbClr val="B7DDE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5B85848-FF2D-123A-2DEF-9033D9063890}"/>
                </a:ext>
              </a:extLst>
            </p:cNvPr>
            <p:cNvCxnSpPr>
              <a:cxnSpLocks/>
              <a:stCxn id="70" idx="3"/>
              <a:endCxn id="8" idx="1"/>
            </p:cNvCxnSpPr>
            <p:nvPr>
              <p:custDataLst>
                <p:tags r:id="rId9"/>
              </p:custDataLst>
            </p:nvPr>
          </p:nvCxnSpPr>
          <p:spPr>
            <a:xfrm>
              <a:off x="3165165" y="3044283"/>
              <a:ext cx="54335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06A6513-4DD4-452A-AD71-9D69F6E5789B}"/>
                </a:ext>
              </a:extLst>
            </p:cNvPr>
            <p:cNvSpPr txBox="1"/>
            <p:nvPr/>
          </p:nvSpPr>
          <p:spPr>
            <a:xfrm>
              <a:off x="3084095" y="2747937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60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5012D5-A6F1-3DF5-E9A0-891F7C016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2" y="1423553"/>
            <a:ext cx="2466108" cy="2466108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FF044-D136-A6CD-2E3B-403006D28A5A}"/>
              </a:ext>
            </a:extLst>
          </p:cNvPr>
          <p:cNvGrpSpPr/>
          <p:nvPr/>
        </p:nvGrpSpPr>
        <p:grpSpPr>
          <a:xfrm>
            <a:off x="5659580" y="1153042"/>
            <a:ext cx="2520000" cy="2520000"/>
            <a:chOff x="5659580" y="1423552"/>
            <a:chExt cx="2520000" cy="252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B77A60-8548-7ABB-BFAB-06CA43AD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580" y="1423552"/>
              <a:ext cx="2520000" cy="252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D80A161-82E8-AA4B-6768-9FAA105F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01" t="26046" r="63114" b="59668"/>
            <a:stretch>
              <a:fillRect/>
            </a:stretch>
          </p:blipFill>
          <p:spPr>
            <a:xfrm>
              <a:off x="7099580" y="1423552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B5294C-DBEB-B9AD-8CCC-7C9638A32F21}"/>
              </a:ext>
            </a:extLst>
          </p:cNvPr>
          <p:cNvGrpSpPr/>
          <p:nvPr/>
        </p:nvGrpSpPr>
        <p:grpSpPr>
          <a:xfrm>
            <a:off x="2995075" y="1423552"/>
            <a:ext cx="2520000" cy="2520000"/>
            <a:chOff x="2995075" y="1423552"/>
            <a:chExt cx="2520000" cy="25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B3A0CD5-0B42-807D-B839-0782B1D7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5" y="1423552"/>
              <a:ext cx="2520000" cy="2520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8DC0543-424E-20DC-81CC-9C6C3BF30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17" t="25478" r="65497" b="60237"/>
            <a:stretch>
              <a:fillRect/>
            </a:stretch>
          </p:blipFill>
          <p:spPr>
            <a:xfrm>
              <a:off x="4435075" y="1423552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1495DA9-2F11-CADF-2952-261D5FC89458}"/>
              </a:ext>
            </a:extLst>
          </p:cNvPr>
          <p:cNvSpPr txBox="1"/>
          <p:nvPr/>
        </p:nvSpPr>
        <p:spPr>
          <a:xfrm>
            <a:off x="3244645" y="383458"/>
            <a:ext cx="565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003</a:t>
            </a:r>
            <a:r>
              <a:rPr lang="zh-CN" altLang="en-US" dirty="0"/>
              <a:t>原来图片</a:t>
            </a:r>
            <a:r>
              <a:rPr lang="en-US" altLang="zh-CN" dirty="0"/>
              <a:t>7*7</a:t>
            </a:r>
            <a:r>
              <a:rPr lang="zh-CN" altLang="en-US" dirty="0"/>
              <a:t>，之后图片</a:t>
            </a:r>
            <a:r>
              <a:rPr lang="en-US" altLang="zh-CN" dirty="0"/>
              <a:t>21*21</a:t>
            </a:r>
            <a:r>
              <a:rPr lang="zh-CN" altLang="en-US" dirty="0"/>
              <a:t>，正方形</a:t>
            </a:r>
            <a:r>
              <a:rPr lang="en-US" altLang="zh-CN" dirty="0"/>
              <a:t>3*3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295BAE-5895-003A-B5F9-EE0C8CE674DE}"/>
              </a:ext>
            </a:extLst>
          </p:cNvPr>
          <p:cNvSpPr txBox="1"/>
          <p:nvPr/>
        </p:nvSpPr>
        <p:spPr>
          <a:xfrm>
            <a:off x="488634" y="380285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86F4A3B-4666-D017-84BA-44E342A043BE}"/>
              </a:ext>
            </a:extLst>
          </p:cNvPr>
          <p:cNvGrpSpPr/>
          <p:nvPr/>
        </p:nvGrpSpPr>
        <p:grpSpPr>
          <a:xfrm>
            <a:off x="8674314" y="1423552"/>
            <a:ext cx="2520000" cy="2520000"/>
            <a:chOff x="8674314" y="1423552"/>
            <a:chExt cx="2520000" cy="2520000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A09336B-8E9B-6609-4C6A-04566D9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314" y="1423552"/>
              <a:ext cx="2520000" cy="25200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C6D881D2-10DE-8AD7-FF39-A3033464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98" t="25392" r="64217" b="60323"/>
            <a:stretch>
              <a:fillRect/>
            </a:stretch>
          </p:blipFill>
          <p:spPr>
            <a:xfrm>
              <a:off x="10114314" y="1423552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1F91E58-85D5-64A0-D80A-31E438AEC449}"/>
                </a:ext>
              </a:extLst>
            </p:cNvPr>
            <p:cNvSpPr/>
            <p:nvPr/>
          </p:nvSpPr>
          <p:spPr>
            <a:xfrm>
              <a:off x="10324618" y="3429000"/>
              <a:ext cx="254643" cy="30962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35C63FE-BF1C-6EC8-1248-E063504FC6F3}"/>
              </a:ext>
            </a:extLst>
          </p:cNvPr>
          <p:cNvGrpSpPr/>
          <p:nvPr/>
        </p:nvGrpSpPr>
        <p:grpSpPr>
          <a:xfrm>
            <a:off x="2995075" y="4092615"/>
            <a:ext cx="2520000" cy="2520000"/>
            <a:chOff x="3139580" y="4088082"/>
            <a:chExt cx="2520000" cy="252000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5376030-97D9-5BF9-AEA3-21E2BF2A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580" y="4088082"/>
              <a:ext cx="2520000" cy="2520000"/>
            </a:xfrm>
            <a:prstGeom prst="rect">
              <a:avLst/>
            </a:prstGeom>
          </p:spPr>
        </p:pic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F5E4AA8-AD5C-2AA6-8F32-96D0E3C2FB84}"/>
                </a:ext>
              </a:extLst>
            </p:cNvPr>
            <p:cNvSpPr/>
            <p:nvPr/>
          </p:nvSpPr>
          <p:spPr>
            <a:xfrm>
              <a:off x="3636948" y="4673355"/>
              <a:ext cx="335666" cy="3009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220DF5-3BFD-C2FC-C3A0-D753E46CB6D2}"/>
              </a:ext>
            </a:extLst>
          </p:cNvPr>
          <p:cNvGrpSpPr/>
          <p:nvPr/>
        </p:nvGrpSpPr>
        <p:grpSpPr>
          <a:xfrm>
            <a:off x="330570" y="4092615"/>
            <a:ext cx="2520000" cy="2520000"/>
            <a:chOff x="330570" y="4092615"/>
            <a:chExt cx="2520000" cy="25200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B9FF99F4-2AD5-A73E-116E-CE376A9D9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70" y="4092615"/>
              <a:ext cx="2520000" cy="2520000"/>
            </a:xfrm>
            <a:prstGeom prst="rect">
              <a:avLst/>
            </a:prstGeom>
          </p:spPr>
        </p:pic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4D3CE72-BA51-4C79-719C-8D711872F615}"/>
                </a:ext>
              </a:extLst>
            </p:cNvPr>
            <p:cNvSpPr/>
            <p:nvPr/>
          </p:nvSpPr>
          <p:spPr>
            <a:xfrm>
              <a:off x="384462" y="5434447"/>
              <a:ext cx="1527858" cy="82745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98941530-DD66-EEDC-2318-ADEE94D5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33" t="24952" r="64082" b="60762"/>
            <a:stretch>
              <a:fillRect/>
            </a:stretch>
          </p:blipFill>
          <p:spPr>
            <a:xfrm>
              <a:off x="1770570" y="4092615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1DB7345-AF09-E665-2E4A-7C5370C89669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V="1">
              <a:off x="902642" y="4092615"/>
              <a:ext cx="867928" cy="735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F901D47-B194-9B1B-DB28-921995D685C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49" y="4978830"/>
              <a:ext cx="867928" cy="193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CB2818F-4808-DF7D-A720-A931F195B429}"/>
              </a:ext>
            </a:extLst>
          </p:cNvPr>
          <p:cNvGrpSpPr/>
          <p:nvPr/>
        </p:nvGrpSpPr>
        <p:grpSpPr>
          <a:xfrm>
            <a:off x="5659580" y="4092615"/>
            <a:ext cx="2520000" cy="2520000"/>
            <a:chOff x="5659580" y="4092615"/>
            <a:chExt cx="2520000" cy="2520000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BF1645F7-9693-F310-8A8C-09213C69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580" y="4092615"/>
              <a:ext cx="2520000" cy="2520000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30D00DBE-7818-73DE-8734-BC0B81802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90" t="26190" r="63824" b="59524"/>
            <a:stretch>
              <a:fillRect/>
            </a:stretch>
          </p:blipFill>
          <p:spPr>
            <a:xfrm>
              <a:off x="7099580" y="4092615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A963206-A8D4-A9AD-2B34-E0EC64003072}"/>
              </a:ext>
            </a:extLst>
          </p:cNvPr>
          <p:cNvGrpSpPr/>
          <p:nvPr/>
        </p:nvGrpSpPr>
        <p:grpSpPr>
          <a:xfrm>
            <a:off x="8734451" y="4092615"/>
            <a:ext cx="2520000" cy="2520000"/>
            <a:chOff x="8734451" y="4092615"/>
            <a:chExt cx="2520000" cy="2520000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B008F875-50B4-8071-4FAD-A88BF408D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451" y="4092615"/>
              <a:ext cx="2520000" cy="2520000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0D31BB17-B299-8B78-508E-812E62DE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3" t="26770" r="63801" b="58945"/>
            <a:stretch>
              <a:fillRect/>
            </a:stretch>
          </p:blipFill>
          <p:spPr>
            <a:xfrm>
              <a:off x="10174451" y="4092615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100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70F8E114-76FB-4609-87B1-2A52E7D0FC2D}"/>
              </a:ext>
            </a:extLst>
          </p:cNvPr>
          <p:cNvGrpSpPr/>
          <p:nvPr/>
        </p:nvGrpSpPr>
        <p:grpSpPr>
          <a:xfrm>
            <a:off x="428264" y="1141070"/>
            <a:ext cx="2520000" cy="2520000"/>
            <a:chOff x="335666" y="539187"/>
            <a:chExt cx="2520000" cy="25200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C6EC110-5691-BBAC-DC6A-989B836A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66" y="539187"/>
              <a:ext cx="2520000" cy="252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B5404913-E0CF-A3C3-55EC-83E19A88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6" t="25433" r="62468" b="60281"/>
            <a:stretch>
              <a:fillRect/>
            </a:stretch>
          </p:blipFill>
          <p:spPr>
            <a:xfrm>
              <a:off x="1775666" y="539187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3DB0CF2-BC22-5D1E-5AB3-8FC30B202265}"/>
                </a:ext>
              </a:extLst>
            </p:cNvPr>
            <p:cNvCxnSpPr>
              <a:endCxn id="37" idx="0"/>
            </p:cNvCxnSpPr>
            <p:nvPr/>
          </p:nvCxnSpPr>
          <p:spPr>
            <a:xfrm flipV="1">
              <a:off x="1006997" y="539187"/>
              <a:ext cx="768669" cy="734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ABCB2F2-99DB-2740-154A-6619021EF596}"/>
                </a:ext>
              </a:extLst>
            </p:cNvPr>
            <p:cNvCxnSpPr/>
            <p:nvPr/>
          </p:nvCxnSpPr>
          <p:spPr>
            <a:xfrm>
              <a:off x="1006997" y="1504709"/>
              <a:ext cx="768669" cy="11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BB947C7-71AF-0DDC-FF19-44CB8747DC19}"/>
                </a:ext>
              </a:extLst>
            </p:cNvPr>
            <p:cNvSpPr/>
            <p:nvPr/>
          </p:nvSpPr>
          <p:spPr>
            <a:xfrm>
              <a:off x="335666" y="1362259"/>
              <a:ext cx="462987" cy="10800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97BE42C-ADDF-3149-3426-7CEE21678EBA}"/>
                </a:ext>
              </a:extLst>
            </p:cNvPr>
            <p:cNvSpPr/>
            <p:nvPr/>
          </p:nvSpPr>
          <p:spPr>
            <a:xfrm>
              <a:off x="798654" y="1850682"/>
              <a:ext cx="856526" cy="100826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DCE3450-432A-CAEF-03AC-E5B85E7EAF6E}"/>
                </a:ext>
              </a:extLst>
            </p:cNvPr>
            <p:cNvSpPr/>
            <p:nvPr/>
          </p:nvSpPr>
          <p:spPr>
            <a:xfrm>
              <a:off x="544010" y="2627453"/>
              <a:ext cx="254643" cy="30322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B6280F2-A75D-0A9A-4661-4F2BD3CFDB1C}"/>
                </a:ext>
              </a:extLst>
            </p:cNvPr>
            <p:cNvSpPr/>
            <p:nvPr/>
          </p:nvSpPr>
          <p:spPr>
            <a:xfrm>
              <a:off x="1655180" y="1979188"/>
              <a:ext cx="1200486" cy="107999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9BEDA2F4-1C99-07B4-2935-56F40AE9E9BC}"/>
              </a:ext>
            </a:extLst>
          </p:cNvPr>
          <p:cNvSpPr txBox="1"/>
          <p:nvPr/>
        </p:nvSpPr>
        <p:spPr>
          <a:xfrm>
            <a:off x="428264" y="297260"/>
            <a:ext cx="563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003,MDFA,DNA,LPGA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3130F0-9136-CBA1-AE2F-3104BAFA6A1A}"/>
              </a:ext>
            </a:extLst>
          </p:cNvPr>
          <p:cNvGrpSpPr/>
          <p:nvPr/>
        </p:nvGrpSpPr>
        <p:grpSpPr>
          <a:xfrm>
            <a:off x="3411252" y="1141070"/>
            <a:ext cx="2520000" cy="2520000"/>
            <a:chOff x="3411252" y="1141070"/>
            <a:chExt cx="2520000" cy="252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088744A-CA43-2565-837E-F6ED5650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252" y="1141070"/>
              <a:ext cx="2520000" cy="252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B2136EC-26B1-8252-893B-01208958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8" t="25808" r="67967" b="59907"/>
            <a:stretch>
              <a:fillRect/>
            </a:stretch>
          </p:blipFill>
          <p:spPr>
            <a:xfrm>
              <a:off x="4851252" y="114107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0C2B08A-DD73-941A-9B1C-3C03BC18CC6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V="1">
              <a:off x="4105275" y="1141070"/>
              <a:ext cx="745977" cy="734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30BC100-9DB6-1634-2314-742B1CEE2571}"/>
                </a:ext>
              </a:extLst>
            </p:cNvPr>
            <p:cNvCxnSpPr/>
            <p:nvPr/>
          </p:nvCxnSpPr>
          <p:spPr>
            <a:xfrm>
              <a:off x="4105275" y="2106592"/>
              <a:ext cx="745977" cy="11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976E3A1-1811-245C-0AC2-BA5FBEB69757}"/>
                </a:ext>
              </a:extLst>
            </p:cNvPr>
            <p:cNvSpPr/>
            <p:nvPr/>
          </p:nvSpPr>
          <p:spPr>
            <a:xfrm>
              <a:off x="3493008" y="3229336"/>
              <a:ext cx="182880" cy="355112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B579C2-7D5E-753F-338B-11FBD5D8BF7E}"/>
              </a:ext>
            </a:extLst>
          </p:cNvPr>
          <p:cNvGrpSpPr/>
          <p:nvPr/>
        </p:nvGrpSpPr>
        <p:grpSpPr>
          <a:xfrm>
            <a:off x="6260750" y="1141070"/>
            <a:ext cx="2520000" cy="2520000"/>
            <a:chOff x="6260750" y="1141070"/>
            <a:chExt cx="2520000" cy="252000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4C779A7-53A6-F8F9-1C09-FA9C8A57F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0750" y="1141070"/>
              <a:ext cx="2520000" cy="252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F47D74D-422D-B4AF-DD00-C7B7C7E55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9" t="26036" r="66525" b="59679"/>
            <a:stretch>
              <a:fillRect/>
            </a:stretch>
          </p:blipFill>
          <p:spPr>
            <a:xfrm>
              <a:off x="7700750" y="114107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9164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3F4391-C9D6-8660-037D-A735228BBF4D}"/>
              </a:ext>
            </a:extLst>
          </p:cNvPr>
          <p:cNvSpPr txBox="1"/>
          <p:nvPr/>
        </p:nvSpPr>
        <p:spPr>
          <a:xfrm>
            <a:off x="998220" y="63246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026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BEA4BBB-6824-4C83-78E3-D5712E41FB06}"/>
              </a:ext>
            </a:extLst>
          </p:cNvPr>
          <p:cNvGrpSpPr/>
          <p:nvPr/>
        </p:nvGrpSpPr>
        <p:grpSpPr>
          <a:xfrm>
            <a:off x="3469337" y="1076964"/>
            <a:ext cx="2520000" cy="2520000"/>
            <a:chOff x="1701480" y="817126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768E0AB-1553-5F24-9E94-2DDB4C9B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480" y="817126"/>
              <a:ext cx="2520000" cy="252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528041A-BAB7-8CE6-0211-5134E6E1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15" t="38073" r="32899" b="47642"/>
            <a:stretch>
              <a:fillRect/>
            </a:stretch>
          </p:blipFill>
          <p:spPr>
            <a:xfrm>
              <a:off x="3141480" y="817126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D6FBB5-810B-297B-456D-C0C85519B60A}"/>
              </a:ext>
            </a:extLst>
          </p:cNvPr>
          <p:cNvGrpSpPr/>
          <p:nvPr/>
        </p:nvGrpSpPr>
        <p:grpSpPr>
          <a:xfrm>
            <a:off x="6313124" y="1076964"/>
            <a:ext cx="2520000" cy="2520000"/>
            <a:chOff x="7665720" y="817126"/>
            <a:chExt cx="2520000" cy="252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2DE572B-EB50-137F-9348-418405A19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720" y="817126"/>
              <a:ext cx="2520000" cy="252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39E1795-D702-DF4B-9D01-D07792B10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6" t="40525" r="32199" b="45189"/>
            <a:stretch>
              <a:fillRect/>
            </a:stretch>
          </p:blipFill>
          <p:spPr>
            <a:xfrm>
              <a:off x="9105720" y="817126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6A2F68B-A353-C25F-D518-0EBD6A6E6EDF}"/>
              </a:ext>
            </a:extLst>
          </p:cNvPr>
          <p:cNvGrpSpPr/>
          <p:nvPr/>
        </p:nvGrpSpPr>
        <p:grpSpPr>
          <a:xfrm>
            <a:off x="9340769" y="1076964"/>
            <a:ext cx="2520000" cy="2520000"/>
            <a:chOff x="6713316" y="1256964"/>
            <a:chExt cx="2520000" cy="2520000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129CF015-E106-00B4-2144-47696B72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316" y="1256964"/>
              <a:ext cx="2520000" cy="25200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DEF4DE4D-5DCE-2423-37C4-2B294C54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38554" r="33174" b="47161"/>
            <a:stretch>
              <a:fillRect/>
            </a:stretch>
          </p:blipFill>
          <p:spPr>
            <a:xfrm>
              <a:off x="8153316" y="1256964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BF2C81C-AB34-09F5-AC98-EDDEAAF5E224}"/>
                </a:ext>
              </a:extLst>
            </p:cNvPr>
            <p:cNvSpPr/>
            <p:nvPr/>
          </p:nvSpPr>
          <p:spPr>
            <a:xfrm>
              <a:off x="7048982" y="3429000"/>
              <a:ext cx="416689" cy="26332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73AF90F1-E4BE-D0DD-F98A-BD2A1105C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1" y="4011593"/>
            <a:ext cx="2520000" cy="252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D5C0381-0F99-BB45-1E24-645D99DD6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1" y="1076964"/>
            <a:ext cx="2520000" cy="2520000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127300BD-161F-B295-68B7-C288B710AC17}"/>
              </a:ext>
            </a:extLst>
          </p:cNvPr>
          <p:cNvGrpSpPr/>
          <p:nvPr/>
        </p:nvGrpSpPr>
        <p:grpSpPr>
          <a:xfrm>
            <a:off x="3478573" y="4011593"/>
            <a:ext cx="2520000" cy="2520000"/>
            <a:chOff x="3478573" y="4011593"/>
            <a:chExt cx="2520000" cy="2520000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082A9C5E-E1AE-FE60-A782-98A23BD9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73" y="4011593"/>
              <a:ext cx="2520000" cy="2520000"/>
            </a:xfrm>
            <a:prstGeom prst="rect">
              <a:avLst/>
            </a:prstGeom>
          </p:spPr>
        </p:pic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3C8F86D-1020-88E0-55FE-8A4DF713FD3A}"/>
                </a:ext>
              </a:extLst>
            </p:cNvPr>
            <p:cNvSpPr/>
            <p:nvPr/>
          </p:nvSpPr>
          <p:spPr>
            <a:xfrm>
              <a:off x="4625757" y="4878729"/>
              <a:ext cx="567159" cy="33566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68E4A14-A502-F48F-D06E-136D7335BC9D}"/>
              </a:ext>
            </a:extLst>
          </p:cNvPr>
          <p:cNvGrpSpPr/>
          <p:nvPr/>
        </p:nvGrpSpPr>
        <p:grpSpPr>
          <a:xfrm>
            <a:off x="6340100" y="3954395"/>
            <a:ext cx="2520000" cy="2520000"/>
            <a:chOff x="6340100" y="3954395"/>
            <a:chExt cx="2520000" cy="25200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08653F05-3EEA-40FA-77D3-467584C8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100" y="3954395"/>
              <a:ext cx="2520000" cy="2520000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62A6EC45-2164-9092-0465-CAD7DF44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62" t="41980" r="31553" b="43734"/>
            <a:stretch>
              <a:fillRect/>
            </a:stretch>
          </p:blipFill>
          <p:spPr>
            <a:xfrm>
              <a:off x="7780100" y="3954395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85D0B68-AE10-2776-FD31-5657300C0053}"/>
              </a:ext>
            </a:extLst>
          </p:cNvPr>
          <p:cNvGrpSpPr/>
          <p:nvPr/>
        </p:nvGrpSpPr>
        <p:grpSpPr>
          <a:xfrm>
            <a:off x="9333933" y="3890734"/>
            <a:ext cx="2520000" cy="2520000"/>
            <a:chOff x="9333933" y="3890734"/>
            <a:chExt cx="2520000" cy="252000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26B8CCB-EDB6-E921-A0F7-523F59C35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3933" y="3890734"/>
              <a:ext cx="2520000" cy="2520000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E277544C-7C30-686F-55F1-461765FD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21" t="39577" r="33394" b="46137"/>
            <a:stretch>
              <a:fillRect/>
            </a:stretch>
          </p:blipFill>
          <p:spPr>
            <a:xfrm>
              <a:off x="10773933" y="3890734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F7D1627-67F0-356F-15E6-7DDE8A8E801F}"/>
                </a:ext>
              </a:extLst>
            </p:cNvPr>
            <p:cNvSpPr/>
            <p:nvPr/>
          </p:nvSpPr>
          <p:spPr>
            <a:xfrm>
              <a:off x="9637244" y="4794812"/>
              <a:ext cx="416689" cy="50349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8DA37F4-6E2B-0B25-80B0-55A0E0C55B06}"/>
                </a:ext>
              </a:extLst>
            </p:cNvPr>
            <p:cNvSpPr/>
            <p:nvPr/>
          </p:nvSpPr>
          <p:spPr>
            <a:xfrm>
              <a:off x="10053932" y="5736077"/>
              <a:ext cx="305409" cy="38032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20034BB-3B9D-F927-36D0-80C9E6825319}"/>
                </a:ext>
              </a:extLst>
            </p:cNvPr>
            <p:cNvSpPr/>
            <p:nvPr/>
          </p:nvSpPr>
          <p:spPr>
            <a:xfrm>
              <a:off x="10773933" y="5926238"/>
              <a:ext cx="418786" cy="38032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0AF87B3-8F87-729B-6320-C036D4D913EB}"/>
              </a:ext>
            </a:extLst>
          </p:cNvPr>
          <p:cNvSpPr txBox="1"/>
          <p:nvPr/>
        </p:nvSpPr>
        <p:spPr>
          <a:xfrm>
            <a:off x="2090679" y="293906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493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79BB91-84AD-AFB8-D266-4DBA82125EEB}"/>
              </a:ext>
            </a:extLst>
          </p:cNvPr>
          <p:cNvSpPr txBox="1"/>
          <p:nvPr/>
        </p:nvSpPr>
        <p:spPr>
          <a:xfrm>
            <a:off x="544011" y="163896"/>
            <a:ext cx="164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026</a:t>
            </a:r>
          </a:p>
          <a:p>
            <a:r>
              <a:rPr lang="en-US" altLang="zh-CN" dirty="0"/>
              <a:t>MDFA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255674D-D174-D8AD-DA6E-ADC5A7F080F0}"/>
              </a:ext>
            </a:extLst>
          </p:cNvPr>
          <p:cNvGrpSpPr/>
          <p:nvPr/>
        </p:nvGrpSpPr>
        <p:grpSpPr>
          <a:xfrm>
            <a:off x="695362" y="1187369"/>
            <a:ext cx="2546127" cy="2520000"/>
            <a:chOff x="695362" y="1187369"/>
            <a:chExt cx="2546127" cy="25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C6CE671-6C13-27B1-CBE8-CC1ADEC5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489" y="1187369"/>
              <a:ext cx="2520000" cy="25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70D8E4A-58C4-C229-9111-16A0285C5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41" t="39233" r="30673" b="46481"/>
            <a:stretch>
              <a:fillRect/>
            </a:stretch>
          </p:blipFill>
          <p:spPr>
            <a:xfrm>
              <a:off x="2161489" y="1187369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3E37F1A-1487-1ECF-DB11-0DC150B9673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2080465" y="1187369"/>
              <a:ext cx="81024" cy="12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4168F79-3647-DB8B-27D9-5B8BC550D4ED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2161489" y="2267369"/>
              <a:ext cx="1080000" cy="267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ADE4831-9960-4E46-06A2-C743EEB35722}"/>
                </a:ext>
              </a:extLst>
            </p:cNvPr>
            <p:cNvSpPr/>
            <p:nvPr/>
          </p:nvSpPr>
          <p:spPr>
            <a:xfrm>
              <a:off x="695362" y="1990210"/>
              <a:ext cx="1385103" cy="82180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BDEA943-9A6A-5524-146E-6E0750BA523D}"/>
                </a:ext>
              </a:extLst>
            </p:cNvPr>
            <p:cNvSpPr/>
            <p:nvPr/>
          </p:nvSpPr>
          <p:spPr>
            <a:xfrm>
              <a:off x="832800" y="1412111"/>
              <a:ext cx="439838" cy="20095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FC0DBAC-51A9-7262-AA21-1D73B978B643}"/>
                </a:ext>
              </a:extLst>
            </p:cNvPr>
            <p:cNvSpPr/>
            <p:nvPr/>
          </p:nvSpPr>
          <p:spPr>
            <a:xfrm>
              <a:off x="1052719" y="3070210"/>
              <a:ext cx="1979848" cy="63715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87CAB8-6781-A878-1561-344AB543AF6C}"/>
              </a:ext>
            </a:extLst>
          </p:cNvPr>
          <p:cNvGrpSpPr/>
          <p:nvPr/>
        </p:nvGrpSpPr>
        <p:grpSpPr>
          <a:xfrm>
            <a:off x="3866521" y="1198308"/>
            <a:ext cx="2520000" cy="2520000"/>
            <a:chOff x="4075443" y="1613068"/>
            <a:chExt cx="2520000" cy="252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986D705-E406-FF64-D0C7-AA3B4BC6C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443" y="1613068"/>
              <a:ext cx="2520000" cy="252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C8A6833-FF80-9DF0-F920-CC69DCFE1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09" t="38131" r="33905" b="47583"/>
            <a:stretch>
              <a:fillRect/>
            </a:stretch>
          </p:blipFill>
          <p:spPr>
            <a:xfrm>
              <a:off x="5515443" y="1613068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872CA5D-C303-E9CA-38CC-F2F55D88912B}"/>
              </a:ext>
            </a:extLst>
          </p:cNvPr>
          <p:cNvGrpSpPr/>
          <p:nvPr/>
        </p:nvGrpSpPr>
        <p:grpSpPr>
          <a:xfrm>
            <a:off x="6729241" y="1138459"/>
            <a:ext cx="2520000" cy="2520000"/>
            <a:chOff x="7216921" y="1512589"/>
            <a:chExt cx="2520000" cy="252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B11D0B6-7A7F-31F0-412D-F9FD8C282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921" y="1512589"/>
              <a:ext cx="2520000" cy="2520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BF596F5-A52D-3CCD-C0E8-7850A803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00" t="40175" r="33614" b="45540"/>
            <a:stretch>
              <a:fillRect/>
            </a:stretch>
          </p:blipFill>
          <p:spPr>
            <a:xfrm>
              <a:off x="8656921" y="1512589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2F8F89-3C67-5D35-CCCD-23A43D877B01}"/>
              </a:ext>
            </a:extLst>
          </p:cNvPr>
          <p:cNvSpPr txBox="1"/>
          <p:nvPr/>
        </p:nvSpPr>
        <p:spPr>
          <a:xfrm>
            <a:off x="1653748" y="346229"/>
            <a:ext cx="563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DNA,LPGA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0DD7B12-E019-8D71-3419-75351CA9EF17}"/>
              </a:ext>
            </a:extLst>
          </p:cNvPr>
          <p:cNvSpPr txBox="1"/>
          <p:nvPr/>
        </p:nvSpPr>
        <p:spPr>
          <a:xfrm>
            <a:off x="983226" y="688258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041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DEE68D-10B1-8C61-8625-1CF242EFF432}"/>
              </a:ext>
            </a:extLst>
          </p:cNvPr>
          <p:cNvGrpSpPr/>
          <p:nvPr/>
        </p:nvGrpSpPr>
        <p:grpSpPr>
          <a:xfrm>
            <a:off x="2438401" y="1057590"/>
            <a:ext cx="3048000" cy="2438400"/>
            <a:chOff x="983226" y="1905000"/>
            <a:chExt cx="3048000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F91A16-E176-9CD3-2B98-301669C44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226" y="1905000"/>
              <a:ext cx="3048000" cy="24384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0154FA6-7382-9F41-1B9F-B284C4553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7" t="65381" r="79420" b="17952"/>
            <a:stretch>
              <a:fillRect/>
            </a:stretch>
          </p:blipFill>
          <p:spPr>
            <a:xfrm>
              <a:off x="2949677" y="190500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FEE725-F2CA-6426-858A-94C717D670AC}"/>
              </a:ext>
            </a:extLst>
          </p:cNvPr>
          <p:cNvGrpSpPr/>
          <p:nvPr/>
        </p:nvGrpSpPr>
        <p:grpSpPr>
          <a:xfrm>
            <a:off x="5720507" y="1057590"/>
            <a:ext cx="3048000" cy="2438400"/>
            <a:chOff x="7384025" y="990600"/>
            <a:chExt cx="30480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77B2F93-98F9-D965-12D7-C70979804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025" y="990600"/>
              <a:ext cx="3048000" cy="24384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5D24FF-04B6-E851-72CA-0EB47DB82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5" t="67969" r="78862" b="15365"/>
            <a:stretch>
              <a:fillRect/>
            </a:stretch>
          </p:blipFill>
          <p:spPr>
            <a:xfrm>
              <a:off x="9352025" y="99060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92B152-6466-82CE-6276-0DF0AE127F8F}"/>
              </a:ext>
            </a:extLst>
          </p:cNvPr>
          <p:cNvGrpSpPr/>
          <p:nvPr/>
        </p:nvGrpSpPr>
        <p:grpSpPr>
          <a:xfrm>
            <a:off x="9144000" y="1057590"/>
            <a:ext cx="3048000" cy="2438400"/>
            <a:chOff x="6941574" y="1057590"/>
            <a:chExt cx="3048000" cy="24384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EFA1A01-DFCF-F551-2999-F5314FCC7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1574" y="1057590"/>
              <a:ext cx="3048000" cy="24384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CACC8FA-FD52-752E-2142-DA0788002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2" t="66045" r="81204" b="17288"/>
            <a:stretch>
              <a:fillRect/>
            </a:stretch>
          </p:blipFill>
          <p:spPr>
            <a:xfrm>
              <a:off x="8908027" y="105759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B06F3E8D-D8DE-9846-59D5-0A6BABF3E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267" y="1069600"/>
            <a:ext cx="3046500" cy="24372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1437268-E385-CFD6-8754-4641FB579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767" y="3980727"/>
            <a:ext cx="3048000" cy="243840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1C3C5304-87C8-0023-F0C7-124FAAC61088}"/>
              </a:ext>
            </a:extLst>
          </p:cNvPr>
          <p:cNvGrpSpPr/>
          <p:nvPr/>
        </p:nvGrpSpPr>
        <p:grpSpPr>
          <a:xfrm>
            <a:off x="5720507" y="3865322"/>
            <a:ext cx="3048000" cy="2438400"/>
            <a:chOff x="5720507" y="3865322"/>
            <a:chExt cx="3048000" cy="2438400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95950C45-CEF5-F07D-B205-8BB07E444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507" y="3865322"/>
              <a:ext cx="3048000" cy="2438400"/>
            </a:xfrm>
            <a:prstGeom prst="rect">
              <a:avLst/>
            </a:prstGeom>
          </p:spPr>
        </p:pic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4C5BEEB-6586-20C4-67A8-A0DEFAC435E1}"/>
                </a:ext>
              </a:extLst>
            </p:cNvPr>
            <p:cNvSpPr/>
            <p:nvPr/>
          </p:nvSpPr>
          <p:spPr>
            <a:xfrm>
              <a:off x="5881018" y="5567640"/>
              <a:ext cx="429963" cy="26621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181FA35-7721-3E10-7195-652F6CCB1FA8}"/>
              </a:ext>
            </a:extLst>
          </p:cNvPr>
          <p:cNvGrpSpPr/>
          <p:nvPr/>
        </p:nvGrpSpPr>
        <p:grpSpPr>
          <a:xfrm>
            <a:off x="9144000" y="3865322"/>
            <a:ext cx="3048000" cy="2438400"/>
            <a:chOff x="9144000" y="3865322"/>
            <a:chExt cx="3048000" cy="2438400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57F691B-55DF-B7B3-FDCF-3897F100D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3865322"/>
              <a:ext cx="3048000" cy="24384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3F2BA4AD-7C74-6766-504B-C60EAAB24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0" t="69975" r="79636" b="13358"/>
            <a:stretch>
              <a:fillRect/>
            </a:stretch>
          </p:blipFill>
          <p:spPr>
            <a:xfrm>
              <a:off x="11110453" y="3865322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9316DC1-5152-A1D2-5774-93B5D69658AA}"/>
              </a:ext>
            </a:extLst>
          </p:cNvPr>
          <p:cNvGrpSpPr/>
          <p:nvPr/>
        </p:nvGrpSpPr>
        <p:grpSpPr>
          <a:xfrm>
            <a:off x="2436852" y="3865322"/>
            <a:ext cx="3050462" cy="2438400"/>
            <a:chOff x="2436852" y="3865322"/>
            <a:chExt cx="3050462" cy="243840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549458D-04F1-8409-EDDE-21C8B6F6A638}"/>
                </a:ext>
              </a:extLst>
            </p:cNvPr>
            <p:cNvGrpSpPr/>
            <p:nvPr/>
          </p:nvGrpSpPr>
          <p:grpSpPr>
            <a:xfrm>
              <a:off x="2436852" y="3865322"/>
              <a:ext cx="3050462" cy="2438400"/>
              <a:chOff x="2436852" y="3865322"/>
              <a:chExt cx="3050462" cy="2438400"/>
            </a:xfrm>
          </p:grpSpPr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CAAB245A-541B-12A7-AA17-3B1322452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852" y="3865322"/>
                <a:ext cx="3048000" cy="2438400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F7AFC887-FDFF-AF46-04F2-9FB245E8D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2" t="66888" r="83365" b="16445"/>
              <a:stretch>
                <a:fillRect/>
              </a:stretch>
            </p:blipFill>
            <p:spPr>
              <a:xfrm>
                <a:off x="4407314" y="3865322"/>
                <a:ext cx="1080000" cy="1080000"/>
              </a:xfrm>
              <a:custGeom>
                <a:avLst/>
                <a:gdLst>
                  <a:gd name="connsiteX0" fmla="*/ 0 w 1080000"/>
                  <a:gd name="connsiteY0" fmla="*/ 0 h 1080000"/>
                  <a:gd name="connsiteX1" fmla="*/ 1080000 w 1080000"/>
                  <a:gd name="connsiteY1" fmla="*/ 0 h 1080000"/>
                  <a:gd name="connsiteX2" fmla="*/ 1080000 w 1080000"/>
                  <a:gd name="connsiteY2" fmla="*/ 1080000 h 1080000"/>
                  <a:gd name="connsiteX3" fmla="*/ 0 w 1080000"/>
                  <a:gd name="connsiteY3" fmla="*/ 108000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000" h="1080000">
                    <a:moveTo>
                      <a:pt x="0" y="0"/>
                    </a:moveTo>
                    <a:lnTo>
                      <a:pt x="1080000" y="0"/>
                    </a:lnTo>
                    <a:lnTo>
                      <a:pt x="1080000" y="1080000"/>
                    </a:lnTo>
                    <a:lnTo>
                      <a:pt x="0" y="1080000"/>
                    </a:lnTo>
                    <a:close/>
                  </a:path>
                </a:pathLst>
              </a:custGeom>
              <a:ln>
                <a:solidFill>
                  <a:schemeClr val="bg1"/>
                </a:solidFill>
              </a:ln>
            </p:spPr>
          </p:pic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C05F0062-1447-892C-2630-E538AE86A48D}"/>
                  </a:ext>
                </a:extLst>
              </p:cNvPr>
              <p:cNvSpPr/>
              <p:nvPr/>
            </p:nvSpPr>
            <p:spPr>
              <a:xfrm>
                <a:off x="3252486" y="5567423"/>
                <a:ext cx="405114" cy="602319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DD27272-83D2-7AE0-050D-3D96311D2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3680" y="3881639"/>
              <a:ext cx="1586733" cy="1821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F49006F-CD7A-D463-CA06-08A240C89E4C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2868930" y="4945322"/>
              <a:ext cx="2618384" cy="826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B8011F3-217C-EA23-7C85-8AF4805E1536}"/>
              </a:ext>
            </a:extLst>
          </p:cNvPr>
          <p:cNvSpPr txBox="1"/>
          <p:nvPr/>
        </p:nvSpPr>
        <p:spPr>
          <a:xfrm>
            <a:off x="2090679" y="293906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375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96DAA57-4908-66DE-2BF1-459E669FBBDC}"/>
              </a:ext>
            </a:extLst>
          </p:cNvPr>
          <p:cNvGrpSpPr/>
          <p:nvPr/>
        </p:nvGrpSpPr>
        <p:grpSpPr>
          <a:xfrm>
            <a:off x="405114" y="990600"/>
            <a:ext cx="3048000" cy="2438400"/>
            <a:chOff x="405114" y="990600"/>
            <a:chExt cx="30480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DC7FC9-33BC-C944-413A-38C876E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14" y="990600"/>
              <a:ext cx="3048000" cy="24384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9C155CB-0710-036B-8D5F-36D4C099F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" t="66313" r="82313" b="17020"/>
            <a:stretch>
              <a:fillRect/>
            </a:stretch>
          </p:blipFill>
          <p:spPr>
            <a:xfrm>
              <a:off x="2373114" y="99060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04EFABB-E099-DAD0-5CC0-7118074C033D}"/>
                </a:ext>
              </a:extLst>
            </p:cNvPr>
            <p:cNvCxnSpPr/>
            <p:nvPr/>
          </p:nvCxnSpPr>
          <p:spPr>
            <a:xfrm flipH="1">
              <a:off x="752354" y="990600"/>
              <a:ext cx="1620760" cy="1741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6C2E6FC-FFC6-6045-B5B5-E79AE39DEF99}"/>
                </a:ext>
              </a:extLst>
            </p:cNvPr>
            <p:cNvCxnSpPr/>
            <p:nvPr/>
          </p:nvCxnSpPr>
          <p:spPr>
            <a:xfrm flipH="1">
              <a:off x="891251" y="2070600"/>
              <a:ext cx="2561863" cy="846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AFC0431-3DD9-C33D-767B-0921CD6D2686}"/>
                </a:ext>
              </a:extLst>
            </p:cNvPr>
            <p:cNvSpPr/>
            <p:nvPr/>
          </p:nvSpPr>
          <p:spPr>
            <a:xfrm>
              <a:off x="1304081" y="2280213"/>
              <a:ext cx="625033" cy="54401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6AF31D2-EF7E-DA04-0351-6E1DF0F1293A}"/>
                </a:ext>
              </a:extLst>
            </p:cNvPr>
            <p:cNvSpPr/>
            <p:nvPr/>
          </p:nvSpPr>
          <p:spPr>
            <a:xfrm>
              <a:off x="2373114" y="2372810"/>
              <a:ext cx="625033" cy="54401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D63AFF3-914B-5E3B-52B3-D795A1E2ED71}"/>
                </a:ext>
              </a:extLst>
            </p:cNvPr>
            <p:cNvSpPr/>
            <p:nvPr/>
          </p:nvSpPr>
          <p:spPr>
            <a:xfrm>
              <a:off x="891251" y="2627453"/>
              <a:ext cx="231493" cy="19677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80D8A72-9ABC-BE2F-BC4E-875F352137FE}"/>
              </a:ext>
            </a:extLst>
          </p:cNvPr>
          <p:cNvSpPr txBox="1"/>
          <p:nvPr/>
        </p:nvSpPr>
        <p:spPr>
          <a:xfrm>
            <a:off x="405114" y="439838"/>
            <a:ext cx="289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041,mdfa,dna,lp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A3C91DF-7EBB-B5C5-932B-070FD5A13956}"/>
              </a:ext>
            </a:extLst>
          </p:cNvPr>
          <p:cNvGrpSpPr/>
          <p:nvPr/>
        </p:nvGrpSpPr>
        <p:grpSpPr>
          <a:xfrm>
            <a:off x="4155312" y="990600"/>
            <a:ext cx="3048000" cy="2438400"/>
            <a:chOff x="4155312" y="990600"/>
            <a:chExt cx="30480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A199ECC-926A-6651-335A-DD02DA992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312" y="990600"/>
              <a:ext cx="3048000" cy="24384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D84090-65D7-4302-6FD5-77D482926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4" t="70541" r="79202" b="12654"/>
            <a:stretch>
              <a:fillRect/>
            </a:stretch>
          </p:blipFill>
          <p:spPr>
            <a:xfrm>
              <a:off x="6123312" y="990600"/>
              <a:ext cx="1080000" cy="1088985"/>
            </a:xfrm>
            <a:custGeom>
              <a:avLst/>
              <a:gdLst>
                <a:gd name="connsiteX0" fmla="*/ 0 w 1080000"/>
                <a:gd name="connsiteY0" fmla="*/ 0 h 1088985"/>
                <a:gd name="connsiteX1" fmla="*/ 1080000 w 1080000"/>
                <a:gd name="connsiteY1" fmla="*/ 0 h 1088985"/>
                <a:gd name="connsiteX2" fmla="*/ 1080000 w 1080000"/>
                <a:gd name="connsiteY2" fmla="*/ 1088985 h 1088985"/>
                <a:gd name="connsiteX3" fmla="*/ 0 w 1080000"/>
                <a:gd name="connsiteY3" fmla="*/ 1088985 h 108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8985">
                  <a:moveTo>
                    <a:pt x="0" y="0"/>
                  </a:moveTo>
                  <a:lnTo>
                    <a:pt x="1080000" y="0"/>
                  </a:lnTo>
                  <a:lnTo>
                    <a:pt x="1080000" y="1088985"/>
                  </a:lnTo>
                  <a:lnTo>
                    <a:pt x="0" y="1088985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5B09A4D-9634-5130-0D88-CEC4AAC2EA90}"/>
              </a:ext>
            </a:extLst>
          </p:cNvPr>
          <p:cNvGrpSpPr/>
          <p:nvPr/>
        </p:nvGrpSpPr>
        <p:grpSpPr>
          <a:xfrm>
            <a:off x="7447280" y="986999"/>
            <a:ext cx="3048000" cy="2445602"/>
            <a:chOff x="8148320" y="2167038"/>
            <a:chExt cx="3048000" cy="24456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2B4A8DB-15BA-0805-437C-C6C96B85B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320" y="2174240"/>
              <a:ext cx="3048000" cy="24384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5426F5D-3908-90B3-E649-6B835DEE9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4" t="63768" r="81022" b="19565"/>
            <a:stretch>
              <a:fillRect/>
            </a:stretch>
          </p:blipFill>
          <p:spPr>
            <a:xfrm>
              <a:off x="10116320" y="2167038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88DD05A-787C-FF03-19F7-5E85A11AD35B}"/>
                </a:ext>
              </a:extLst>
            </p:cNvPr>
            <p:cNvSpPr/>
            <p:nvPr/>
          </p:nvSpPr>
          <p:spPr>
            <a:xfrm>
              <a:off x="8280400" y="3738880"/>
              <a:ext cx="243840" cy="25908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4B2E2F4-77A6-894A-3890-A6B608C6F52F}"/>
                </a:ext>
              </a:extLst>
            </p:cNvPr>
            <p:cNvCxnSpPr/>
            <p:nvPr/>
          </p:nvCxnSpPr>
          <p:spPr>
            <a:xfrm flipV="1">
              <a:off x="8524240" y="2174240"/>
              <a:ext cx="1592080" cy="1772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25FD4A9-A0AA-559B-F105-BD9CFEEF514A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8585200" y="3254240"/>
              <a:ext cx="2611120" cy="85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64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3C04942-D34B-B24E-464F-E275DE90665C}"/>
              </a:ext>
            </a:extLst>
          </p:cNvPr>
          <p:cNvGrpSpPr/>
          <p:nvPr/>
        </p:nvGrpSpPr>
        <p:grpSpPr>
          <a:xfrm>
            <a:off x="3021374" y="1143000"/>
            <a:ext cx="3048000" cy="2286000"/>
            <a:chOff x="740779" y="2286000"/>
            <a:chExt cx="3048000" cy="2286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8C1FE42-6FA9-9FED-76D6-4425E6F6D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79" y="2286000"/>
              <a:ext cx="3048000" cy="2286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8544C2A-4706-C502-9B0F-20D3EFF4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6" t="53289" r="42644" b="30045"/>
            <a:stretch>
              <a:fillRect/>
            </a:stretch>
          </p:blipFill>
          <p:spPr>
            <a:xfrm>
              <a:off x="2708779" y="228600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72D3F05-39C8-64A9-A3EE-A11E2D02AFC7}"/>
              </a:ext>
            </a:extLst>
          </p:cNvPr>
          <p:cNvGrpSpPr/>
          <p:nvPr/>
        </p:nvGrpSpPr>
        <p:grpSpPr>
          <a:xfrm>
            <a:off x="6373945" y="1080000"/>
            <a:ext cx="3055869" cy="2286000"/>
            <a:chOff x="7882360" y="2286000"/>
            <a:chExt cx="3055869" cy="2286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B773515-B511-DD17-06C0-FFE58B415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360" y="2286000"/>
              <a:ext cx="3048000" cy="2286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704D01F-206A-839D-A42E-2047BF7D3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00" t="50252" r="40500" b="33081"/>
            <a:stretch>
              <a:fillRect/>
            </a:stretch>
          </p:blipFill>
          <p:spPr>
            <a:xfrm>
              <a:off x="9858229" y="228600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9718894-312B-42C4-2A01-7A68CC74CF4A}"/>
              </a:ext>
            </a:extLst>
          </p:cNvPr>
          <p:cNvSpPr txBox="1"/>
          <p:nvPr/>
        </p:nvSpPr>
        <p:spPr>
          <a:xfrm>
            <a:off x="3495554" y="773668"/>
            <a:ext cx="3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060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39822D3-581A-3BF7-3F9D-701DE8BC80FE}"/>
              </a:ext>
            </a:extLst>
          </p:cNvPr>
          <p:cNvGrpSpPr/>
          <p:nvPr/>
        </p:nvGrpSpPr>
        <p:grpSpPr>
          <a:xfrm>
            <a:off x="10336193" y="1143000"/>
            <a:ext cx="3048000" cy="2286000"/>
            <a:chOff x="7847636" y="1260583"/>
            <a:chExt cx="3048000" cy="22860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57FEF58-2A4D-254F-6DC4-6FC441824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636" y="1260583"/>
              <a:ext cx="3048000" cy="2286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0D1E6F2-E115-2F5D-6A6D-3129ABDB3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25" t="53930" r="42175" b="29403"/>
            <a:stretch>
              <a:fillRect/>
            </a:stretch>
          </p:blipFill>
          <p:spPr>
            <a:xfrm>
              <a:off x="9811779" y="1260583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F3CFDD06-7205-1F36-7F81-B0279C1D2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464" y="1143000"/>
            <a:ext cx="3048000" cy="2286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87FB3E8-0E93-B3B1-399D-1400F3BC2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464" y="4068501"/>
            <a:ext cx="3048000" cy="2286000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54F73407-EE12-3758-A833-9154D35FD5FC}"/>
              </a:ext>
            </a:extLst>
          </p:cNvPr>
          <p:cNvGrpSpPr/>
          <p:nvPr/>
        </p:nvGrpSpPr>
        <p:grpSpPr>
          <a:xfrm>
            <a:off x="3048000" y="4068501"/>
            <a:ext cx="3048000" cy="2286000"/>
            <a:chOff x="3048000" y="4068501"/>
            <a:chExt cx="3048000" cy="22860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9A0C487-1EFE-75C3-7075-A13EF4A5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4068501"/>
              <a:ext cx="3048000" cy="22860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4A1A473-0F8B-CFDC-4957-A3D5352F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29" t="51735" r="41771" b="31598"/>
            <a:stretch>
              <a:fillRect/>
            </a:stretch>
          </p:blipFill>
          <p:spPr>
            <a:xfrm>
              <a:off x="5016000" y="4068501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FAC103-6B71-3A57-F769-D02E7C574323}"/>
              </a:ext>
            </a:extLst>
          </p:cNvPr>
          <p:cNvGrpSpPr/>
          <p:nvPr/>
        </p:nvGrpSpPr>
        <p:grpSpPr>
          <a:xfrm>
            <a:off x="6435333" y="4068501"/>
            <a:ext cx="3048000" cy="2286000"/>
            <a:chOff x="6435333" y="4068501"/>
            <a:chExt cx="3048000" cy="2286000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2558781-A9AE-6600-D28D-EC702E6EA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333" y="4068501"/>
              <a:ext cx="3048000" cy="228600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7782F1A-0C8F-E208-AE19-E19BE2DF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48" t="55611" r="40252" b="27722"/>
            <a:stretch>
              <a:fillRect/>
            </a:stretch>
          </p:blipFill>
          <p:spPr>
            <a:xfrm>
              <a:off x="8403333" y="4068501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07106AB-F3A5-07A5-8EE0-BF2414FCEA51}"/>
              </a:ext>
            </a:extLst>
          </p:cNvPr>
          <p:cNvGrpSpPr/>
          <p:nvPr/>
        </p:nvGrpSpPr>
        <p:grpSpPr>
          <a:xfrm>
            <a:off x="10243595" y="3860157"/>
            <a:ext cx="3048000" cy="2286000"/>
            <a:chOff x="10243595" y="3860157"/>
            <a:chExt cx="3048000" cy="22860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BD2F5516-A3B8-BFDD-800D-4289E6474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3595" y="3860157"/>
              <a:ext cx="3048000" cy="22860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4C999281-234B-1709-847B-7F5338E0D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30" t="53765" r="41170" b="29568"/>
            <a:stretch>
              <a:fillRect/>
            </a:stretch>
          </p:blipFill>
          <p:spPr>
            <a:xfrm>
              <a:off x="12192000" y="3860157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9ADEA78-8202-8995-EA00-34AF1C7FF2F5}"/>
              </a:ext>
            </a:extLst>
          </p:cNvPr>
          <p:cNvSpPr txBox="1"/>
          <p:nvPr/>
        </p:nvSpPr>
        <p:spPr>
          <a:xfrm>
            <a:off x="4337768" y="294900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594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DBFD4589-B50C-CE89-C1B5-927A96013F47}"/>
              </a:ext>
            </a:extLst>
          </p:cNvPr>
          <p:cNvGrpSpPr/>
          <p:nvPr/>
        </p:nvGrpSpPr>
        <p:grpSpPr>
          <a:xfrm>
            <a:off x="512541" y="986501"/>
            <a:ext cx="3048000" cy="2286000"/>
            <a:chOff x="1226916" y="1348451"/>
            <a:chExt cx="3048000" cy="2286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E28565-878F-C524-8D5C-BD2D51E3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916" y="1348451"/>
              <a:ext cx="3048000" cy="2286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7E8DE4C-E5A7-CA8C-AA95-7F4C204D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32" t="52038" r="40768" b="31295"/>
            <a:stretch>
              <a:fillRect/>
            </a:stretch>
          </p:blipFill>
          <p:spPr>
            <a:xfrm>
              <a:off x="3194916" y="1348451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3B313AA-7DB4-F602-A329-612E0C074A1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>
              <a:off x="2804160" y="1348451"/>
              <a:ext cx="390756" cy="1349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357D97-4CCE-1A88-73CF-2CA2E9D67F8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2860040" y="2491451"/>
              <a:ext cx="1414876" cy="266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EAD232A-6F94-0EF6-626E-5C24D50DFCFE}"/>
                </a:ext>
              </a:extLst>
            </p:cNvPr>
            <p:cNvSpPr/>
            <p:nvPr/>
          </p:nvSpPr>
          <p:spPr>
            <a:xfrm>
              <a:off x="3734916" y="2550160"/>
              <a:ext cx="166524" cy="20828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7BEE0B6-8C7F-CB8B-2B65-89247EF444BE}"/>
                </a:ext>
              </a:extLst>
            </p:cNvPr>
            <p:cNvSpPr/>
            <p:nvPr/>
          </p:nvSpPr>
          <p:spPr>
            <a:xfrm>
              <a:off x="2159000" y="2865065"/>
              <a:ext cx="187960" cy="17277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00C8C81-3E41-F956-3EC6-79169667A87A}"/>
                </a:ext>
              </a:extLst>
            </p:cNvPr>
            <p:cNvSpPr/>
            <p:nvPr/>
          </p:nvSpPr>
          <p:spPr>
            <a:xfrm>
              <a:off x="1905000" y="3464560"/>
              <a:ext cx="254000" cy="169891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2EC9BC0-F03C-A7A3-3A2D-A798EAACFF68}"/>
              </a:ext>
            </a:extLst>
          </p:cNvPr>
          <p:cNvSpPr txBox="1"/>
          <p:nvPr/>
        </p:nvSpPr>
        <p:spPr>
          <a:xfrm>
            <a:off x="1085850" y="48577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060,mdfa,DNA,LPGA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BAC8CD-61B9-C9B8-8227-A7726C1F8141}"/>
              </a:ext>
            </a:extLst>
          </p:cNvPr>
          <p:cNvGrpSpPr/>
          <p:nvPr/>
        </p:nvGrpSpPr>
        <p:grpSpPr>
          <a:xfrm>
            <a:off x="4057785" y="986501"/>
            <a:ext cx="3048000" cy="2286000"/>
            <a:chOff x="4057785" y="986501"/>
            <a:chExt cx="3048000" cy="2286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CD1D26-7E27-609A-0659-6F50B9794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785" y="986501"/>
              <a:ext cx="3048000" cy="2286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37872A1-D799-C468-892A-0A10472C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09" t="54292" r="39991" b="29042"/>
            <a:stretch>
              <a:fillRect/>
            </a:stretch>
          </p:blipFill>
          <p:spPr>
            <a:xfrm>
              <a:off x="6025785" y="100941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CBF40D3-4516-A3BB-3AE5-641989AA693B}"/>
                </a:ext>
              </a:extLst>
            </p:cNvPr>
            <p:cNvCxnSpPr/>
            <p:nvPr/>
          </p:nvCxnSpPr>
          <p:spPr>
            <a:xfrm flipH="1">
              <a:off x="5646420" y="1043940"/>
              <a:ext cx="350520" cy="1352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07A557F-B4B4-C620-DE00-E7F44282750C}"/>
                </a:ext>
              </a:extLst>
            </p:cNvPr>
            <p:cNvCxnSpPr>
              <a:stCxn id="3" idx="3"/>
            </p:cNvCxnSpPr>
            <p:nvPr/>
          </p:nvCxnSpPr>
          <p:spPr>
            <a:xfrm flipH="1">
              <a:off x="5726430" y="2129501"/>
              <a:ext cx="1379355" cy="282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BB63C87-F587-A91A-E7D1-8A078FC64F44}"/>
                </a:ext>
              </a:extLst>
            </p:cNvPr>
            <p:cNvSpPr/>
            <p:nvPr/>
          </p:nvSpPr>
          <p:spPr>
            <a:xfrm>
              <a:off x="6318135" y="3040330"/>
              <a:ext cx="247650" cy="232171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29DD7E9-BF0D-27D2-CA0F-6194FC0EDDB0}"/>
              </a:ext>
            </a:extLst>
          </p:cNvPr>
          <p:cNvGrpSpPr/>
          <p:nvPr/>
        </p:nvGrpSpPr>
        <p:grpSpPr>
          <a:xfrm>
            <a:off x="7446780" y="986501"/>
            <a:ext cx="3048000" cy="2286000"/>
            <a:chOff x="7302135" y="923501"/>
            <a:chExt cx="3048000" cy="22860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8D9AF7E-38FE-EE02-808F-13EF08E34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135" y="923501"/>
              <a:ext cx="3048000" cy="2286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D1855D6-30DC-AAF5-0EC3-DEE20E621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44" t="56186" r="41956" b="27147"/>
            <a:stretch>
              <a:fillRect/>
            </a:stretch>
          </p:blipFill>
          <p:spPr>
            <a:xfrm>
              <a:off x="9270135" y="923501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0121F74-FB46-DD33-D23D-C11E6BEB1897}"/>
                </a:ext>
              </a:extLst>
            </p:cNvPr>
            <p:cNvCxnSpPr>
              <a:endCxn id="26" idx="0"/>
            </p:cNvCxnSpPr>
            <p:nvPr/>
          </p:nvCxnSpPr>
          <p:spPr>
            <a:xfrm flipV="1">
              <a:off x="8826135" y="923501"/>
              <a:ext cx="444000" cy="1347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7C4E9FB-800E-1DC0-360B-913005889102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8877300" y="2003501"/>
              <a:ext cx="1472835" cy="392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2F440D7-D4AF-5DAE-5D0A-2EE2156D36BA}"/>
                </a:ext>
              </a:extLst>
            </p:cNvPr>
            <p:cNvSpPr/>
            <p:nvPr/>
          </p:nvSpPr>
          <p:spPr>
            <a:xfrm>
              <a:off x="9479280" y="2974848"/>
              <a:ext cx="396240" cy="23465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3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802B7B-39B9-C77F-30B0-30D4602CEE21}"/>
              </a:ext>
            </a:extLst>
          </p:cNvPr>
          <p:cNvSpPr txBox="1"/>
          <p:nvPr/>
        </p:nvSpPr>
        <p:spPr>
          <a:xfrm>
            <a:off x="595855" y="350134"/>
            <a:ext cx="481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0048,</a:t>
            </a:r>
            <a:r>
              <a:rPr lang="zh-CN" altLang="en-US" dirty="0"/>
              <a:t>原图，</a:t>
            </a:r>
            <a:r>
              <a:rPr lang="en-US" altLang="zh-CN" dirty="0" err="1"/>
              <a:t>gt</a:t>
            </a:r>
            <a:r>
              <a:rPr lang="zh-CN" altLang="en-US" dirty="0"/>
              <a:t>，</a:t>
            </a:r>
            <a:r>
              <a:rPr lang="en-US" altLang="zh-CN" dirty="0"/>
              <a:t>ours</a:t>
            </a:r>
            <a:r>
              <a:rPr lang="zh-CN" altLang="en-US" dirty="0"/>
              <a:t>，</a:t>
            </a:r>
            <a:r>
              <a:rPr lang="en-US" altLang="zh-CN" dirty="0"/>
              <a:t>IPI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F6E6BD-DABA-B106-2E3B-CA043DC8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055132"/>
            <a:ext cx="2981325" cy="248602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09951A7-505C-E76A-794D-3356F4C7E359}"/>
              </a:ext>
            </a:extLst>
          </p:cNvPr>
          <p:cNvSpPr txBox="1"/>
          <p:nvPr/>
        </p:nvSpPr>
        <p:spPr>
          <a:xfrm>
            <a:off x="4078806" y="179412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D423ECB-E883-C1C8-0A53-BAFE67552E5D}"/>
              </a:ext>
            </a:extLst>
          </p:cNvPr>
          <p:cNvGrpSpPr/>
          <p:nvPr/>
        </p:nvGrpSpPr>
        <p:grpSpPr>
          <a:xfrm>
            <a:off x="6999068" y="3876821"/>
            <a:ext cx="2981325" cy="2486025"/>
            <a:chOff x="6999068" y="3876821"/>
            <a:chExt cx="2981325" cy="2486025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0B8206F8-1343-2423-FCEE-C8D49CDA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068" y="3876821"/>
              <a:ext cx="2981325" cy="2486025"/>
            </a:xfrm>
            <a:prstGeom prst="rect">
              <a:avLst/>
            </a:prstGeom>
          </p:spPr>
        </p:pic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AC475A3-F33B-D219-6F97-FC15EFF6A594}"/>
                </a:ext>
              </a:extLst>
            </p:cNvPr>
            <p:cNvSpPr/>
            <p:nvPr/>
          </p:nvSpPr>
          <p:spPr>
            <a:xfrm>
              <a:off x="8299889" y="4832360"/>
              <a:ext cx="716789" cy="46012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7D6BEA-7276-68E7-53AB-FE3A895C932C}"/>
              </a:ext>
            </a:extLst>
          </p:cNvPr>
          <p:cNvGrpSpPr/>
          <p:nvPr/>
        </p:nvGrpSpPr>
        <p:grpSpPr>
          <a:xfrm>
            <a:off x="3681883" y="1055130"/>
            <a:ext cx="2981325" cy="2486025"/>
            <a:chOff x="3681883" y="1055130"/>
            <a:chExt cx="2981325" cy="248602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DA5D731-AA57-3D9C-581E-99972ADF4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83" y="1055130"/>
              <a:ext cx="2981325" cy="248602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AE0707C-5754-FD87-E725-D31EEDAE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57" t="44033" r="35201" b="46443"/>
            <a:stretch>
              <a:fillRect/>
            </a:stretch>
          </p:blipFill>
          <p:spPr>
            <a:xfrm>
              <a:off x="5943208" y="10551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C72ACB-EC18-BBFC-794D-FD63F418F665}"/>
              </a:ext>
            </a:extLst>
          </p:cNvPr>
          <p:cNvGrpSpPr/>
          <p:nvPr/>
        </p:nvGrpSpPr>
        <p:grpSpPr>
          <a:xfrm>
            <a:off x="6999068" y="1055130"/>
            <a:ext cx="2981325" cy="2486025"/>
            <a:chOff x="6999068" y="1055130"/>
            <a:chExt cx="2981325" cy="248602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58EA0A4-84D2-379A-CAA5-F984486BA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068" y="1055130"/>
              <a:ext cx="2981325" cy="248602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7796996-8F8C-D245-578B-C79DE7F78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09" t="44120" r="34849" b="46356"/>
            <a:stretch>
              <a:fillRect/>
            </a:stretch>
          </p:blipFill>
          <p:spPr>
            <a:xfrm>
              <a:off x="9260393" y="10551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99A5EFD-758C-D5E5-43B0-67792113D34D}"/>
              </a:ext>
            </a:extLst>
          </p:cNvPr>
          <p:cNvGrpSpPr/>
          <p:nvPr/>
        </p:nvGrpSpPr>
        <p:grpSpPr>
          <a:xfrm>
            <a:off x="10327571" y="1055130"/>
            <a:ext cx="2981325" cy="2486026"/>
            <a:chOff x="10327571" y="1055130"/>
            <a:chExt cx="2981325" cy="2486026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08CED3F-7208-3BB2-89C6-091A74C2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571" y="1055131"/>
              <a:ext cx="2981325" cy="248602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B94D7EE-B33C-FD88-35EA-20A1A3D5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0" t="45157" r="34689" b="45320"/>
            <a:stretch>
              <a:fillRect/>
            </a:stretch>
          </p:blipFill>
          <p:spPr>
            <a:xfrm>
              <a:off x="12588896" y="10551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C9981A6-F81F-A817-D49E-59CAAB595BE9}"/>
              </a:ext>
            </a:extLst>
          </p:cNvPr>
          <p:cNvGrpSpPr/>
          <p:nvPr/>
        </p:nvGrpSpPr>
        <p:grpSpPr>
          <a:xfrm>
            <a:off x="374126" y="3871119"/>
            <a:ext cx="2981325" cy="2491729"/>
            <a:chOff x="374126" y="3871119"/>
            <a:chExt cx="2981325" cy="2491729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F8C4F61-A794-9157-C7F9-B1D7DC79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126" y="3876823"/>
              <a:ext cx="2981325" cy="2486025"/>
            </a:xfrm>
            <a:prstGeom prst="rect">
              <a:avLst/>
            </a:prstGeom>
          </p:spPr>
        </p:pic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C4810D0-C0B1-F3A2-83E8-42568578C68D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90730" y="3871119"/>
              <a:ext cx="640007" cy="1248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523BB1A-5F53-4773-1BDC-DEFDE43764DB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2181735" y="4591119"/>
              <a:ext cx="1169002" cy="61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D9A4C17-2808-E9E4-FFD2-1C91303D0B7D}"/>
                </a:ext>
              </a:extLst>
            </p:cNvPr>
            <p:cNvSpPr/>
            <p:nvPr/>
          </p:nvSpPr>
          <p:spPr>
            <a:xfrm>
              <a:off x="1446835" y="4498329"/>
              <a:ext cx="318064" cy="45849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F287259-2999-3F38-E80F-99CF5234850A}"/>
                </a:ext>
              </a:extLst>
            </p:cNvPr>
            <p:cNvSpPr/>
            <p:nvPr/>
          </p:nvSpPr>
          <p:spPr>
            <a:xfrm>
              <a:off x="595855" y="5590572"/>
              <a:ext cx="422717" cy="37039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958B73C-0C27-28F3-5743-D2615EB8610F}"/>
                </a:ext>
              </a:extLst>
            </p:cNvPr>
            <p:cNvSpPr/>
            <p:nvPr/>
          </p:nvSpPr>
          <p:spPr>
            <a:xfrm>
              <a:off x="2467939" y="5121612"/>
              <a:ext cx="668800" cy="46896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6AEFDC9-7034-1D60-9C24-B86B1BA42FE9}"/>
                </a:ext>
              </a:extLst>
            </p:cNvPr>
            <p:cNvSpPr/>
            <p:nvPr/>
          </p:nvSpPr>
          <p:spPr>
            <a:xfrm>
              <a:off x="1539433" y="5416952"/>
              <a:ext cx="520861" cy="38591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ADCBB092-60F2-5571-3EC3-162DA426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21" t="43146" r="35337" b="47331"/>
            <a:stretch>
              <a:fillRect/>
            </a:stretch>
          </p:blipFill>
          <p:spPr>
            <a:xfrm>
              <a:off x="2630737" y="387111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F8A9614-F44A-C005-841F-0060522F8078}"/>
              </a:ext>
            </a:extLst>
          </p:cNvPr>
          <p:cNvGrpSpPr/>
          <p:nvPr/>
        </p:nvGrpSpPr>
        <p:grpSpPr>
          <a:xfrm>
            <a:off x="3686597" y="3871119"/>
            <a:ext cx="2981325" cy="2491727"/>
            <a:chOff x="3686597" y="3871119"/>
            <a:chExt cx="2981325" cy="2491727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697B9A14-4CC9-1307-3C02-7CF847806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597" y="3876821"/>
              <a:ext cx="2981325" cy="2486025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71D48E3A-DA0B-0C7E-1E0A-269C4B0B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0" t="45928" r="34308" b="44548"/>
            <a:stretch>
              <a:fillRect/>
            </a:stretch>
          </p:blipFill>
          <p:spPr>
            <a:xfrm>
              <a:off x="5943208" y="387111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004B952-6A48-F13C-65C2-052993A15E19}"/>
              </a:ext>
            </a:extLst>
          </p:cNvPr>
          <p:cNvGrpSpPr/>
          <p:nvPr/>
        </p:nvGrpSpPr>
        <p:grpSpPr>
          <a:xfrm>
            <a:off x="10234613" y="3819411"/>
            <a:ext cx="2981325" cy="2486025"/>
            <a:chOff x="10234613" y="3819411"/>
            <a:chExt cx="2981325" cy="24860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88403FF-2B66-4727-9971-056FCD54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613" y="3819411"/>
              <a:ext cx="2981325" cy="248602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BA1BCCEF-D1F2-2FDA-6FC1-6B851CD78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2" t="44577" r="34187" b="45900"/>
            <a:stretch>
              <a:fillRect/>
            </a:stretch>
          </p:blipFill>
          <p:spPr>
            <a:xfrm>
              <a:off x="12495938" y="381941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0449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DF93BF33-151D-BF06-C5B0-B2E98D59CE05}"/>
              </a:ext>
            </a:extLst>
          </p:cNvPr>
          <p:cNvGrpSpPr/>
          <p:nvPr/>
        </p:nvGrpSpPr>
        <p:grpSpPr>
          <a:xfrm>
            <a:off x="2101973" y="1289875"/>
            <a:ext cx="7767889" cy="3678050"/>
            <a:chOff x="405149" y="1223888"/>
            <a:chExt cx="7767889" cy="3678050"/>
          </a:xfrm>
        </p:grpSpPr>
        <p:sp>
          <p:nvSpPr>
            <p:cNvPr id="8" name="圆角矩形 30">
              <a:extLst>
                <a:ext uri="{FF2B5EF4-FFF2-40B4-BE49-F238E27FC236}">
                  <a16:creationId xmlns:a16="http://schemas.microsoft.com/office/drawing/2014/main" id="{738C0B73-6EC5-8F0C-2147-1688C1A133A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05149" y="1223888"/>
              <a:ext cx="7767889" cy="3678050"/>
            </a:xfrm>
            <a:prstGeom prst="roundRect">
              <a:avLst>
                <a:gd name="adj" fmla="val 42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8B77D12-FC44-2B9E-5311-1B611FB7165E}"/>
                </a:ext>
              </a:extLst>
            </p:cNvPr>
            <p:cNvCxnSpPr>
              <a:cxnSpLocks/>
              <a:stCxn id="58" idx="6"/>
            </p:cNvCxnSpPr>
            <p:nvPr>
              <p:custDataLst>
                <p:tags r:id="rId2"/>
              </p:custDataLst>
            </p:nvPr>
          </p:nvCxnSpPr>
          <p:spPr>
            <a:xfrm>
              <a:off x="7177166" y="2609474"/>
              <a:ext cx="5121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圆角矩形 32">
              <a:extLst>
                <a:ext uri="{FF2B5EF4-FFF2-40B4-BE49-F238E27FC236}">
                  <a16:creationId xmlns:a16="http://schemas.microsoft.com/office/drawing/2014/main" id="{08002AC4-D8A8-2E9E-0D70-7873C51E0709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717092" y="1458198"/>
              <a:ext cx="792879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Avg Pool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33">
              <a:extLst>
                <a:ext uri="{FF2B5EF4-FFF2-40B4-BE49-F238E27FC236}">
                  <a16:creationId xmlns:a16="http://schemas.microsoft.com/office/drawing/2014/main" id="{A719CAEA-E00C-68E8-60A6-000405993ABD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693553" y="2277377"/>
              <a:ext cx="824770" cy="647730"/>
            </a:xfrm>
            <a:prstGeom prst="roundRect">
              <a:avLst/>
            </a:prstGeom>
            <a:solidFill>
              <a:srgbClr val="B7DDE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AD3FD1-2A2A-D750-00DE-384FDD07D4F5}"/>
                </a:ext>
              </a:extLst>
            </p:cNvPr>
            <p:cNvCxnSpPr>
              <a:cxnSpLocks/>
              <a:stCxn id="52" idx="3"/>
              <a:endCxn id="58" idx="2"/>
            </p:cNvCxnSpPr>
            <p:nvPr>
              <p:custDataLst>
                <p:tags r:id="rId5"/>
              </p:custDataLst>
            </p:nvPr>
          </p:nvCxnSpPr>
          <p:spPr>
            <a:xfrm>
              <a:off x="6401513" y="2609474"/>
              <a:ext cx="40950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肘形连接符 63">
              <a:extLst>
                <a:ext uri="{FF2B5EF4-FFF2-40B4-BE49-F238E27FC236}">
                  <a16:creationId xmlns:a16="http://schemas.microsoft.com/office/drawing/2014/main" id="{1CFB805B-71C4-7A73-C7BB-D8C958C6639A}"/>
                </a:ext>
              </a:extLst>
            </p:cNvPr>
            <p:cNvCxnSpPr>
              <a:cxnSpLocks/>
              <a:endCxn id="58" idx="4"/>
            </p:cNvCxnSpPr>
            <p:nvPr/>
          </p:nvCxnSpPr>
          <p:spPr>
            <a:xfrm>
              <a:off x="1187777" y="2612797"/>
              <a:ext cx="5806315" cy="179751"/>
            </a:xfrm>
            <a:prstGeom prst="bentConnector4">
              <a:avLst>
                <a:gd name="adj1" fmla="val 366"/>
                <a:gd name="adj2" fmla="val 861744"/>
              </a:avLst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2F2DAB5-CB3D-4CC3-CF2B-180A2B95115C}"/>
                </a:ext>
              </a:extLst>
            </p:cNvPr>
            <p:cNvCxnSpPr>
              <a:cxnSpLocks/>
              <a:endCxn id="11" idx="1"/>
            </p:cNvCxnSpPr>
            <p:nvPr>
              <p:custDataLst>
                <p:tags r:id="rId6"/>
              </p:custDataLst>
            </p:nvPr>
          </p:nvCxnSpPr>
          <p:spPr>
            <a:xfrm flipV="1">
              <a:off x="625314" y="2601242"/>
              <a:ext cx="1068239" cy="1008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圆角矩形 32">
              <a:extLst>
                <a:ext uri="{FF2B5EF4-FFF2-40B4-BE49-F238E27FC236}">
                  <a16:creationId xmlns:a16="http://schemas.microsoft.com/office/drawing/2014/main" id="{27CED938-CEC0-E277-F718-85C7F32F49C4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693553" y="3096555"/>
              <a:ext cx="792879" cy="6477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E7316785-2078-DB8A-29B1-C29ECA8CCD6A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5400000" flipH="1" flipV="1">
              <a:off x="1114547" y="1998698"/>
              <a:ext cx="819179" cy="385911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699941C3-DBC5-9A64-8DB2-7424C110426D}"/>
                </a:ext>
              </a:extLst>
            </p:cNvPr>
            <p:cNvCxnSpPr>
              <a:endCxn id="6" idx="1"/>
            </p:cNvCxnSpPr>
            <p:nvPr/>
          </p:nvCxnSpPr>
          <p:spPr>
            <a:xfrm rot="16200000" flipH="1">
              <a:off x="1102778" y="2829645"/>
              <a:ext cx="819178" cy="362372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74343BA-1DA2-0D4C-896D-CFBF5837F673}"/>
                </a:ext>
              </a:extLst>
            </p:cNvPr>
            <p:cNvSpPr/>
            <p:nvPr/>
          </p:nvSpPr>
          <p:spPr>
            <a:xfrm>
              <a:off x="3159504" y="2410113"/>
              <a:ext cx="398722" cy="398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F4972F6-618E-2EB9-4BBF-37C278C6E778}"/>
                </a:ext>
              </a:extLst>
            </p:cNvPr>
            <p:cNvCxnSpPr>
              <a:stCxn id="11" idx="3"/>
              <a:endCxn id="38" idx="2"/>
            </p:cNvCxnSpPr>
            <p:nvPr/>
          </p:nvCxnSpPr>
          <p:spPr>
            <a:xfrm>
              <a:off x="2518323" y="2601242"/>
              <a:ext cx="641181" cy="82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010657AE-FE5F-9AD7-FFCD-28497E530737}"/>
                </a:ext>
              </a:extLst>
            </p:cNvPr>
            <p:cNvCxnSpPr>
              <a:stCxn id="10" idx="3"/>
              <a:endCxn id="38" idx="0"/>
            </p:cNvCxnSpPr>
            <p:nvPr/>
          </p:nvCxnSpPr>
          <p:spPr>
            <a:xfrm>
              <a:off x="2509971" y="1782063"/>
              <a:ext cx="848894" cy="628050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E6114A7-80CA-E94A-076B-D30D7DBF2BD2}"/>
                </a:ext>
              </a:extLst>
            </p:cNvPr>
            <p:cNvCxnSpPr>
              <a:stCxn id="6" idx="3"/>
              <a:endCxn id="38" idx="4"/>
            </p:cNvCxnSpPr>
            <p:nvPr/>
          </p:nvCxnSpPr>
          <p:spPr>
            <a:xfrm flipV="1">
              <a:off x="2486432" y="2808835"/>
              <a:ext cx="872433" cy="611585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圆角矩形 32">
              <a:extLst>
                <a:ext uri="{FF2B5EF4-FFF2-40B4-BE49-F238E27FC236}">
                  <a16:creationId xmlns:a16="http://schemas.microsoft.com/office/drawing/2014/main" id="{5DF64B7A-81A4-E4CB-035B-87D68E69BF9B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4054067" y="2285609"/>
              <a:ext cx="792879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77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FF0D942-B888-B6B0-121B-629B3AA4DE8D}"/>
                </a:ext>
              </a:extLst>
            </p:cNvPr>
            <p:cNvCxnSpPr>
              <a:stCxn id="38" idx="6"/>
              <a:endCxn id="46" idx="1"/>
            </p:cNvCxnSpPr>
            <p:nvPr/>
          </p:nvCxnSpPr>
          <p:spPr>
            <a:xfrm>
              <a:off x="3558226" y="2609474"/>
              <a:ext cx="49584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E5A753D8-6D2D-B846-D272-FD4724C5D4BA}"/>
                </a:ext>
              </a:extLst>
            </p:cNvPr>
            <p:cNvCxnSpPr>
              <a:cxnSpLocks/>
              <a:stCxn id="46" idx="3"/>
              <a:endCxn id="52" idx="1"/>
            </p:cNvCxnSpPr>
            <p:nvPr/>
          </p:nvCxnSpPr>
          <p:spPr>
            <a:xfrm>
              <a:off x="4846946" y="2609474"/>
              <a:ext cx="4561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32">
              <a:extLst>
                <a:ext uri="{FF2B5EF4-FFF2-40B4-BE49-F238E27FC236}">
                  <a16:creationId xmlns:a16="http://schemas.microsoft.com/office/drawing/2014/main" id="{2180FA5B-DCE7-7095-028F-AF0E428EEE75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5303121" y="2285609"/>
              <a:ext cx="1098392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汇总连接 57">
              <a:extLst>
                <a:ext uri="{FF2B5EF4-FFF2-40B4-BE49-F238E27FC236}">
                  <a16:creationId xmlns:a16="http://schemas.microsoft.com/office/drawing/2014/main" id="{3D3A8098-3A9D-BE2C-CE45-04EA49B6A50F}"/>
                </a:ext>
              </a:extLst>
            </p:cNvPr>
            <p:cNvSpPr/>
            <p:nvPr/>
          </p:nvSpPr>
          <p:spPr>
            <a:xfrm>
              <a:off x="6811017" y="2426399"/>
              <a:ext cx="366149" cy="366149"/>
            </a:xfrm>
            <a:prstGeom prst="flowChartSummingJunct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09C36CA-BBE0-FE1B-5A4B-5C98255547B4}"/>
                </a:ext>
              </a:extLst>
            </p:cNvPr>
            <p:cNvSpPr txBox="1"/>
            <p:nvPr/>
          </p:nvSpPr>
          <p:spPr>
            <a:xfrm>
              <a:off x="4731495" y="2309169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293BA85-DBA2-36CE-6183-79A14C167F48}"/>
                </a:ext>
              </a:extLst>
            </p:cNvPr>
            <p:cNvSpPr txBox="1"/>
            <p:nvPr/>
          </p:nvSpPr>
          <p:spPr>
            <a:xfrm>
              <a:off x="2603262" y="1528494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9B962F0-25EF-44F1-C383-F38DF098C7CF}"/>
                </a:ext>
              </a:extLst>
            </p:cNvPr>
            <p:cNvSpPr txBox="1"/>
            <p:nvPr/>
          </p:nvSpPr>
          <p:spPr>
            <a:xfrm>
              <a:off x="2489119" y="2319800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D5C5E40-60AE-21AE-D4C5-EDFDC9332086}"/>
                </a:ext>
              </a:extLst>
            </p:cNvPr>
            <p:cNvSpPr txBox="1"/>
            <p:nvPr/>
          </p:nvSpPr>
          <p:spPr>
            <a:xfrm>
              <a:off x="2509971" y="3128930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2F946EB-2CD9-ED72-8C9C-97D944FDCBF4}"/>
                </a:ext>
              </a:extLst>
            </p:cNvPr>
            <p:cNvSpPr txBox="1"/>
            <p:nvPr/>
          </p:nvSpPr>
          <p:spPr>
            <a:xfrm>
              <a:off x="3464497" y="2290140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B172383-93ED-AE35-6019-BF48B38AD27A}"/>
                </a:ext>
              </a:extLst>
            </p:cNvPr>
            <p:cNvSpPr txBox="1"/>
            <p:nvPr/>
          </p:nvSpPr>
          <p:spPr>
            <a:xfrm>
              <a:off x="688392" y="2286024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46183B1-D2B5-6EF5-8E90-29DFE50BC36F}"/>
                </a:ext>
              </a:extLst>
            </p:cNvPr>
            <p:cNvSpPr txBox="1"/>
            <p:nvPr/>
          </p:nvSpPr>
          <p:spPr>
            <a:xfrm>
              <a:off x="6307784" y="2190282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B98FB79-6095-019D-B156-A4D3B90DB25F}"/>
                </a:ext>
              </a:extLst>
            </p:cNvPr>
            <p:cNvSpPr txBox="1"/>
            <p:nvPr/>
          </p:nvSpPr>
          <p:spPr>
            <a:xfrm>
              <a:off x="7193045" y="2309168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4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1B2599-FA05-7059-D7A2-764582492C2F}"/>
              </a:ext>
            </a:extLst>
          </p:cNvPr>
          <p:cNvSpPr txBox="1"/>
          <p:nvPr/>
        </p:nvSpPr>
        <p:spPr>
          <a:xfrm>
            <a:off x="958283" y="5705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048mdfa,DNA,LPGA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E175B7C-7BC9-28E4-6D46-FB114D5D82AE}"/>
              </a:ext>
            </a:extLst>
          </p:cNvPr>
          <p:cNvGrpSpPr/>
          <p:nvPr/>
        </p:nvGrpSpPr>
        <p:grpSpPr>
          <a:xfrm>
            <a:off x="3611562" y="939862"/>
            <a:ext cx="2981325" cy="2486025"/>
            <a:chOff x="3611562" y="939862"/>
            <a:chExt cx="2981325" cy="248602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1A57DA9-E011-0FB5-0A95-B2700E748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562" y="939862"/>
              <a:ext cx="2981325" cy="248602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92B6F0-4F50-6C42-34CC-6FCBAE16A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13" t="44264" r="35446" b="46212"/>
            <a:stretch>
              <a:fillRect/>
            </a:stretch>
          </p:blipFill>
          <p:spPr>
            <a:xfrm>
              <a:off x="5872887" y="94919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72FCF8-181A-71A0-D761-55649A79B013}"/>
              </a:ext>
            </a:extLst>
          </p:cNvPr>
          <p:cNvGrpSpPr/>
          <p:nvPr/>
        </p:nvGrpSpPr>
        <p:grpSpPr>
          <a:xfrm>
            <a:off x="466044" y="939862"/>
            <a:ext cx="2981325" cy="2486025"/>
            <a:chOff x="466044" y="939862"/>
            <a:chExt cx="2981325" cy="24860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0851B6-83A4-2755-5134-72E58AE05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44" y="939862"/>
              <a:ext cx="2981325" cy="24860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579BD51-75D3-A6E2-90F6-BA9ED9D41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9" t="43424" r="36579" b="47052"/>
            <a:stretch>
              <a:fillRect/>
            </a:stretch>
          </p:blipFill>
          <p:spPr>
            <a:xfrm>
              <a:off x="2727369" y="94919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E46585-ECD5-24EF-279A-4027748E7B97}"/>
              </a:ext>
            </a:extLst>
          </p:cNvPr>
          <p:cNvGrpSpPr/>
          <p:nvPr/>
        </p:nvGrpSpPr>
        <p:grpSpPr>
          <a:xfrm>
            <a:off x="6981144" y="949194"/>
            <a:ext cx="2981325" cy="2486025"/>
            <a:chOff x="6981144" y="949194"/>
            <a:chExt cx="2981325" cy="248602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CFF0B2C-EA3B-15C2-AC59-5DF1C4F8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44" y="949194"/>
              <a:ext cx="2981325" cy="248602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B66317D-D64B-4C86-E2BC-73183602D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92" t="43128" r="36266" b="47349"/>
            <a:stretch>
              <a:fillRect/>
            </a:stretch>
          </p:blipFill>
          <p:spPr>
            <a:xfrm>
              <a:off x="9242469" y="94919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291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FC9D72-7470-8A5B-C262-8129DE3B3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" y="887298"/>
            <a:ext cx="2924175" cy="2028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F25854-C36D-71C4-F959-DA49395B28A4}"/>
              </a:ext>
            </a:extLst>
          </p:cNvPr>
          <p:cNvSpPr txBox="1"/>
          <p:nvPr/>
        </p:nvSpPr>
        <p:spPr>
          <a:xfrm>
            <a:off x="506047" y="0"/>
            <a:ext cx="3113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sirst064</a:t>
            </a:r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2EDFD1-8304-E30B-B077-F86EBDCBF0DC}"/>
              </a:ext>
            </a:extLst>
          </p:cNvPr>
          <p:cNvGrpSpPr/>
          <p:nvPr/>
        </p:nvGrpSpPr>
        <p:grpSpPr>
          <a:xfrm>
            <a:off x="3171825" y="887298"/>
            <a:ext cx="2924175" cy="2028825"/>
            <a:chOff x="3314159" y="1454379"/>
            <a:chExt cx="2924175" cy="202882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0EB51C3-E43F-8C0D-A5AD-47462F686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159" y="1454379"/>
              <a:ext cx="2924175" cy="202882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CC49C13-869C-CDC4-6079-FD71CE55D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4" t="78324" r="53407" b="10564"/>
            <a:stretch>
              <a:fillRect/>
            </a:stretch>
          </p:blipFill>
          <p:spPr>
            <a:xfrm>
              <a:off x="5518334" y="145437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F140C5-F16F-B334-17BD-99F13C2E8B3A}"/>
              </a:ext>
            </a:extLst>
          </p:cNvPr>
          <p:cNvGrpSpPr/>
          <p:nvPr/>
        </p:nvGrpSpPr>
        <p:grpSpPr>
          <a:xfrm>
            <a:off x="6508272" y="887297"/>
            <a:ext cx="2924175" cy="2028825"/>
            <a:chOff x="6508272" y="887297"/>
            <a:chExt cx="2924175" cy="202882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99322FB-11E7-EDA0-48A8-0D3D23C50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72" y="887297"/>
              <a:ext cx="2924175" cy="202882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6FC53AB-5E05-1D1A-1B02-26FEB453C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10" t="76486" r="52581" b="12403"/>
            <a:stretch>
              <a:fillRect/>
            </a:stretch>
          </p:blipFill>
          <p:spPr>
            <a:xfrm>
              <a:off x="8712447" y="887298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AA9A49-47A9-59E8-985E-B2CAD26B5031}"/>
              </a:ext>
            </a:extLst>
          </p:cNvPr>
          <p:cNvGrpSpPr/>
          <p:nvPr/>
        </p:nvGrpSpPr>
        <p:grpSpPr>
          <a:xfrm>
            <a:off x="9844719" y="887296"/>
            <a:ext cx="2924175" cy="2028825"/>
            <a:chOff x="9969483" y="771517"/>
            <a:chExt cx="2924175" cy="202882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39D0051-B8D5-2898-490F-04DC79317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9483" y="771517"/>
              <a:ext cx="2924175" cy="202882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339E655-F7D7-5CD6-131F-EC2BAF412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8" t="78555" r="53203" b="10334"/>
            <a:stretch>
              <a:fillRect/>
            </a:stretch>
          </p:blipFill>
          <p:spPr>
            <a:xfrm>
              <a:off x="12173658" y="77151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DE2BA9C-224C-E3D9-AA12-A5D372EBC092}"/>
              </a:ext>
            </a:extLst>
          </p:cNvPr>
          <p:cNvGrpSpPr/>
          <p:nvPr/>
        </p:nvGrpSpPr>
        <p:grpSpPr>
          <a:xfrm>
            <a:off x="0" y="3300706"/>
            <a:ext cx="2924175" cy="2028825"/>
            <a:chOff x="0" y="3300706"/>
            <a:chExt cx="2924175" cy="2028825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396DCF1-2AD1-8FFA-71B9-13FDCEF4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00706"/>
              <a:ext cx="2924175" cy="202882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A1134C26-169B-A67B-00D6-F66C26969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2" t="79239" r="53979" b="9649"/>
            <a:stretch>
              <a:fillRect/>
            </a:stretch>
          </p:blipFill>
          <p:spPr>
            <a:xfrm>
              <a:off x="2204175" y="330070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F192F0-EABA-EBA7-93B1-87F0DA11EC14}"/>
              </a:ext>
            </a:extLst>
          </p:cNvPr>
          <p:cNvGrpSpPr/>
          <p:nvPr/>
        </p:nvGrpSpPr>
        <p:grpSpPr>
          <a:xfrm>
            <a:off x="3380147" y="3300706"/>
            <a:ext cx="2924175" cy="2028825"/>
            <a:chOff x="3380147" y="3300706"/>
            <a:chExt cx="2924175" cy="202882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2A8E2DB-3B6B-8FC1-2A89-A0316E132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147" y="3300706"/>
              <a:ext cx="2924175" cy="2028825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B2A79C5-58EB-523C-DD00-82275092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81" t="81279" r="49910" b="7610"/>
            <a:stretch>
              <a:fillRect/>
            </a:stretch>
          </p:blipFill>
          <p:spPr>
            <a:xfrm>
              <a:off x="5584322" y="330070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DCCB3A-1CC8-8EA2-F33C-61C0DA0ACC37}"/>
              </a:ext>
            </a:extLst>
          </p:cNvPr>
          <p:cNvGrpSpPr/>
          <p:nvPr/>
        </p:nvGrpSpPr>
        <p:grpSpPr>
          <a:xfrm>
            <a:off x="6508271" y="3300705"/>
            <a:ext cx="2924176" cy="2028825"/>
            <a:chOff x="6508271" y="3300705"/>
            <a:chExt cx="2924176" cy="20288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B4BD9A4-7CF9-8847-97BE-D4AF5292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71" y="3300705"/>
              <a:ext cx="2924175" cy="202882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F3548AD-FADA-48C9-9E79-9E0BA172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39" t="78914" r="52852" b="9975"/>
            <a:stretch>
              <a:fillRect/>
            </a:stretch>
          </p:blipFill>
          <p:spPr>
            <a:xfrm>
              <a:off x="8712447" y="330070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449235-1B0C-5558-0358-1BDD23FA4E8D}"/>
              </a:ext>
            </a:extLst>
          </p:cNvPr>
          <p:cNvGrpSpPr/>
          <p:nvPr/>
        </p:nvGrpSpPr>
        <p:grpSpPr>
          <a:xfrm>
            <a:off x="9844718" y="3300704"/>
            <a:ext cx="2924175" cy="2028825"/>
            <a:chOff x="9844718" y="3300704"/>
            <a:chExt cx="2924175" cy="202882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4E23486-F5E5-BECB-E52A-6B003D0C1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718" y="3300704"/>
              <a:ext cx="2924175" cy="202882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C12D108-66A6-71FE-AE1F-66070E2E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28" t="78382" r="53463" b="10506"/>
            <a:stretch>
              <a:fillRect/>
            </a:stretch>
          </p:blipFill>
          <p:spPr>
            <a:xfrm>
              <a:off x="12048893" y="330070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6658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DCDD25-352F-FE00-12E5-47EB6094C9A8}"/>
              </a:ext>
            </a:extLst>
          </p:cNvPr>
          <p:cNvSpPr txBox="1"/>
          <p:nvPr/>
        </p:nvSpPr>
        <p:spPr>
          <a:xfrm>
            <a:off x="958283" y="570530"/>
            <a:ext cx="217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064mdfa,DNA,LPGA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1783F4-F3A5-00C7-E738-7CF3846E4A75}"/>
              </a:ext>
            </a:extLst>
          </p:cNvPr>
          <p:cNvGrpSpPr/>
          <p:nvPr/>
        </p:nvGrpSpPr>
        <p:grpSpPr>
          <a:xfrm>
            <a:off x="523826" y="1255090"/>
            <a:ext cx="2924175" cy="2028825"/>
            <a:chOff x="523826" y="1255090"/>
            <a:chExt cx="2924175" cy="20288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522F70F-D452-70B1-1FDA-4633B250E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26" y="1255090"/>
              <a:ext cx="2924175" cy="20288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4F387B-5870-490B-C8C4-C9D7EA278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2" t="78945" r="54569" b="9944"/>
            <a:stretch>
              <a:fillRect/>
            </a:stretch>
          </p:blipFill>
          <p:spPr>
            <a:xfrm>
              <a:off x="2728001" y="125509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7A95301-514D-E975-88D8-4B52339BABA1}"/>
              </a:ext>
            </a:extLst>
          </p:cNvPr>
          <p:cNvGrpSpPr/>
          <p:nvPr/>
        </p:nvGrpSpPr>
        <p:grpSpPr>
          <a:xfrm>
            <a:off x="3728939" y="1255090"/>
            <a:ext cx="2924175" cy="2028825"/>
            <a:chOff x="3728939" y="1255090"/>
            <a:chExt cx="2924175" cy="20288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A38EC9F-FF81-9EF3-4CA5-014A88EB9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939" y="1255090"/>
              <a:ext cx="2924175" cy="202882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D92E435-82F3-037A-6958-418B2E2E6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4" t="79079" r="53407" b="9809"/>
            <a:stretch>
              <a:fillRect/>
            </a:stretch>
          </p:blipFill>
          <p:spPr>
            <a:xfrm>
              <a:off x="5933114" y="125509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C73190A-69E4-3138-0274-08D750D83CDD}"/>
              </a:ext>
            </a:extLst>
          </p:cNvPr>
          <p:cNvGrpSpPr/>
          <p:nvPr/>
        </p:nvGrpSpPr>
        <p:grpSpPr>
          <a:xfrm>
            <a:off x="7026916" y="1255089"/>
            <a:ext cx="2924175" cy="2028825"/>
            <a:chOff x="7026916" y="1255089"/>
            <a:chExt cx="2924175" cy="202882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D4EF531-0B9F-E6C8-0A6A-E5BC7FFE1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16" y="1255089"/>
              <a:ext cx="2924175" cy="202882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213954E-24C4-83A2-1DD3-04CDA1B99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68" t="79530" r="53723" b="9359"/>
            <a:stretch>
              <a:fillRect/>
            </a:stretch>
          </p:blipFill>
          <p:spPr>
            <a:xfrm>
              <a:off x="9231091" y="125508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4065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558755-16F3-AAB1-71F7-42A06FDC3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76" y="1057275"/>
            <a:ext cx="3124200" cy="209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2463F4-7587-0915-7447-B740DC4CDEB0}"/>
              </a:ext>
            </a:extLst>
          </p:cNvPr>
          <p:cNvSpPr txBox="1"/>
          <p:nvPr/>
        </p:nvSpPr>
        <p:spPr>
          <a:xfrm>
            <a:off x="324453" y="135492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0132,GT,Ours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EDE684-FA76-1C97-8D4D-D62CA3EC1085}"/>
              </a:ext>
            </a:extLst>
          </p:cNvPr>
          <p:cNvGrpSpPr/>
          <p:nvPr/>
        </p:nvGrpSpPr>
        <p:grpSpPr>
          <a:xfrm>
            <a:off x="3277203" y="1057275"/>
            <a:ext cx="3124200" cy="2095500"/>
            <a:chOff x="4295775" y="1057275"/>
            <a:chExt cx="3124200" cy="20955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E09BE41-60A6-6964-9004-CB89B042E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775" y="1057275"/>
              <a:ext cx="3124200" cy="20955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B2419BF-9B53-D09A-8865-905CAF004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6" t="75838" r="10551" b="13051"/>
            <a:stretch>
              <a:fillRect/>
            </a:stretch>
          </p:blipFill>
          <p:spPr>
            <a:xfrm>
              <a:off x="6699975" y="105727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87BD03-94ED-4DF1-330B-E5A530DC593B}"/>
              </a:ext>
            </a:extLst>
          </p:cNvPr>
          <p:cNvGrpSpPr/>
          <p:nvPr/>
        </p:nvGrpSpPr>
        <p:grpSpPr>
          <a:xfrm>
            <a:off x="6727182" y="1057275"/>
            <a:ext cx="3124200" cy="2095500"/>
            <a:chOff x="7975190" y="1057275"/>
            <a:chExt cx="3124200" cy="20955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B2279B1-26E6-9E49-2C38-544BF74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190" y="1057275"/>
              <a:ext cx="3124200" cy="20955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06662B2-87E7-9568-3DFE-A4FB9C94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57" t="75530" r="10990" b="13359"/>
            <a:stretch>
              <a:fillRect/>
            </a:stretch>
          </p:blipFill>
          <p:spPr>
            <a:xfrm>
              <a:off x="10379390" y="105727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1766755-8A69-4884-8A6B-B8F63B19CE7C}"/>
              </a:ext>
            </a:extLst>
          </p:cNvPr>
          <p:cNvGrpSpPr/>
          <p:nvPr/>
        </p:nvGrpSpPr>
        <p:grpSpPr>
          <a:xfrm>
            <a:off x="10436989" y="1057275"/>
            <a:ext cx="3124200" cy="2095500"/>
            <a:chOff x="10436989" y="1057275"/>
            <a:chExt cx="3124200" cy="20955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D8A7231-9F78-BF54-79E4-B3486C1D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989" y="1057275"/>
              <a:ext cx="3124200" cy="20955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2CB942A-77AC-272E-2EAE-DF81C389D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13" t="75014" r="11235" b="13875"/>
            <a:stretch>
              <a:fillRect/>
            </a:stretch>
          </p:blipFill>
          <p:spPr>
            <a:xfrm>
              <a:off x="12841189" y="105727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0C950043-60FE-A863-9F55-F32E40FA7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161" y="3705226"/>
            <a:ext cx="3124200" cy="20955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B49604-79BE-79C6-E842-776842FD30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03" y="3793362"/>
            <a:ext cx="3124200" cy="20955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013FCFA-365E-1328-7CAB-BD029613D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3" t="75025" r="10215" b="13864"/>
          <a:stretch>
            <a:fillRect/>
          </a:stretch>
        </p:blipFill>
        <p:spPr>
          <a:xfrm>
            <a:off x="5681403" y="3793362"/>
            <a:ext cx="720000" cy="720000"/>
          </a:xfrm>
          <a:custGeom>
            <a:avLst/>
            <a:gdLst>
              <a:gd name="connsiteX0" fmla="*/ 0 w 720000"/>
              <a:gd name="connsiteY0" fmla="*/ 0 h 720000"/>
              <a:gd name="connsiteX1" fmla="*/ 720000 w 720000"/>
              <a:gd name="connsiteY1" fmla="*/ 0 h 720000"/>
              <a:gd name="connsiteX2" fmla="*/ 720000 w 720000"/>
              <a:gd name="connsiteY2" fmla="*/ 720000 h 720000"/>
              <a:gd name="connsiteX3" fmla="*/ 0 w 720000"/>
              <a:gd name="connsiteY3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72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0" y="72000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410EF4-047C-5DFA-D6DD-F25A07E070FF}"/>
              </a:ext>
            </a:extLst>
          </p:cNvPr>
          <p:cNvGrpSpPr/>
          <p:nvPr/>
        </p:nvGrpSpPr>
        <p:grpSpPr>
          <a:xfrm>
            <a:off x="6727182" y="3793362"/>
            <a:ext cx="3124200" cy="2095500"/>
            <a:chOff x="6727182" y="3793362"/>
            <a:chExt cx="3124200" cy="20955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69E3D4C-A4D0-C249-7F29-83EBBD5DF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182" y="3793362"/>
              <a:ext cx="3124200" cy="2095500"/>
            </a:xfrm>
            <a:prstGeom prst="rect">
              <a:avLst/>
            </a:prstGeom>
          </p:spPr>
        </p:pic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3AF84D1-5735-2075-FFDB-C5964519242B}"/>
                </a:ext>
              </a:extLst>
            </p:cNvPr>
            <p:cNvSpPr/>
            <p:nvPr/>
          </p:nvSpPr>
          <p:spPr>
            <a:xfrm>
              <a:off x="9311382" y="5201013"/>
              <a:ext cx="360000" cy="48794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88795E-3505-89B6-A9F6-23E95EB9E130}"/>
              </a:ext>
            </a:extLst>
          </p:cNvPr>
          <p:cNvGrpSpPr/>
          <p:nvPr/>
        </p:nvGrpSpPr>
        <p:grpSpPr>
          <a:xfrm>
            <a:off x="10031382" y="3793362"/>
            <a:ext cx="3124200" cy="2095500"/>
            <a:chOff x="10031382" y="3793362"/>
            <a:chExt cx="3124200" cy="20955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F2E839F-B5D2-FD71-0D25-2FF923CB1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1382" y="3793362"/>
              <a:ext cx="3124200" cy="2095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540D43-3134-32CE-947B-695F6C27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66" t="75755" r="10082" b="13134"/>
            <a:stretch>
              <a:fillRect/>
            </a:stretch>
          </p:blipFill>
          <p:spPr>
            <a:xfrm>
              <a:off x="12435582" y="379336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C64056-B0BC-D56A-33B7-89A51A3DB12B}"/>
              </a:ext>
            </a:extLst>
          </p:cNvPr>
          <p:cNvSpPr txBox="1"/>
          <p:nvPr/>
        </p:nvSpPr>
        <p:spPr>
          <a:xfrm>
            <a:off x="4078806" y="179412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429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A97BB2-F359-06AE-8769-D4C3E409FD03}"/>
              </a:ext>
            </a:extLst>
          </p:cNvPr>
          <p:cNvSpPr txBox="1"/>
          <p:nvPr/>
        </p:nvSpPr>
        <p:spPr>
          <a:xfrm>
            <a:off x="790916" y="182726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0132mdfa,DNA,LPGA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251D9A4-EB32-64BA-2305-0BF4997FA73D}"/>
              </a:ext>
            </a:extLst>
          </p:cNvPr>
          <p:cNvGrpSpPr/>
          <p:nvPr/>
        </p:nvGrpSpPr>
        <p:grpSpPr>
          <a:xfrm>
            <a:off x="402771" y="1042307"/>
            <a:ext cx="3124200" cy="2095500"/>
            <a:chOff x="390525" y="1042307"/>
            <a:chExt cx="3124200" cy="20955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2066572-55D0-7213-6352-A9F9F2D06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25" y="1042307"/>
              <a:ext cx="3124200" cy="20955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DABC313-333B-2012-7379-EE6ECF2F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9" t="75529" r="10548" b="13359"/>
            <a:stretch>
              <a:fillRect/>
            </a:stretch>
          </p:blipFill>
          <p:spPr>
            <a:xfrm>
              <a:off x="2794725" y="104230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C023B5A-5714-2D54-DB1E-6D2AC708FAF4}"/>
                </a:ext>
              </a:extLst>
            </p:cNvPr>
            <p:cNvCxnSpPr/>
            <p:nvPr/>
          </p:nvCxnSpPr>
          <p:spPr>
            <a:xfrm>
              <a:off x="2794725" y="1762307"/>
              <a:ext cx="213814" cy="106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A0AAC55-6FE8-D98A-0EE2-F7326A8205DC}"/>
                </a:ext>
              </a:extLst>
            </p:cNvPr>
            <p:cNvCxnSpPr/>
            <p:nvPr/>
          </p:nvCxnSpPr>
          <p:spPr>
            <a:xfrm flipH="1">
              <a:off x="3110593" y="1762307"/>
              <a:ext cx="404132" cy="1038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7AA84D6-82C5-52E1-693E-598523AE38D5}"/>
                </a:ext>
              </a:extLst>
            </p:cNvPr>
            <p:cNvSpPr/>
            <p:nvPr/>
          </p:nvSpPr>
          <p:spPr>
            <a:xfrm>
              <a:off x="390525" y="1042307"/>
              <a:ext cx="131989" cy="1905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EE5348-71E4-A094-FB44-CC1AB1574A0A}"/>
                </a:ext>
              </a:extLst>
            </p:cNvPr>
            <p:cNvSpPr/>
            <p:nvPr/>
          </p:nvSpPr>
          <p:spPr>
            <a:xfrm>
              <a:off x="1065439" y="2873829"/>
              <a:ext cx="297997" cy="26397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FE1745C-3DA4-8537-D707-2067190B6F37}"/>
                </a:ext>
              </a:extLst>
            </p:cNvPr>
            <p:cNvSpPr/>
            <p:nvPr/>
          </p:nvSpPr>
          <p:spPr>
            <a:xfrm>
              <a:off x="3282043" y="2947307"/>
              <a:ext cx="179614" cy="1905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7F7E268-BEE9-244E-7460-017DEE5DC2E1}"/>
              </a:ext>
            </a:extLst>
          </p:cNvPr>
          <p:cNvGrpSpPr/>
          <p:nvPr/>
        </p:nvGrpSpPr>
        <p:grpSpPr>
          <a:xfrm>
            <a:off x="3708627" y="1042307"/>
            <a:ext cx="3124200" cy="2095500"/>
            <a:chOff x="3708627" y="1042307"/>
            <a:chExt cx="3124200" cy="20955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2031456-DBC5-9417-1227-E5C75CF5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627" y="1042307"/>
              <a:ext cx="3124200" cy="20955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0B8184E-5556-0137-3D70-5DFB54CC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81" t="76552" r="10667" b="12337"/>
            <a:stretch>
              <a:fillRect/>
            </a:stretch>
          </p:blipFill>
          <p:spPr>
            <a:xfrm>
              <a:off x="6112827" y="104230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D8478E8-03C9-7DAE-7CA8-3459C882C75E}"/>
              </a:ext>
            </a:extLst>
          </p:cNvPr>
          <p:cNvGrpSpPr/>
          <p:nvPr/>
        </p:nvGrpSpPr>
        <p:grpSpPr>
          <a:xfrm>
            <a:off x="7219174" y="1042307"/>
            <a:ext cx="3124200" cy="2095500"/>
            <a:chOff x="7219174" y="1042307"/>
            <a:chExt cx="3124200" cy="20955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289AD47-3054-391B-0615-FA1953FA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174" y="1042307"/>
              <a:ext cx="3124200" cy="20955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9794C92-8DCB-9F55-FB28-399EEC8D2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48" t="74361" r="9999" b="14528"/>
            <a:stretch>
              <a:fillRect/>
            </a:stretch>
          </p:blipFill>
          <p:spPr>
            <a:xfrm>
              <a:off x="9623374" y="104230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459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DF8F18-D5B1-3A2F-98BF-ECCB45380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" y="1188482"/>
            <a:ext cx="2905125" cy="20383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494816-4E9F-842F-8460-FFBABB4922ED}"/>
              </a:ext>
            </a:extLst>
          </p:cNvPr>
          <p:cNvSpPr txBox="1"/>
          <p:nvPr/>
        </p:nvSpPr>
        <p:spPr>
          <a:xfrm>
            <a:off x="1181100" y="81915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0352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9E466AB-135A-76E1-B959-86EE8FB5B8CD}"/>
              </a:ext>
            </a:extLst>
          </p:cNvPr>
          <p:cNvGrpSpPr/>
          <p:nvPr/>
        </p:nvGrpSpPr>
        <p:grpSpPr>
          <a:xfrm>
            <a:off x="4124325" y="1188482"/>
            <a:ext cx="2905125" cy="2038350"/>
            <a:chOff x="4124325" y="1188482"/>
            <a:chExt cx="2905125" cy="20383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90C62FF-F3BF-BC0C-949D-DF677772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4325" y="1188482"/>
              <a:ext cx="2905125" cy="20383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5FD82C9-FB49-627F-EFA5-3DB4CB33C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5" t="72111" r="88019" b="16778"/>
            <a:stretch>
              <a:fillRect/>
            </a:stretch>
          </p:blipFill>
          <p:spPr>
            <a:xfrm>
              <a:off x="6309450" y="118848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1391BB7-0A73-6336-0E18-E01F221372D9}"/>
              </a:ext>
            </a:extLst>
          </p:cNvPr>
          <p:cNvGrpSpPr/>
          <p:nvPr/>
        </p:nvGrpSpPr>
        <p:grpSpPr>
          <a:xfrm>
            <a:off x="7586662" y="1188482"/>
            <a:ext cx="2905125" cy="2038350"/>
            <a:chOff x="7586662" y="1188482"/>
            <a:chExt cx="2905125" cy="203835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8AE80CB-3084-9AC0-D739-D176EEDC4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662" y="1188482"/>
              <a:ext cx="2905125" cy="203835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CF01DE2-E9B7-D80B-C25B-3F3224C5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2" t="70442" r="88772" b="18447"/>
            <a:stretch>
              <a:fillRect/>
            </a:stretch>
          </p:blipFill>
          <p:spPr>
            <a:xfrm>
              <a:off x="9771787" y="118848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C7B6EE2-9B62-4C48-0799-B6E29A8F0BCA}"/>
              </a:ext>
            </a:extLst>
          </p:cNvPr>
          <p:cNvGrpSpPr/>
          <p:nvPr/>
        </p:nvGrpSpPr>
        <p:grpSpPr>
          <a:xfrm>
            <a:off x="10928490" y="1209127"/>
            <a:ext cx="2905125" cy="2038350"/>
            <a:chOff x="10928490" y="1209127"/>
            <a:chExt cx="2905125" cy="203835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8683231-047E-0F2C-CCB6-8DE74C32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8490" y="1209127"/>
              <a:ext cx="2905125" cy="20383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D75E2D3-9154-96D0-F9C5-4BABB58E7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0" t="71047" r="89684" b="17842"/>
            <a:stretch>
              <a:fillRect/>
            </a:stretch>
          </p:blipFill>
          <p:spPr>
            <a:xfrm>
              <a:off x="13113615" y="122068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55A1095-3C37-E83B-37C8-CA795B33C50C}"/>
              </a:ext>
            </a:extLst>
          </p:cNvPr>
          <p:cNvGrpSpPr/>
          <p:nvPr/>
        </p:nvGrpSpPr>
        <p:grpSpPr>
          <a:xfrm>
            <a:off x="904876" y="3833511"/>
            <a:ext cx="2905125" cy="2038350"/>
            <a:chOff x="904876" y="3833511"/>
            <a:chExt cx="2905125" cy="203835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EAA7600-C99F-613D-249A-80CBA12A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76" y="3833511"/>
              <a:ext cx="2905125" cy="203835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97314E2-E440-CBA8-1594-708280857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6" t="70088" r="88238" b="18801"/>
            <a:stretch>
              <a:fillRect/>
            </a:stretch>
          </p:blipFill>
          <p:spPr>
            <a:xfrm>
              <a:off x="3090001" y="383351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0E22D04-DA13-A383-6C11-5219CCC880D0}"/>
                </a:ext>
              </a:extLst>
            </p:cNvPr>
            <p:cNvCxnSpPr/>
            <p:nvPr/>
          </p:nvCxnSpPr>
          <p:spPr>
            <a:xfrm flipV="1">
              <a:off x="1099595" y="3833511"/>
              <a:ext cx="1990406" cy="1479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EB73A0C-9398-04F9-C08D-269571032EA3}"/>
                </a:ext>
              </a:extLst>
            </p:cNvPr>
            <p:cNvCxnSpPr/>
            <p:nvPr/>
          </p:nvCxnSpPr>
          <p:spPr>
            <a:xfrm flipV="1">
              <a:off x="1181100" y="4553511"/>
              <a:ext cx="2628901" cy="967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9820DCF-68A0-70AE-7BEA-6E4474A08F65}"/>
                </a:ext>
              </a:extLst>
            </p:cNvPr>
            <p:cNvSpPr/>
            <p:nvPr/>
          </p:nvSpPr>
          <p:spPr>
            <a:xfrm>
              <a:off x="2257063" y="4975365"/>
              <a:ext cx="1552938" cy="72112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F6906B0-80FE-0F5E-71C9-701CD8C5AE30}"/>
              </a:ext>
            </a:extLst>
          </p:cNvPr>
          <p:cNvGrpSpPr/>
          <p:nvPr/>
        </p:nvGrpSpPr>
        <p:grpSpPr>
          <a:xfrm>
            <a:off x="4165964" y="3899677"/>
            <a:ext cx="2905125" cy="2038350"/>
            <a:chOff x="4165964" y="3899677"/>
            <a:chExt cx="2905125" cy="203835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EE35351-F823-E498-6E51-66177361D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964" y="3899677"/>
              <a:ext cx="2905125" cy="203835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D0F4940-8C2B-21BD-0CFF-7F0144373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5" t="69472" r="89269" b="19416"/>
            <a:stretch>
              <a:fillRect/>
            </a:stretch>
          </p:blipFill>
          <p:spPr>
            <a:xfrm>
              <a:off x="6351089" y="391472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65F7E7B-A5C0-038E-FF9A-E448BA760A0E}"/>
              </a:ext>
            </a:extLst>
          </p:cNvPr>
          <p:cNvGrpSpPr/>
          <p:nvPr/>
        </p:nvGrpSpPr>
        <p:grpSpPr>
          <a:xfrm>
            <a:off x="7803651" y="3833511"/>
            <a:ext cx="2905125" cy="2038350"/>
            <a:chOff x="7803651" y="3833511"/>
            <a:chExt cx="2905125" cy="2038350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77D0229-8FCF-CB2C-C107-1FA67642E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651" y="3833511"/>
              <a:ext cx="2905125" cy="203835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C01C9FE-3F49-289A-ED58-861CDC82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8" t="70862" r="88876" b="18027"/>
            <a:stretch>
              <a:fillRect/>
            </a:stretch>
          </p:blipFill>
          <p:spPr>
            <a:xfrm>
              <a:off x="9988776" y="383351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7D27B0C-53F2-C673-5E47-D919CC63B81B}"/>
                </a:ext>
              </a:extLst>
            </p:cNvPr>
            <p:cNvCxnSpPr>
              <a:endCxn id="44" idx="0"/>
            </p:cNvCxnSpPr>
            <p:nvPr/>
          </p:nvCxnSpPr>
          <p:spPr>
            <a:xfrm flipV="1">
              <a:off x="7998106" y="3833511"/>
              <a:ext cx="1990670" cy="1502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E692BF8-6E3F-ABE5-9F30-6E260ECFB351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8090704" y="4553511"/>
              <a:ext cx="2618072" cy="967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1994E40-0FDB-CCF6-F75C-8A84A1DB9C47}"/>
                </a:ext>
              </a:extLst>
            </p:cNvPr>
            <p:cNvSpPr/>
            <p:nvPr/>
          </p:nvSpPr>
          <p:spPr>
            <a:xfrm>
              <a:off x="8391645" y="5486400"/>
              <a:ext cx="358815" cy="35073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F959E3-577E-2F14-4F46-CCF0AE3A53F4}"/>
              </a:ext>
            </a:extLst>
          </p:cNvPr>
          <p:cNvGrpSpPr/>
          <p:nvPr/>
        </p:nvGrpSpPr>
        <p:grpSpPr>
          <a:xfrm>
            <a:off x="10921160" y="3798787"/>
            <a:ext cx="2927544" cy="2038350"/>
            <a:chOff x="4643437" y="2409825"/>
            <a:chExt cx="2927544" cy="20383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18FB714-F199-F705-73CB-964F316D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437" y="2409825"/>
              <a:ext cx="2905125" cy="20383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631554E-68D4-0F07-C5B0-1CF6B2631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" t="70591" r="89196" b="18298"/>
            <a:stretch>
              <a:fillRect/>
            </a:stretch>
          </p:blipFill>
          <p:spPr>
            <a:xfrm>
              <a:off x="6850981" y="240982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5ACF294-6B5C-B2AC-6C84-0A4C31180D78}"/>
              </a:ext>
            </a:extLst>
          </p:cNvPr>
          <p:cNvSpPr txBox="1"/>
          <p:nvPr/>
        </p:nvSpPr>
        <p:spPr>
          <a:xfrm>
            <a:off x="4078806" y="179412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678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6A8D34-DF07-4CA8-2D17-D0E2805C158D}"/>
              </a:ext>
            </a:extLst>
          </p:cNvPr>
          <p:cNvSpPr txBox="1"/>
          <p:nvPr/>
        </p:nvSpPr>
        <p:spPr>
          <a:xfrm>
            <a:off x="570480" y="562366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0352mdfa,DNA,LPGA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BB2A29E-6CEE-64EB-7EB8-B2FE0BA6EDEA}"/>
              </a:ext>
            </a:extLst>
          </p:cNvPr>
          <p:cNvGrpSpPr/>
          <p:nvPr/>
        </p:nvGrpSpPr>
        <p:grpSpPr>
          <a:xfrm>
            <a:off x="301239" y="925475"/>
            <a:ext cx="2905125" cy="2038350"/>
            <a:chOff x="685120" y="1519917"/>
            <a:chExt cx="2905125" cy="20383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D49B59-57A1-8121-27F3-232E9550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20" y="1519917"/>
              <a:ext cx="2905125" cy="20383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987A9D5-C0B0-F8AB-1E07-D746B3B05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69193" r="88468" b="19696"/>
            <a:stretch>
              <a:fillRect/>
            </a:stretch>
          </p:blipFill>
          <p:spPr>
            <a:xfrm>
              <a:off x="2870245" y="151991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DD3847D-6272-BF0A-45A7-7A21B68A6BBC}"/>
                </a:ext>
              </a:extLst>
            </p:cNvPr>
            <p:cNvCxnSpPr/>
            <p:nvPr/>
          </p:nvCxnSpPr>
          <p:spPr>
            <a:xfrm flipV="1">
              <a:off x="869496" y="1519917"/>
              <a:ext cx="1963511" cy="1500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F6DAAE-7219-631B-E564-DFE9B653371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910318" y="2239917"/>
              <a:ext cx="1959927" cy="923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CCB0C64-93B6-BAB0-5ED4-A4D4211333CF}"/>
                </a:ext>
              </a:extLst>
            </p:cNvPr>
            <p:cNvSpPr/>
            <p:nvPr/>
          </p:nvSpPr>
          <p:spPr>
            <a:xfrm>
              <a:off x="685120" y="3257324"/>
              <a:ext cx="968375" cy="284842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6FBB3E9-004C-4C7C-1D1F-D71C21920D18}"/>
                </a:ext>
              </a:extLst>
            </p:cNvPr>
            <p:cNvSpPr/>
            <p:nvPr/>
          </p:nvSpPr>
          <p:spPr>
            <a:xfrm>
              <a:off x="1422400" y="2868838"/>
              <a:ext cx="352425" cy="33609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7B25967-5D9F-DF50-F5D3-55E94201F953}"/>
                </a:ext>
              </a:extLst>
            </p:cNvPr>
            <p:cNvSpPr/>
            <p:nvPr/>
          </p:nvSpPr>
          <p:spPr>
            <a:xfrm>
              <a:off x="2266950" y="2425700"/>
              <a:ext cx="254000" cy="2159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CFF6F0-EA7D-98FC-794B-FC4249031FC8}"/>
                </a:ext>
              </a:extLst>
            </p:cNvPr>
            <p:cNvSpPr/>
            <p:nvPr/>
          </p:nvSpPr>
          <p:spPr>
            <a:xfrm>
              <a:off x="2720975" y="2479675"/>
              <a:ext cx="296408" cy="3048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B8CA917-F4A8-A1BF-6675-5935DDC17563}"/>
                </a:ext>
              </a:extLst>
            </p:cNvPr>
            <p:cNvSpPr/>
            <p:nvPr/>
          </p:nvSpPr>
          <p:spPr>
            <a:xfrm>
              <a:off x="3324134" y="2273300"/>
              <a:ext cx="189820" cy="1524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95F69C-1FE9-98C0-2F3A-0F59644121BA}"/>
              </a:ext>
            </a:extLst>
          </p:cNvPr>
          <p:cNvGrpSpPr/>
          <p:nvPr/>
        </p:nvGrpSpPr>
        <p:grpSpPr>
          <a:xfrm>
            <a:off x="3612243" y="915597"/>
            <a:ext cx="2905125" cy="2038350"/>
            <a:chOff x="3612243" y="915597"/>
            <a:chExt cx="2905125" cy="203835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6401701-5545-BBAF-E7CF-ACD13AA6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243" y="915597"/>
              <a:ext cx="2905125" cy="203835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87FA6B8-FB65-9314-3642-D4C869A2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2" t="71853" r="87602" b="17036"/>
            <a:stretch>
              <a:fillRect/>
            </a:stretch>
          </p:blipFill>
          <p:spPr>
            <a:xfrm>
              <a:off x="5792628" y="91559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0341F29-A918-0659-DA2B-92097287ED8A}"/>
              </a:ext>
            </a:extLst>
          </p:cNvPr>
          <p:cNvGrpSpPr/>
          <p:nvPr/>
        </p:nvGrpSpPr>
        <p:grpSpPr>
          <a:xfrm>
            <a:off x="7240450" y="1094395"/>
            <a:ext cx="2905125" cy="2038350"/>
            <a:chOff x="7240450" y="1094395"/>
            <a:chExt cx="2905125" cy="20383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AE59DF8-6D28-52B2-135E-257B27003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450" y="1094395"/>
              <a:ext cx="2905125" cy="20383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2135B1A-DBD4-6B44-1A88-1D1A18076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2" t="69569" r="89522" b="19320"/>
            <a:stretch>
              <a:fillRect/>
            </a:stretch>
          </p:blipFill>
          <p:spPr>
            <a:xfrm>
              <a:off x="9425575" y="109439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6160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888D64-DDE2-8FEA-49AB-957816F9DDAB}"/>
              </a:ext>
            </a:extLst>
          </p:cNvPr>
          <p:cNvSpPr txBox="1"/>
          <p:nvPr/>
        </p:nvSpPr>
        <p:spPr>
          <a:xfrm>
            <a:off x="2294515" y="50234"/>
            <a:ext cx="3077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X026</a:t>
            </a:r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B0DA6-1D4E-4DE9-EF3E-688EF7CD4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1" y="887298"/>
            <a:ext cx="2520000" cy="25200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D695D4-11BE-52E9-BAB7-B8769ED54E49}"/>
              </a:ext>
            </a:extLst>
          </p:cNvPr>
          <p:cNvGrpSpPr/>
          <p:nvPr/>
        </p:nvGrpSpPr>
        <p:grpSpPr>
          <a:xfrm>
            <a:off x="3200400" y="887298"/>
            <a:ext cx="2521950" cy="2520000"/>
            <a:chOff x="3657600" y="990600"/>
            <a:chExt cx="252195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1F9EB4B-F0E9-9BFB-1A99-95AB7FC9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2520000" cy="252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08693D8-3CBD-8E5A-7E84-80BEB6498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1" t="28363" r="78966" b="64494"/>
            <a:stretch>
              <a:fillRect/>
            </a:stretch>
          </p:blipFill>
          <p:spPr>
            <a:xfrm>
              <a:off x="5457600" y="99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60CE809-BDF6-124D-9FB6-6394D91C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3" t="36860" r="75734" b="55997"/>
            <a:stretch>
              <a:fillRect/>
            </a:stretch>
          </p:blipFill>
          <p:spPr>
            <a:xfrm>
              <a:off x="5457600" y="171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DCA80E7-F0CC-0F50-6254-1CFB94CE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64" t="41204" r="64394" b="51653"/>
            <a:stretch>
              <a:fillRect/>
            </a:stretch>
          </p:blipFill>
          <p:spPr>
            <a:xfrm>
              <a:off x="5459550" y="243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D312B29-8960-BA35-55D0-C5B9740A72DE}"/>
                </a:ext>
              </a:extLst>
            </p:cNvPr>
            <p:cNvCxnSpPr>
              <a:endCxn id="14" idx="0"/>
            </p:cNvCxnSpPr>
            <p:nvPr/>
          </p:nvCxnSpPr>
          <p:spPr>
            <a:xfrm flipV="1">
              <a:off x="4078806" y="990600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315F46D-96F0-BB36-F49E-D8508D646F87}"/>
                </a:ext>
              </a:extLst>
            </p:cNvPr>
            <p:cNvCxnSpPr>
              <a:endCxn id="14" idx="3"/>
            </p:cNvCxnSpPr>
            <p:nvPr/>
          </p:nvCxnSpPr>
          <p:spPr>
            <a:xfrm flipV="1">
              <a:off x="4140200" y="1710600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B7BBEEE-96A7-7C72-1E53-CF000D019F39}"/>
                </a:ext>
              </a:extLst>
            </p:cNvPr>
            <p:cNvCxnSpPr>
              <a:endCxn id="14" idx="3"/>
            </p:cNvCxnSpPr>
            <p:nvPr/>
          </p:nvCxnSpPr>
          <p:spPr>
            <a:xfrm flipV="1">
              <a:off x="4201160" y="1710600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DC21B34-3B49-2F38-BC0C-D993BD32C39F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4201160" y="1993538"/>
              <a:ext cx="1256440" cy="43706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EF4B0E9-CC77-9141-E1A0-47ADEAE07CC9}"/>
                </a:ext>
              </a:extLst>
            </p:cNvPr>
            <p:cNvCxnSpPr>
              <a:endCxn id="12" idx="3"/>
            </p:cNvCxnSpPr>
            <p:nvPr/>
          </p:nvCxnSpPr>
          <p:spPr>
            <a:xfrm>
              <a:off x="4409440" y="2147298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C683C5-863F-59C9-917E-32052FD7E8BF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409440" y="2070600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EE98DD-37BD-EAFE-2D50-7EEC2B9E95C9}"/>
              </a:ext>
            </a:extLst>
          </p:cNvPr>
          <p:cNvGrpSpPr/>
          <p:nvPr/>
        </p:nvGrpSpPr>
        <p:grpSpPr>
          <a:xfrm>
            <a:off x="5928680" y="885256"/>
            <a:ext cx="2520000" cy="2522042"/>
            <a:chOff x="6031305" y="781954"/>
            <a:chExt cx="2520000" cy="2522042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05D0833-DCE1-3AA2-13D8-41118CD5D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305" y="783996"/>
              <a:ext cx="2520000" cy="2520000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1D4D29A-5A5C-4007-18B9-C74BD2B07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1" t="30139" r="78136" b="62718"/>
            <a:stretch>
              <a:fillRect/>
            </a:stretch>
          </p:blipFill>
          <p:spPr>
            <a:xfrm>
              <a:off x="7831305" y="78399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FC1CA9D-21FF-4F97-F172-3521FA62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82" t="42639" r="64075" b="50218"/>
            <a:stretch>
              <a:fillRect/>
            </a:stretch>
          </p:blipFill>
          <p:spPr>
            <a:xfrm>
              <a:off x="7831305" y="223245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5A74AF8-E5B7-AA33-6B45-4FABB93D1FA8}"/>
                </a:ext>
              </a:extLst>
            </p:cNvPr>
            <p:cNvSpPr/>
            <p:nvPr/>
          </p:nvSpPr>
          <p:spPr>
            <a:xfrm>
              <a:off x="7822324" y="1494634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0E48111-ADF4-D1C3-6746-4BD51E37F8D6}"/>
                </a:ext>
              </a:extLst>
            </p:cNvPr>
            <p:cNvCxnSpPr/>
            <p:nvPr/>
          </p:nvCxnSpPr>
          <p:spPr>
            <a:xfrm flipV="1">
              <a:off x="6452511" y="781954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4500D5C-8690-B99F-A5AA-4CD5BB3ADFB1}"/>
                </a:ext>
              </a:extLst>
            </p:cNvPr>
            <p:cNvCxnSpPr/>
            <p:nvPr/>
          </p:nvCxnSpPr>
          <p:spPr>
            <a:xfrm flipV="1">
              <a:off x="6513905" y="1501954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B0EC6A2-080E-7FA8-375A-4A50B75E2A84}"/>
                </a:ext>
              </a:extLst>
            </p:cNvPr>
            <p:cNvCxnSpPr/>
            <p:nvPr/>
          </p:nvCxnSpPr>
          <p:spPr>
            <a:xfrm flipV="1">
              <a:off x="6574865" y="1501954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C723A4C-61DC-3E3C-91EB-F3A8DFD42DA5}"/>
                </a:ext>
              </a:extLst>
            </p:cNvPr>
            <p:cNvCxnSpPr>
              <a:cxnSpLocks/>
            </p:cNvCxnSpPr>
            <p:nvPr/>
          </p:nvCxnSpPr>
          <p:spPr>
            <a:xfrm>
              <a:off x="6574865" y="1784892"/>
              <a:ext cx="1256440" cy="43706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5283E8F-0F9D-079A-5ECB-23C8E88E791C}"/>
                </a:ext>
              </a:extLst>
            </p:cNvPr>
            <p:cNvCxnSpPr/>
            <p:nvPr/>
          </p:nvCxnSpPr>
          <p:spPr>
            <a:xfrm>
              <a:off x="6783145" y="1938652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CFE6905-C6BC-4034-674A-182904D481B0}"/>
                </a:ext>
              </a:extLst>
            </p:cNvPr>
            <p:cNvCxnSpPr/>
            <p:nvPr/>
          </p:nvCxnSpPr>
          <p:spPr>
            <a:xfrm>
              <a:off x="6783145" y="1861954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EC4313E-B5E0-9285-2DE7-E95236B2BE07}"/>
                </a:ext>
              </a:extLst>
            </p:cNvPr>
            <p:cNvSpPr/>
            <p:nvPr/>
          </p:nvSpPr>
          <p:spPr>
            <a:xfrm>
              <a:off x="6410960" y="1684858"/>
              <a:ext cx="228600" cy="2053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500CBE2-B66C-37E6-7027-7C4488F7C7FA}"/>
              </a:ext>
            </a:extLst>
          </p:cNvPr>
          <p:cNvGrpSpPr/>
          <p:nvPr/>
        </p:nvGrpSpPr>
        <p:grpSpPr>
          <a:xfrm>
            <a:off x="8776840" y="885256"/>
            <a:ext cx="2525260" cy="2527100"/>
            <a:chOff x="8776840" y="885256"/>
            <a:chExt cx="2525260" cy="25271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FE626123-571A-7257-95A7-24CED3DFE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840" y="892356"/>
              <a:ext cx="2520000" cy="25200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EB8CAEAA-F765-4FD3-CCFF-B65AD66F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38" t="30349" r="79420" b="62509"/>
            <a:stretch>
              <a:fillRect/>
            </a:stretch>
          </p:blipFill>
          <p:spPr>
            <a:xfrm>
              <a:off x="10576840" y="89235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C77C2FF-4124-6FC0-A0F4-99D21E466029}"/>
                </a:ext>
              </a:extLst>
            </p:cNvPr>
            <p:cNvSpPr/>
            <p:nvPr/>
          </p:nvSpPr>
          <p:spPr>
            <a:xfrm>
              <a:off x="10576840" y="1605256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FE098B1-A588-0005-37FC-24E4C3FEF948}"/>
                </a:ext>
              </a:extLst>
            </p:cNvPr>
            <p:cNvSpPr/>
            <p:nvPr/>
          </p:nvSpPr>
          <p:spPr>
            <a:xfrm>
              <a:off x="10582100" y="2318156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23A92161-45ED-69F8-48FB-C414845BB597}"/>
                </a:ext>
              </a:extLst>
            </p:cNvPr>
            <p:cNvCxnSpPr/>
            <p:nvPr/>
          </p:nvCxnSpPr>
          <p:spPr>
            <a:xfrm flipV="1">
              <a:off x="9192375" y="885256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F9DBB12-89DD-F34D-E8CC-2CADC6D5FAFC}"/>
                </a:ext>
              </a:extLst>
            </p:cNvPr>
            <p:cNvCxnSpPr/>
            <p:nvPr/>
          </p:nvCxnSpPr>
          <p:spPr>
            <a:xfrm flipV="1">
              <a:off x="9253769" y="1605256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8052D1F-DBCD-A9CC-DBB0-CD2BCDCAB6BA}"/>
                </a:ext>
              </a:extLst>
            </p:cNvPr>
            <p:cNvCxnSpPr/>
            <p:nvPr/>
          </p:nvCxnSpPr>
          <p:spPr>
            <a:xfrm flipV="1">
              <a:off x="9314729" y="1605256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A6147E1-7A9F-875E-46C8-86C9180EF065}"/>
                </a:ext>
              </a:extLst>
            </p:cNvPr>
            <p:cNvCxnSpPr>
              <a:cxnSpLocks/>
            </p:cNvCxnSpPr>
            <p:nvPr/>
          </p:nvCxnSpPr>
          <p:spPr>
            <a:xfrm>
              <a:off x="9314729" y="1888194"/>
              <a:ext cx="1256440" cy="43706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D97B8D0-89B4-F216-1BB1-200E266EA493}"/>
                </a:ext>
              </a:extLst>
            </p:cNvPr>
            <p:cNvCxnSpPr/>
            <p:nvPr/>
          </p:nvCxnSpPr>
          <p:spPr>
            <a:xfrm>
              <a:off x="9523009" y="2041954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17918682-721C-1965-6DB4-6F7F0ADA5A2B}"/>
                </a:ext>
              </a:extLst>
            </p:cNvPr>
            <p:cNvCxnSpPr/>
            <p:nvPr/>
          </p:nvCxnSpPr>
          <p:spPr>
            <a:xfrm>
              <a:off x="9523009" y="1965256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757A0E6-5600-365C-408B-A26CA3F491DD}"/>
                </a:ext>
              </a:extLst>
            </p:cNvPr>
            <p:cNvSpPr/>
            <p:nvPr/>
          </p:nvSpPr>
          <p:spPr>
            <a:xfrm>
              <a:off x="9192375" y="1759016"/>
              <a:ext cx="233565" cy="245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CA51C32-9F1C-5220-230F-2CF156F2C4CE}"/>
                </a:ext>
              </a:extLst>
            </p:cNvPr>
            <p:cNvSpPr/>
            <p:nvPr/>
          </p:nvSpPr>
          <p:spPr>
            <a:xfrm>
              <a:off x="9434921" y="1949666"/>
              <a:ext cx="224882" cy="2381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3C0D049-BCA7-586D-B712-0AA53CEA1D53}"/>
              </a:ext>
            </a:extLst>
          </p:cNvPr>
          <p:cNvGrpSpPr/>
          <p:nvPr/>
        </p:nvGrpSpPr>
        <p:grpSpPr>
          <a:xfrm>
            <a:off x="3232457" y="3857695"/>
            <a:ext cx="2531700" cy="2520000"/>
            <a:chOff x="3200400" y="3844360"/>
            <a:chExt cx="2531700" cy="2520000"/>
          </a:xfrm>
        </p:grpSpPr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EE05CE2E-F5B5-4853-164A-7328DB7D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3844360"/>
              <a:ext cx="2520000" cy="252000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0709B793-CEF7-7C10-0D3B-CDB606A96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7" t="29944" r="78900" b="62913"/>
            <a:stretch>
              <a:fillRect/>
            </a:stretch>
          </p:blipFill>
          <p:spPr>
            <a:xfrm>
              <a:off x="5012100" y="384436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FB427D0C-8567-8DFB-A8EA-D4EE987EA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4" t="38005" r="74743" b="54852"/>
            <a:stretch>
              <a:fillRect/>
            </a:stretch>
          </p:blipFill>
          <p:spPr>
            <a:xfrm>
              <a:off x="5012100" y="456436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8E349352-AF95-B4CC-135D-0FC4A70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6" t="42779" r="64031" b="50078"/>
            <a:stretch>
              <a:fillRect/>
            </a:stretch>
          </p:blipFill>
          <p:spPr>
            <a:xfrm>
              <a:off x="5012100" y="528436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94C47B4-4F37-5AA7-AD55-F58932FAE97E}"/>
                </a:ext>
              </a:extLst>
            </p:cNvPr>
            <p:cNvCxnSpPr/>
            <p:nvPr/>
          </p:nvCxnSpPr>
          <p:spPr>
            <a:xfrm flipV="1">
              <a:off x="3633306" y="3844360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B358D0D-D2E6-9FCF-C754-07137E2FF1A5}"/>
                </a:ext>
              </a:extLst>
            </p:cNvPr>
            <p:cNvCxnSpPr/>
            <p:nvPr/>
          </p:nvCxnSpPr>
          <p:spPr>
            <a:xfrm flipV="1">
              <a:off x="3694700" y="4564360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BB4B139-2776-CB0B-89F5-3DC05341AAB6}"/>
                </a:ext>
              </a:extLst>
            </p:cNvPr>
            <p:cNvCxnSpPr/>
            <p:nvPr/>
          </p:nvCxnSpPr>
          <p:spPr>
            <a:xfrm flipV="1">
              <a:off x="3755660" y="4564360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8A38596-D30B-8FB4-04DC-186EF7DD5292}"/>
                </a:ext>
              </a:extLst>
            </p:cNvPr>
            <p:cNvCxnSpPr>
              <a:cxnSpLocks/>
            </p:cNvCxnSpPr>
            <p:nvPr/>
          </p:nvCxnSpPr>
          <p:spPr>
            <a:xfrm>
              <a:off x="3735820" y="4870628"/>
              <a:ext cx="1264580" cy="4063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D87F4BF-1D83-8C01-F9DE-5783CCCF7237}"/>
                </a:ext>
              </a:extLst>
            </p:cNvPr>
            <p:cNvCxnSpPr/>
            <p:nvPr/>
          </p:nvCxnSpPr>
          <p:spPr>
            <a:xfrm>
              <a:off x="3963940" y="5001058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CF38D56-072D-EE4B-6C20-7C1205D47720}"/>
              </a:ext>
            </a:extLst>
          </p:cNvPr>
          <p:cNvGrpSpPr/>
          <p:nvPr/>
        </p:nvGrpSpPr>
        <p:grpSpPr>
          <a:xfrm>
            <a:off x="5945575" y="3805170"/>
            <a:ext cx="2520000" cy="2520000"/>
            <a:chOff x="5945575" y="3805170"/>
            <a:chExt cx="2520000" cy="2520000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38578311-B41D-A3F7-C628-11FE5F63D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575" y="3805170"/>
              <a:ext cx="2520000" cy="2520000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2FD20354-E73A-8166-5DF3-2E35356F0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1" t="30480" r="78736" b="62377"/>
            <a:stretch>
              <a:fillRect/>
            </a:stretch>
          </p:blipFill>
          <p:spPr>
            <a:xfrm>
              <a:off x="7735150" y="381506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C7A8E95-BEA5-60D7-F1AC-F9713A72D9EC}"/>
                </a:ext>
              </a:extLst>
            </p:cNvPr>
            <p:cNvSpPr/>
            <p:nvPr/>
          </p:nvSpPr>
          <p:spPr>
            <a:xfrm>
              <a:off x="7734305" y="4533627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A22B42A-E76D-8068-F82C-C08E76586A4C}"/>
                </a:ext>
              </a:extLst>
            </p:cNvPr>
            <p:cNvSpPr/>
            <p:nvPr/>
          </p:nvSpPr>
          <p:spPr>
            <a:xfrm>
              <a:off x="7734305" y="5262084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070FE4CA-2E34-5CE3-CF6F-074E49FD5684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V="1">
              <a:off x="6353561" y="3815067"/>
              <a:ext cx="1381589" cy="784738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42634164-2178-F155-1C1B-BA4C50701CFD}"/>
                </a:ext>
              </a:extLst>
            </p:cNvPr>
            <p:cNvCxnSpPr/>
            <p:nvPr/>
          </p:nvCxnSpPr>
          <p:spPr>
            <a:xfrm flipV="1">
              <a:off x="6414955" y="4522245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D5E95A6-7D6E-9103-DB72-FA60B3A9C0CE}"/>
                </a:ext>
              </a:extLst>
            </p:cNvPr>
            <p:cNvCxnSpPr/>
            <p:nvPr/>
          </p:nvCxnSpPr>
          <p:spPr>
            <a:xfrm flipV="1">
              <a:off x="6475915" y="4522245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2F21D2A-F2C5-AB02-678A-472FB842E16E}"/>
                </a:ext>
              </a:extLst>
            </p:cNvPr>
            <p:cNvCxnSpPr>
              <a:cxnSpLocks/>
            </p:cNvCxnSpPr>
            <p:nvPr/>
          </p:nvCxnSpPr>
          <p:spPr>
            <a:xfrm>
              <a:off x="6475915" y="4805183"/>
              <a:ext cx="1256440" cy="43706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AF65732D-76F3-62D2-4E84-4E20F0739672}"/>
                </a:ext>
              </a:extLst>
            </p:cNvPr>
            <p:cNvCxnSpPr/>
            <p:nvPr/>
          </p:nvCxnSpPr>
          <p:spPr>
            <a:xfrm>
              <a:off x="6684195" y="4958943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ECB43662-554E-9228-52FC-2F659FEB9FBE}"/>
                </a:ext>
              </a:extLst>
            </p:cNvPr>
            <p:cNvCxnSpPr/>
            <p:nvPr/>
          </p:nvCxnSpPr>
          <p:spPr>
            <a:xfrm>
              <a:off x="6684195" y="4882245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119F8F9-7EF1-BDC6-F819-B5BA3DBFE1EC}"/>
                </a:ext>
              </a:extLst>
            </p:cNvPr>
            <p:cNvSpPr/>
            <p:nvPr/>
          </p:nvSpPr>
          <p:spPr>
            <a:xfrm>
              <a:off x="6351206" y="4687313"/>
              <a:ext cx="233565" cy="245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ADBA9191-E6B5-2574-F4CC-0A85BCAED810}"/>
                </a:ext>
              </a:extLst>
            </p:cNvPr>
            <p:cNvSpPr/>
            <p:nvPr/>
          </p:nvSpPr>
          <p:spPr>
            <a:xfrm>
              <a:off x="6593752" y="4877963"/>
              <a:ext cx="224882" cy="2381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CD763B9-7EFF-B59C-B20C-A238808D72A0}"/>
              </a:ext>
            </a:extLst>
          </p:cNvPr>
          <p:cNvGrpSpPr/>
          <p:nvPr/>
        </p:nvGrpSpPr>
        <p:grpSpPr>
          <a:xfrm>
            <a:off x="8776840" y="3743956"/>
            <a:ext cx="2520000" cy="2520000"/>
            <a:chOff x="8776840" y="3743956"/>
            <a:chExt cx="2520000" cy="2520000"/>
          </a:xfrm>
        </p:grpSpPr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7E0900BB-CEE4-07C9-575B-70C1EFCC4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840" y="3743956"/>
              <a:ext cx="2520000" cy="2520000"/>
            </a:xfrm>
            <a:prstGeom prst="rect">
              <a:avLst/>
            </a:prstGeom>
          </p:spPr>
        </p:pic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497BDCBA-40B1-47E0-A4A9-DB7096E0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57" t="29732" r="77800" b="63126"/>
            <a:stretch>
              <a:fillRect/>
            </a:stretch>
          </p:blipFill>
          <p:spPr>
            <a:xfrm>
              <a:off x="10571169" y="375815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9898C5C-2438-ACF7-78AC-C8202A6DB258}"/>
                </a:ext>
              </a:extLst>
            </p:cNvPr>
            <p:cNvSpPr/>
            <p:nvPr/>
          </p:nvSpPr>
          <p:spPr>
            <a:xfrm>
              <a:off x="10571169" y="4484581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807F16C-398B-A7A7-33C6-1630E19ADC93}"/>
                </a:ext>
              </a:extLst>
            </p:cNvPr>
            <p:cNvSpPr/>
            <p:nvPr/>
          </p:nvSpPr>
          <p:spPr>
            <a:xfrm>
              <a:off x="10571169" y="5213038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1A0497E4-1E7C-DA14-E278-277A6D0E0DDD}"/>
                </a:ext>
              </a:extLst>
            </p:cNvPr>
            <p:cNvCxnSpPr/>
            <p:nvPr/>
          </p:nvCxnSpPr>
          <p:spPr>
            <a:xfrm flipV="1">
              <a:off x="9190425" y="3753199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B368CCC-A040-5057-4192-9BB36E9C84C9}"/>
                </a:ext>
              </a:extLst>
            </p:cNvPr>
            <p:cNvCxnSpPr/>
            <p:nvPr/>
          </p:nvCxnSpPr>
          <p:spPr>
            <a:xfrm flipV="1">
              <a:off x="9251819" y="4473199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3B8FAEC-9C90-8EB8-DC9B-296CC622BAA6}"/>
                </a:ext>
              </a:extLst>
            </p:cNvPr>
            <p:cNvCxnSpPr/>
            <p:nvPr/>
          </p:nvCxnSpPr>
          <p:spPr>
            <a:xfrm flipV="1">
              <a:off x="9312779" y="4473199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725B9E9E-8211-C494-8F99-2B9172F703E4}"/>
                </a:ext>
              </a:extLst>
            </p:cNvPr>
            <p:cNvCxnSpPr/>
            <p:nvPr/>
          </p:nvCxnSpPr>
          <p:spPr>
            <a:xfrm>
              <a:off x="9521059" y="4909897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6B3CB0FC-1863-A048-B376-4EA6C9007105}"/>
                </a:ext>
              </a:extLst>
            </p:cNvPr>
            <p:cNvCxnSpPr/>
            <p:nvPr/>
          </p:nvCxnSpPr>
          <p:spPr>
            <a:xfrm>
              <a:off x="9521059" y="4833199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1987B56-4EE3-3488-12FA-FF9CD2BFDD8A}"/>
                </a:ext>
              </a:extLst>
            </p:cNvPr>
            <p:cNvSpPr/>
            <p:nvPr/>
          </p:nvSpPr>
          <p:spPr>
            <a:xfrm>
              <a:off x="9188070" y="4638267"/>
              <a:ext cx="233565" cy="245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94154E3-4588-2353-A047-18C678CB3D6E}"/>
                </a:ext>
              </a:extLst>
            </p:cNvPr>
            <p:cNvSpPr/>
            <p:nvPr/>
          </p:nvSpPr>
          <p:spPr>
            <a:xfrm>
              <a:off x="9430616" y="4828917"/>
              <a:ext cx="224882" cy="2381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29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993BD2-79EE-8826-07F9-4A47EF2BDECB}"/>
              </a:ext>
            </a:extLst>
          </p:cNvPr>
          <p:cNvSpPr txBox="1"/>
          <p:nvPr/>
        </p:nvSpPr>
        <p:spPr>
          <a:xfrm>
            <a:off x="189480" y="40288"/>
            <a:ext cx="262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x026mdfa,DNA,LPGA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4F8712A-55A1-8B13-A154-51421842C054}"/>
              </a:ext>
            </a:extLst>
          </p:cNvPr>
          <p:cNvGrpSpPr/>
          <p:nvPr/>
        </p:nvGrpSpPr>
        <p:grpSpPr>
          <a:xfrm>
            <a:off x="297180" y="769620"/>
            <a:ext cx="2520000" cy="2520000"/>
            <a:chOff x="297180" y="769620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0B53BB2-0F25-5A68-A34E-014E1B5C0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" y="769620"/>
              <a:ext cx="2520000" cy="252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0F5B658-08A0-1613-2380-993DA1E9E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1" t="29558" r="78796" b="63299"/>
            <a:stretch>
              <a:fillRect/>
            </a:stretch>
          </p:blipFill>
          <p:spPr>
            <a:xfrm>
              <a:off x="2097180" y="7696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AE0D938-5182-4D9C-CF8F-76FD553B6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8" t="37398" r="73429" b="55459"/>
            <a:stretch>
              <a:fillRect/>
            </a:stretch>
          </p:blipFill>
          <p:spPr>
            <a:xfrm>
              <a:off x="2097180" y="14896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683D312-55BF-052A-AF83-FC9A12830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5" t="42289" r="65092" b="50568"/>
            <a:stretch>
              <a:fillRect/>
            </a:stretch>
          </p:blipFill>
          <p:spPr>
            <a:xfrm>
              <a:off x="2097180" y="22096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546988D-CE9A-0940-5E44-B28EB228E9CC}"/>
                </a:ext>
              </a:extLst>
            </p:cNvPr>
            <p:cNvCxnSpPr>
              <a:endCxn id="15" idx="0"/>
            </p:cNvCxnSpPr>
            <p:nvPr/>
          </p:nvCxnSpPr>
          <p:spPr>
            <a:xfrm flipV="1">
              <a:off x="737616" y="769620"/>
              <a:ext cx="1359564" cy="790956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F68ABC5-CEA9-DC02-91E6-23CC29734DE1}"/>
                </a:ext>
              </a:extLst>
            </p:cNvPr>
            <p:cNvCxnSpPr>
              <a:endCxn id="14" idx="0"/>
            </p:cNvCxnSpPr>
            <p:nvPr/>
          </p:nvCxnSpPr>
          <p:spPr>
            <a:xfrm flipV="1">
              <a:off x="792480" y="1489620"/>
              <a:ext cx="1304700" cy="162396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38ED2FA-3146-611F-B1DE-AA28DA916896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871728" y="1780032"/>
              <a:ext cx="1225452" cy="429588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C425400-05A3-6B49-DF7C-049B9C753148}"/>
                </a:ext>
              </a:extLst>
            </p:cNvPr>
            <p:cNvCxnSpPr>
              <a:endCxn id="13" idx="3"/>
            </p:cNvCxnSpPr>
            <p:nvPr/>
          </p:nvCxnSpPr>
          <p:spPr>
            <a:xfrm>
              <a:off x="1060704" y="1944624"/>
              <a:ext cx="1036476" cy="984996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04A5613-F325-5DFD-B8C4-704AC920994E}"/>
              </a:ext>
            </a:extLst>
          </p:cNvPr>
          <p:cNvGrpSpPr/>
          <p:nvPr/>
        </p:nvGrpSpPr>
        <p:grpSpPr>
          <a:xfrm>
            <a:off x="3133656" y="769620"/>
            <a:ext cx="2520000" cy="2520000"/>
            <a:chOff x="3657600" y="990600"/>
            <a:chExt cx="2520000" cy="252000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7BBF798-96E5-AD1D-01A8-F70B6379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2520000" cy="252000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37852822-309D-C35C-E56B-4C64FB10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83" t="29690" r="79174" b="63167"/>
            <a:stretch>
              <a:fillRect/>
            </a:stretch>
          </p:blipFill>
          <p:spPr>
            <a:xfrm>
              <a:off x="5457600" y="99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CC6C4000-1D53-AAA7-C9B0-638963E50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99" t="37578" r="73958" b="55279"/>
            <a:stretch>
              <a:fillRect/>
            </a:stretch>
          </p:blipFill>
          <p:spPr>
            <a:xfrm>
              <a:off x="5457600" y="171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5107B6E-546B-52D1-1E96-9A3D0001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2" t="41205" r="65265" b="51652"/>
            <a:stretch>
              <a:fillRect/>
            </a:stretch>
          </p:blipFill>
          <p:spPr>
            <a:xfrm>
              <a:off x="5457600" y="243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8D62F0E-8BCE-48B6-23DD-57D085F5BEA8}"/>
                </a:ext>
              </a:extLst>
            </p:cNvPr>
            <p:cNvCxnSpPr>
              <a:endCxn id="34" idx="0"/>
            </p:cNvCxnSpPr>
            <p:nvPr/>
          </p:nvCxnSpPr>
          <p:spPr>
            <a:xfrm flipV="1">
              <a:off x="4061460" y="990600"/>
              <a:ext cx="1396140" cy="78943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623E30C-88E8-B1AA-A306-556DF465D37E}"/>
                </a:ext>
              </a:extLst>
            </p:cNvPr>
            <p:cNvCxnSpPr>
              <a:endCxn id="34" idx="3"/>
            </p:cNvCxnSpPr>
            <p:nvPr/>
          </p:nvCxnSpPr>
          <p:spPr>
            <a:xfrm flipV="1">
              <a:off x="4160520" y="1710600"/>
              <a:ext cx="1297080" cy="234024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1A1D7A2-21B3-1B99-C494-6DA38D9342E5}"/>
                </a:ext>
              </a:extLst>
            </p:cNvPr>
            <p:cNvCxnSpPr>
              <a:endCxn id="33" idx="3"/>
            </p:cNvCxnSpPr>
            <p:nvPr/>
          </p:nvCxnSpPr>
          <p:spPr>
            <a:xfrm>
              <a:off x="4221480" y="2029620"/>
              <a:ext cx="1236120" cy="400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3012E09-6517-D220-3398-89BA76B4D1F0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4389120" y="2158974"/>
              <a:ext cx="1068480" cy="991626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8793866-7954-1B0B-A1AB-9552F59C6482}"/>
              </a:ext>
            </a:extLst>
          </p:cNvPr>
          <p:cNvGrpSpPr/>
          <p:nvPr/>
        </p:nvGrpSpPr>
        <p:grpSpPr>
          <a:xfrm>
            <a:off x="6230736" y="769620"/>
            <a:ext cx="2520000" cy="2520000"/>
            <a:chOff x="6230736" y="769620"/>
            <a:chExt cx="2520000" cy="2520000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10D522A6-05A1-3DC1-8F53-683B9112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736" y="769620"/>
              <a:ext cx="2520000" cy="252000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8A039C1-8E8F-1F3E-1DD0-11AF7EA04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4" t="28379" r="80423" b="64478"/>
            <a:stretch>
              <a:fillRect/>
            </a:stretch>
          </p:blipFill>
          <p:spPr>
            <a:xfrm>
              <a:off x="8030736" y="7696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6FAB99A-5D87-E314-FFE8-2CB30BD2E055}"/>
                </a:ext>
              </a:extLst>
            </p:cNvPr>
            <p:cNvSpPr/>
            <p:nvPr/>
          </p:nvSpPr>
          <p:spPr>
            <a:xfrm>
              <a:off x="8030736" y="1489620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90A05BF-06F9-9A3D-2683-6B257F5AC660}"/>
                </a:ext>
              </a:extLst>
            </p:cNvPr>
            <p:cNvSpPr/>
            <p:nvPr/>
          </p:nvSpPr>
          <p:spPr>
            <a:xfrm>
              <a:off x="8030736" y="2212322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A36F280-7FA0-ACA9-F246-E0E1D2678850}"/>
                </a:ext>
              </a:extLst>
            </p:cNvPr>
            <p:cNvCxnSpPr>
              <a:endCxn id="50" idx="0"/>
            </p:cNvCxnSpPr>
            <p:nvPr/>
          </p:nvCxnSpPr>
          <p:spPr>
            <a:xfrm flipV="1">
              <a:off x="6637020" y="769620"/>
              <a:ext cx="1393716" cy="789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BB5FC79-150E-EC8E-2147-38038E5701F9}"/>
                </a:ext>
              </a:extLst>
            </p:cNvPr>
            <p:cNvCxnSpPr/>
            <p:nvPr/>
          </p:nvCxnSpPr>
          <p:spPr>
            <a:xfrm flipV="1">
              <a:off x="6713220" y="1489620"/>
              <a:ext cx="1317516" cy="162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24471D9-8010-47E6-0AC3-054F5763618B}"/>
                </a:ext>
              </a:extLst>
            </p:cNvPr>
            <p:cNvCxnSpPr/>
            <p:nvPr/>
          </p:nvCxnSpPr>
          <p:spPr>
            <a:xfrm>
              <a:off x="6774180" y="1808640"/>
              <a:ext cx="1256556" cy="400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5AF4C32-CF14-956B-8B04-069C5E6CB729}"/>
                </a:ext>
              </a:extLst>
            </p:cNvPr>
            <p:cNvCxnSpPr/>
            <p:nvPr/>
          </p:nvCxnSpPr>
          <p:spPr>
            <a:xfrm>
              <a:off x="6835140" y="1944624"/>
              <a:ext cx="1195596" cy="984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2D15FA4-85C5-1679-69C8-A8FC6842C83A}"/>
                </a:ext>
              </a:extLst>
            </p:cNvPr>
            <p:cNvSpPr/>
            <p:nvPr/>
          </p:nvSpPr>
          <p:spPr>
            <a:xfrm>
              <a:off x="6620652" y="1652016"/>
              <a:ext cx="263364" cy="222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54BF616-968E-38DC-F696-41104EFE0459}"/>
                </a:ext>
              </a:extLst>
            </p:cNvPr>
            <p:cNvSpPr/>
            <p:nvPr/>
          </p:nvSpPr>
          <p:spPr>
            <a:xfrm>
              <a:off x="6778530" y="1869027"/>
              <a:ext cx="263364" cy="2859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495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E6A41C-5FFB-0977-8C80-FFFC37DB2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735"/>
            <a:ext cx="2520000" cy="252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888D64-DDE2-8FEA-49AB-957816F9DDAB}"/>
              </a:ext>
            </a:extLst>
          </p:cNvPr>
          <p:cNvSpPr txBox="1"/>
          <p:nvPr/>
        </p:nvSpPr>
        <p:spPr>
          <a:xfrm>
            <a:off x="3625451" y="49917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X033</a:t>
            </a:r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E9A6B1-7C17-6BC7-6058-4AE9E22971DB}"/>
              </a:ext>
            </a:extLst>
          </p:cNvPr>
          <p:cNvGrpSpPr/>
          <p:nvPr/>
        </p:nvGrpSpPr>
        <p:grpSpPr>
          <a:xfrm>
            <a:off x="2818806" y="1037735"/>
            <a:ext cx="2520000" cy="2520000"/>
            <a:chOff x="2818806" y="1037735"/>
            <a:chExt cx="2520000" cy="252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0105D40-03D3-4AAB-5068-D3D97881D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806" y="1037735"/>
              <a:ext cx="2520000" cy="2520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6FD1983-C8BE-3142-7F1E-80BEF61D3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43" t="26711" r="25714" b="66146"/>
            <a:stretch>
              <a:fillRect/>
            </a:stretch>
          </p:blipFill>
          <p:spPr>
            <a:xfrm>
              <a:off x="2818806" y="283773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64C7E75-84BA-D0DF-BE0F-8912DB1FF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73" t="26711" r="17384" b="66146"/>
            <a:stretch>
              <a:fillRect/>
            </a:stretch>
          </p:blipFill>
          <p:spPr>
            <a:xfrm>
              <a:off x="3538806" y="283773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6C8CC61-0A98-4F9D-493E-7E7B65BF0956}"/>
                </a:ext>
              </a:extLst>
            </p:cNvPr>
            <p:cNvCxnSpPr/>
            <p:nvPr/>
          </p:nvCxnSpPr>
          <p:spPr>
            <a:xfrm flipH="1">
              <a:off x="2818806" y="1792224"/>
              <a:ext cx="1783674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D91AF23-0DE2-334D-98B6-008E09F2433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H="1">
              <a:off x="3538806" y="1792224"/>
              <a:ext cx="1191690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8D5B82D-058E-9D99-2064-911D2679714F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H="1">
              <a:off x="4258806" y="1792224"/>
              <a:ext cx="593287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53D71FD-931B-085F-C88F-6545C4ED5930}"/>
              </a:ext>
            </a:extLst>
          </p:cNvPr>
          <p:cNvGrpSpPr/>
          <p:nvPr/>
        </p:nvGrpSpPr>
        <p:grpSpPr>
          <a:xfrm>
            <a:off x="5450496" y="1037735"/>
            <a:ext cx="2520000" cy="2520000"/>
            <a:chOff x="5450496" y="1037735"/>
            <a:chExt cx="2520000" cy="252000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CCF40BA-8282-ED5E-6BFD-C1505CE2C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496" y="1037735"/>
              <a:ext cx="2520000" cy="252000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CA273A0-6FB3-5B92-781F-EDFF690F5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13" t="27475" r="16944" b="65382"/>
            <a:stretch>
              <a:fillRect/>
            </a:stretch>
          </p:blipFill>
          <p:spPr>
            <a:xfrm>
              <a:off x="6183450" y="283773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6CC9C90-A4D9-63AE-67B6-50E68E39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38" t="27493" r="24919" b="65364"/>
            <a:stretch>
              <a:fillRect/>
            </a:stretch>
          </p:blipFill>
          <p:spPr>
            <a:xfrm>
              <a:off x="5450496" y="283773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5D6FCBC-E80F-DF7C-07C1-99CA7909CDEB}"/>
                </a:ext>
              </a:extLst>
            </p:cNvPr>
            <p:cNvCxnSpPr/>
            <p:nvPr/>
          </p:nvCxnSpPr>
          <p:spPr>
            <a:xfrm flipH="1">
              <a:off x="5450496" y="1792224"/>
              <a:ext cx="1783674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6B5376A-7F3D-244B-FB65-D2699AD5F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0496" y="1792224"/>
              <a:ext cx="1191690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E716B0-E350-B0D6-7C56-91FD308D4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0496" y="1792224"/>
              <a:ext cx="593287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653CDA9-55DA-26C4-D5C9-86F9D85585E0}"/>
              </a:ext>
            </a:extLst>
          </p:cNvPr>
          <p:cNvGrpSpPr/>
          <p:nvPr/>
        </p:nvGrpSpPr>
        <p:grpSpPr>
          <a:xfrm>
            <a:off x="8186737" y="1037735"/>
            <a:ext cx="2524022" cy="2520000"/>
            <a:chOff x="8186737" y="1037735"/>
            <a:chExt cx="2524022" cy="2520000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89B359C1-E480-8145-1A5F-F43A1B7D5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759" y="1037735"/>
              <a:ext cx="2520000" cy="252000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E88CD8AF-E592-B151-24CA-13B99F1E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43" t="26186" r="16015" b="66671"/>
            <a:stretch>
              <a:fillRect/>
            </a:stretch>
          </p:blipFill>
          <p:spPr>
            <a:xfrm>
              <a:off x="8906737" y="283773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A24E5C19-C43E-5CB6-613C-929EC5078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71" t="27703" r="24886" b="65155"/>
            <a:stretch>
              <a:fillRect/>
            </a:stretch>
          </p:blipFill>
          <p:spPr>
            <a:xfrm>
              <a:off x="8201383" y="283773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17F95FA-13C0-F4FD-04DA-779BCA32D253}"/>
                </a:ext>
              </a:extLst>
            </p:cNvPr>
            <p:cNvCxnSpPr/>
            <p:nvPr/>
          </p:nvCxnSpPr>
          <p:spPr>
            <a:xfrm flipH="1">
              <a:off x="8186737" y="1772435"/>
              <a:ext cx="1783674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1B39E38-9A11-07B0-E263-0202BD37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6737" y="1772435"/>
              <a:ext cx="1191690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1030695-819E-85AA-77FF-73DCBCD05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6737" y="1772435"/>
              <a:ext cx="593287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9598BAF-CA8E-484E-22D6-525BF2E859E3}"/>
              </a:ext>
            </a:extLst>
          </p:cNvPr>
          <p:cNvGrpSpPr/>
          <p:nvPr/>
        </p:nvGrpSpPr>
        <p:grpSpPr>
          <a:xfrm>
            <a:off x="2725451" y="4024221"/>
            <a:ext cx="2520000" cy="2520000"/>
            <a:chOff x="2725451" y="4024221"/>
            <a:chExt cx="2520000" cy="2520000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D6AB9F8-30B7-DEAE-992C-A969B1EEE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451" y="4024221"/>
              <a:ext cx="2520000" cy="25200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DB836B8-37CD-8CDA-59F4-52FA7386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79" t="26662" r="25878" b="66195"/>
            <a:stretch>
              <a:fillRect/>
            </a:stretch>
          </p:blipFill>
          <p:spPr>
            <a:xfrm>
              <a:off x="2725451" y="582026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F949B6B-1C38-A2F9-A30A-89821F7F2CFD}"/>
                </a:ext>
              </a:extLst>
            </p:cNvPr>
            <p:cNvSpPr/>
            <p:nvPr/>
          </p:nvSpPr>
          <p:spPr>
            <a:xfrm>
              <a:off x="3447014" y="5820265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C825A97-A424-94C8-7B56-EE7ECD0B293F}"/>
                </a:ext>
              </a:extLst>
            </p:cNvPr>
            <p:cNvCxnSpPr/>
            <p:nvPr/>
          </p:nvCxnSpPr>
          <p:spPr>
            <a:xfrm flipH="1">
              <a:off x="2730347" y="4763538"/>
              <a:ext cx="1783674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E26D53-A323-E8DC-5313-ECAB5E9D6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347" y="4763538"/>
              <a:ext cx="1191690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9E76A8B-22C1-D415-6F32-E8193A52CB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47" y="4763538"/>
              <a:ext cx="593287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9291D1A-2F2A-0768-05A4-19595E5F3889}"/>
                </a:ext>
              </a:extLst>
            </p:cNvPr>
            <p:cNvSpPr/>
            <p:nvPr/>
          </p:nvSpPr>
          <p:spPr>
            <a:xfrm>
              <a:off x="4602480" y="4640580"/>
              <a:ext cx="342900" cy="3124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B214AD8-46E3-F9CF-5FB6-5B93ED7C7245}"/>
              </a:ext>
            </a:extLst>
          </p:cNvPr>
          <p:cNvGrpSpPr/>
          <p:nvPr/>
        </p:nvGrpSpPr>
        <p:grpSpPr>
          <a:xfrm>
            <a:off x="5530052" y="4055616"/>
            <a:ext cx="2520000" cy="2520000"/>
            <a:chOff x="5530052" y="4055616"/>
            <a:chExt cx="2520000" cy="252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3D3748-44CA-734A-469B-2639F0222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052" y="4055616"/>
              <a:ext cx="2520000" cy="25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9D33A1B-90C0-DCAD-6690-63345D817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19" t="27306" r="25538" b="65551"/>
            <a:stretch>
              <a:fillRect/>
            </a:stretch>
          </p:blipFill>
          <p:spPr>
            <a:xfrm>
              <a:off x="5530052" y="585561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64F0036-FFBF-0F4D-15D1-383AC6E1F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53" t="38224" r="23705" b="54633"/>
            <a:stretch>
              <a:fillRect/>
            </a:stretch>
          </p:blipFill>
          <p:spPr>
            <a:xfrm>
              <a:off x="6248489" y="585561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2E7E2DB-3242-CED7-1B86-A11F15F51F2E}"/>
                </a:ext>
              </a:extLst>
            </p:cNvPr>
            <p:cNvCxnSpPr/>
            <p:nvPr/>
          </p:nvCxnSpPr>
          <p:spPr>
            <a:xfrm flipH="1">
              <a:off x="5533136" y="4781116"/>
              <a:ext cx="1783674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6FCB48C-B12C-2389-1ADF-FFA80636B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3136" y="4781116"/>
              <a:ext cx="1191690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E10B183-07BC-120C-661E-1146E5E13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3136" y="4781116"/>
              <a:ext cx="593287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B3ED316-4550-0B60-1295-6C4EB8D9964A}"/>
                </a:ext>
              </a:extLst>
            </p:cNvPr>
            <p:cNvSpPr/>
            <p:nvPr/>
          </p:nvSpPr>
          <p:spPr>
            <a:xfrm>
              <a:off x="7405269" y="4658158"/>
              <a:ext cx="342900" cy="3124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07F7F63-9656-5676-439C-4EE249F1879C}"/>
              </a:ext>
            </a:extLst>
          </p:cNvPr>
          <p:cNvGrpSpPr/>
          <p:nvPr/>
        </p:nvGrpSpPr>
        <p:grpSpPr>
          <a:xfrm>
            <a:off x="8285005" y="4043871"/>
            <a:ext cx="2520000" cy="2520000"/>
            <a:chOff x="8285005" y="4043871"/>
            <a:chExt cx="2520000" cy="25200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18B5FFB-CFC2-A96A-0988-7F1CE6177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005" y="4043871"/>
              <a:ext cx="2520000" cy="252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4608594-AAB2-5B16-BD4F-C62E9C60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46" t="26406" r="26111" b="66451"/>
            <a:stretch>
              <a:fillRect/>
            </a:stretch>
          </p:blipFill>
          <p:spPr>
            <a:xfrm>
              <a:off x="8285005" y="584387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8BA50AE-DCEA-F3FB-F153-FD5CB5626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07" t="27777" r="16750" b="65080"/>
            <a:stretch>
              <a:fillRect/>
            </a:stretch>
          </p:blipFill>
          <p:spPr>
            <a:xfrm>
              <a:off x="9003588" y="584387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E4C1516-8A71-ABC6-E005-61B388A87526}"/>
                </a:ext>
              </a:extLst>
            </p:cNvPr>
            <p:cNvCxnSpPr/>
            <p:nvPr/>
          </p:nvCxnSpPr>
          <p:spPr>
            <a:xfrm flipH="1">
              <a:off x="8314753" y="4798360"/>
              <a:ext cx="1783674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C20400D-39E0-91A4-F0A4-DCD0CC25E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005" y="4798360"/>
              <a:ext cx="1191690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E593D95-38D8-55FB-F3B3-A1BEED698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5005" y="4798360"/>
              <a:ext cx="593287" cy="104551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399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DB0D53-B61B-8FE8-22BB-14BA1EDE8727}"/>
              </a:ext>
            </a:extLst>
          </p:cNvPr>
          <p:cNvGrpSpPr/>
          <p:nvPr/>
        </p:nvGrpSpPr>
        <p:grpSpPr>
          <a:xfrm>
            <a:off x="1206631" y="1551833"/>
            <a:ext cx="9854663" cy="3535303"/>
            <a:chOff x="1206631" y="1551833"/>
            <a:chExt cx="9854663" cy="3535303"/>
          </a:xfrm>
        </p:grpSpPr>
        <p:sp>
          <p:nvSpPr>
            <p:cNvPr id="5" name="Google Shape;4859;p44">
              <a:extLst>
                <a:ext uri="{FF2B5EF4-FFF2-40B4-BE49-F238E27FC236}">
                  <a16:creationId xmlns:a16="http://schemas.microsoft.com/office/drawing/2014/main" id="{B3574853-35C0-C417-EE95-E34B0234FB54}"/>
                </a:ext>
              </a:extLst>
            </p:cNvPr>
            <p:cNvSpPr/>
            <p:nvPr/>
          </p:nvSpPr>
          <p:spPr>
            <a:xfrm>
              <a:off x="1610043" y="3071571"/>
              <a:ext cx="1547042" cy="1444740"/>
            </a:xfrm>
            <a:prstGeom prst="cube">
              <a:avLst>
                <a:gd name="adj" fmla="val 44251"/>
              </a:avLst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8E674D2-E317-4058-0760-351992A8F040}"/>
                </a:ext>
              </a:extLst>
            </p:cNvPr>
            <p:cNvCxnSpPr>
              <a:cxnSpLocks/>
            </p:cNvCxnSpPr>
            <p:nvPr/>
          </p:nvCxnSpPr>
          <p:spPr>
            <a:xfrm>
              <a:off x="3296596" y="3824880"/>
              <a:ext cx="7715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118C16-8E1C-A81C-7574-36CF9DFC0CF1}"/>
                </a:ext>
              </a:extLst>
            </p:cNvPr>
            <p:cNvSpPr txBox="1"/>
            <p:nvPr/>
          </p:nvSpPr>
          <p:spPr>
            <a:xfrm>
              <a:off x="3141051" y="3312032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00B0F0"/>
                  </a:solidFill>
                </a:rPr>
                <a:t>AvgPool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A1F09C-FF4A-FD4C-A5A1-F2AF201C88C3}"/>
                </a:ext>
              </a:extLst>
            </p:cNvPr>
            <p:cNvSpPr txBox="1"/>
            <p:nvPr/>
          </p:nvSpPr>
          <p:spPr>
            <a:xfrm>
              <a:off x="3125017" y="3844979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00B0F0"/>
                  </a:solidFill>
                </a:rPr>
                <a:t>MaxPool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FCB8D5E-5A58-4A14-CDBD-6370F16ABFB0}"/>
                </a:ext>
              </a:extLst>
            </p:cNvPr>
            <p:cNvSpPr txBox="1"/>
            <p:nvPr/>
          </p:nvSpPr>
          <p:spPr>
            <a:xfrm>
              <a:off x="1608788" y="4717804"/>
              <a:ext cx="140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(C,H,W)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FEBB4D-1CF9-BF44-F888-F77DBFF70EE2}"/>
                </a:ext>
              </a:extLst>
            </p:cNvPr>
            <p:cNvSpPr txBox="1"/>
            <p:nvPr/>
          </p:nvSpPr>
          <p:spPr>
            <a:xfrm>
              <a:off x="4154444" y="4697976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(2,1,C)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B25050-E456-BA8B-B507-72AB4C294883}"/>
                </a:ext>
              </a:extLst>
            </p:cNvPr>
            <p:cNvSpPr txBox="1"/>
            <p:nvPr/>
          </p:nvSpPr>
          <p:spPr>
            <a:xfrm>
              <a:off x="5620139" y="4697976"/>
              <a:ext cx="104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(1,1,C)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6481451-BD34-0781-598E-ABB18B6E097B}"/>
                </a:ext>
              </a:extLst>
            </p:cNvPr>
            <p:cNvCxnSpPr>
              <a:cxnSpLocks/>
            </p:cNvCxnSpPr>
            <p:nvPr/>
          </p:nvCxnSpPr>
          <p:spPr>
            <a:xfrm>
              <a:off x="5184102" y="3814830"/>
              <a:ext cx="4350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F85B1FC-B375-D2FB-0EEF-E9D1BCE71A35}"/>
                </a:ext>
              </a:extLst>
            </p:cNvPr>
            <p:cNvSpPr txBox="1"/>
            <p:nvPr/>
          </p:nvSpPr>
          <p:spPr>
            <a:xfrm>
              <a:off x="5168838" y="3334988"/>
              <a:ext cx="782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F0"/>
                  </a:solidFill>
                </a:rPr>
                <a:t>Conv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F5991C5-F99D-7868-6FCC-E39C0B6DEF62}"/>
                </a:ext>
              </a:extLst>
            </p:cNvPr>
            <p:cNvCxnSpPr>
              <a:cxnSpLocks/>
            </p:cNvCxnSpPr>
            <p:nvPr/>
          </p:nvCxnSpPr>
          <p:spPr>
            <a:xfrm>
              <a:off x="6661787" y="3804225"/>
              <a:ext cx="5402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E415CC0-2C35-3F18-D5FB-64029A473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729" y="3814830"/>
              <a:ext cx="282556" cy="100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流程图: 汇总连接 38">
              <a:extLst>
                <a:ext uri="{FF2B5EF4-FFF2-40B4-BE49-F238E27FC236}">
                  <a16:creationId xmlns:a16="http://schemas.microsoft.com/office/drawing/2014/main" id="{BFF86E42-B0E4-8E26-29DD-56151AD140D3}"/>
                </a:ext>
              </a:extLst>
            </p:cNvPr>
            <p:cNvSpPr/>
            <p:nvPr/>
          </p:nvSpPr>
          <p:spPr>
            <a:xfrm>
              <a:off x="8101218" y="3571869"/>
              <a:ext cx="342900" cy="428624"/>
            </a:xfrm>
            <a:prstGeom prst="flowChartSummingJunct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A1FFC92-D4AB-4D55-2FBC-F91EAE5F5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7582" y="3786181"/>
              <a:ext cx="185610" cy="40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20E789-34A1-DB90-EB07-02E0C63F5D13}"/>
                </a:ext>
              </a:extLst>
            </p:cNvPr>
            <p:cNvSpPr txBox="1"/>
            <p:nvPr/>
          </p:nvSpPr>
          <p:spPr>
            <a:xfrm>
              <a:off x="7059570" y="4697976"/>
              <a:ext cx="104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(C,1,1)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F6AC56E-5F13-0D1A-B91D-74C9D478F937}"/>
                </a:ext>
              </a:extLst>
            </p:cNvPr>
            <p:cNvSpPr txBox="1"/>
            <p:nvPr/>
          </p:nvSpPr>
          <p:spPr>
            <a:xfrm>
              <a:off x="8482061" y="4717804"/>
              <a:ext cx="140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(C,H,W)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49D7C32A-7CB7-0543-A160-AF9B01978FDD}"/>
                </a:ext>
              </a:extLst>
            </p:cNvPr>
            <p:cNvCxnSpPr>
              <a:cxnSpLocks/>
              <a:stCxn id="5" idx="0"/>
              <a:endCxn id="39" idx="0"/>
            </p:cNvCxnSpPr>
            <p:nvPr/>
          </p:nvCxnSpPr>
          <p:spPr>
            <a:xfrm rot="16200000" flipH="1">
              <a:off x="5237795" y="536996"/>
              <a:ext cx="500298" cy="5569448"/>
            </a:xfrm>
            <a:prstGeom prst="curvedConnector3">
              <a:avLst>
                <a:gd name="adj1" fmla="val -23788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7FA5091-AE78-7A4A-E0E6-10D4C0A892F6}"/>
                </a:ext>
              </a:extLst>
            </p:cNvPr>
            <p:cNvSpPr txBox="1"/>
            <p:nvPr/>
          </p:nvSpPr>
          <p:spPr>
            <a:xfrm>
              <a:off x="6760048" y="3321719"/>
              <a:ext cx="782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F0"/>
                  </a:solidFill>
                  <a:sym typeface="Symbol" panose="05050102010706020507" pitchFamily="18" charset="2"/>
                </a:rPr>
                <a:t>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4C7366B-DB48-B1CF-6523-963AC27ECF53}"/>
                </a:ext>
              </a:extLst>
            </p:cNvPr>
            <p:cNvSpPr txBox="1"/>
            <p:nvPr/>
          </p:nvSpPr>
          <p:spPr>
            <a:xfrm>
              <a:off x="1608788" y="3154620"/>
              <a:ext cx="53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00AC7D8-3315-8A8E-E7E1-A51783B921DA}"/>
                </a:ext>
              </a:extLst>
            </p:cNvPr>
            <p:cNvSpPr txBox="1"/>
            <p:nvPr/>
          </p:nvSpPr>
          <p:spPr>
            <a:xfrm>
              <a:off x="1206631" y="4146979"/>
              <a:ext cx="340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B9904CE-B6D3-E017-385B-CE2D5FCA7F55}"/>
                </a:ext>
              </a:extLst>
            </p:cNvPr>
            <p:cNvSpPr txBox="1"/>
            <p:nvPr/>
          </p:nvSpPr>
          <p:spPr>
            <a:xfrm>
              <a:off x="1933475" y="3422336"/>
              <a:ext cx="34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zh-CN" altLang="en-US" dirty="0"/>
            </a:p>
          </p:txBody>
        </p:sp>
        <p:sp>
          <p:nvSpPr>
            <p:cNvPr id="38" name="立方体 37">
              <a:extLst>
                <a:ext uri="{FF2B5EF4-FFF2-40B4-BE49-F238E27FC236}">
                  <a16:creationId xmlns:a16="http://schemas.microsoft.com/office/drawing/2014/main" id="{D1727B10-9201-AA69-FA4C-76CC8A91178E}"/>
                </a:ext>
              </a:extLst>
            </p:cNvPr>
            <p:cNvSpPr/>
            <p:nvPr/>
          </p:nvSpPr>
          <p:spPr>
            <a:xfrm>
              <a:off x="4214049" y="3601020"/>
              <a:ext cx="893933" cy="428624"/>
            </a:xfrm>
            <a:prstGeom prst="cube">
              <a:avLst>
                <a:gd name="adj" fmla="val 43564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立方体 42">
              <a:extLst>
                <a:ext uri="{FF2B5EF4-FFF2-40B4-BE49-F238E27FC236}">
                  <a16:creationId xmlns:a16="http://schemas.microsoft.com/office/drawing/2014/main" id="{67461F8A-F311-1C4B-B31B-2BCEBFB3CF4E}"/>
                </a:ext>
              </a:extLst>
            </p:cNvPr>
            <p:cNvSpPr/>
            <p:nvPr/>
          </p:nvSpPr>
          <p:spPr>
            <a:xfrm>
              <a:off x="5689257" y="3630355"/>
              <a:ext cx="887149" cy="353218"/>
            </a:xfrm>
            <a:prstGeom prst="cube">
              <a:avLst>
                <a:gd name="adj" fmla="val 2597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Google Shape;4859;p44">
              <a:extLst>
                <a:ext uri="{FF2B5EF4-FFF2-40B4-BE49-F238E27FC236}">
                  <a16:creationId xmlns:a16="http://schemas.microsoft.com/office/drawing/2014/main" id="{079B817C-42D1-C914-C044-A45374234211}"/>
                </a:ext>
              </a:extLst>
            </p:cNvPr>
            <p:cNvSpPr/>
            <p:nvPr/>
          </p:nvSpPr>
          <p:spPr>
            <a:xfrm>
              <a:off x="8759251" y="2981950"/>
              <a:ext cx="1547042" cy="1444740"/>
            </a:xfrm>
            <a:prstGeom prst="cube">
              <a:avLst>
                <a:gd name="adj" fmla="val 44251"/>
              </a:avLst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D01EBF75-E89E-1360-95F2-D8E570F6A6E4}"/>
                </a:ext>
              </a:extLst>
            </p:cNvPr>
            <p:cNvGrpSpPr/>
            <p:nvPr/>
          </p:nvGrpSpPr>
          <p:grpSpPr>
            <a:xfrm>
              <a:off x="7947007" y="1551833"/>
              <a:ext cx="3114287" cy="924454"/>
              <a:chOff x="8171528" y="1530532"/>
              <a:chExt cx="3114287" cy="924454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7458C88A-FB94-62E2-6CCD-6653E93C1495}"/>
                  </a:ext>
                </a:extLst>
              </p:cNvPr>
              <p:cNvGrpSpPr/>
              <p:nvPr/>
            </p:nvGrpSpPr>
            <p:grpSpPr>
              <a:xfrm>
                <a:off x="8171528" y="1530532"/>
                <a:ext cx="3114287" cy="924454"/>
                <a:chOff x="8480682" y="1455735"/>
                <a:chExt cx="3114287" cy="924454"/>
              </a:xfrm>
            </p:grpSpPr>
            <p:sp>
              <p:nvSpPr>
                <p:cNvPr id="65" name="流程图: 汇总连接 64">
                  <a:extLst>
                    <a:ext uri="{FF2B5EF4-FFF2-40B4-BE49-F238E27FC236}">
                      <a16:creationId xmlns:a16="http://schemas.microsoft.com/office/drawing/2014/main" id="{62B1CA1E-90B6-A6CA-5462-19549EE6E819}"/>
                    </a:ext>
                  </a:extLst>
                </p:cNvPr>
                <p:cNvSpPr/>
                <p:nvPr/>
              </p:nvSpPr>
              <p:spPr>
                <a:xfrm>
                  <a:off x="8480682" y="1528167"/>
                  <a:ext cx="295672" cy="238683"/>
                </a:xfrm>
                <a:prstGeom prst="flowChartSummingJuncti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BC40942-F327-4627-7293-A714BF06F92B}"/>
                    </a:ext>
                  </a:extLst>
                </p:cNvPr>
                <p:cNvSpPr txBox="1"/>
                <p:nvPr/>
              </p:nvSpPr>
              <p:spPr>
                <a:xfrm>
                  <a:off x="8776354" y="1455735"/>
                  <a:ext cx="28186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C4125D80-92FE-CE9E-D882-0BF05E63C87C}"/>
                    </a:ext>
                  </a:extLst>
                </p:cNvPr>
                <p:cNvSpPr txBox="1"/>
                <p:nvPr/>
              </p:nvSpPr>
              <p:spPr>
                <a:xfrm>
                  <a:off x="8480682" y="2010857"/>
                  <a:ext cx="2486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B0F0"/>
                      </a:solidFill>
                      <a:sym typeface="Symbol" panose="05050102010706020507" pitchFamily="18" charset="2"/>
                    </a:rPr>
                    <a:t></a:t>
                  </a:r>
                  <a:r>
                    <a:rPr lang="en-US" altLang="zh-CN" dirty="0"/>
                    <a:t>  </a:t>
                  </a:r>
                  <a:r>
                    <a:rPr lang="en-US" altLang="zh-CN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sigimod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5290DAB-EE88-A408-F0FD-A783D2C9275C}"/>
                    </a:ext>
                  </a:extLst>
                </p:cNvPr>
                <p:cNvSpPr txBox="1"/>
                <p:nvPr/>
              </p:nvSpPr>
              <p:spPr>
                <a:xfrm>
                  <a:off x="8480682" y="1762588"/>
                  <a:ext cx="2486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B0F0"/>
                      </a:solidFill>
                    </a:rPr>
                    <a:t>Conv</a:t>
                  </a:r>
                  <a:r>
                    <a:rPr lang="en-US" altLang="zh-CN" dirty="0"/>
                    <a:t>  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convolution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7FBCC1E-2F80-E239-0CCA-60BA743880C5}"/>
                  </a:ext>
                </a:extLst>
              </p:cNvPr>
              <p:cNvSpPr txBox="1"/>
              <p:nvPr/>
            </p:nvSpPr>
            <p:spPr>
              <a:xfrm>
                <a:off x="8438918" y="1558690"/>
                <a:ext cx="27712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element-wise product </a:t>
                </a:r>
              </a:p>
            </p:txBody>
          </p:sp>
        </p:grpSp>
        <p:sp>
          <p:nvSpPr>
            <p:cNvPr id="71" name="Google Shape;4859;p44">
              <a:extLst>
                <a:ext uri="{FF2B5EF4-FFF2-40B4-BE49-F238E27FC236}">
                  <a16:creationId xmlns:a16="http://schemas.microsoft.com/office/drawing/2014/main" id="{56E789DE-CA5B-91CE-3852-EB11E99E1FC0}"/>
                </a:ext>
              </a:extLst>
            </p:cNvPr>
            <p:cNvSpPr/>
            <p:nvPr/>
          </p:nvSpPr>
          <p:spPr>
            <a:xfrm>
              <a:off x="7328280" y="3556404"/>
              <a:ext cx="457805" cy="495642"/>
            </a:xfrm>
            <a:prstGeom prst="cube">
              <a:avLst>
                <a:gd name="adj" fmla="val 66309"/>
              </a:avLst>
            </a:prstGeom>
            <a:solidFill>
              <a:schemeClr val="accent6">
                <a:lumMod val="40000"/>
                <a:lumOff val="60000"/>
                <a:alpha val="3966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A96116A-E0CA-8720-668E-8DE3D02A3256}"/>
                </a:ext>
              </a:extLst>
            </p:cNvPr>
            <p:cNvSpPr txBox="1"/>
            <p:nvPr/>
          </p:nvSpPr>
          <p:spPr>
            <a:xfrm>
              <a:off x="6744273" y="3892866"/>
              <a:ext cx="457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F0"/>
                  </a:solidFill>
                </a:rPr>
                <a:t>T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549B5B1-2364-A726-75B2-D25112E7914A}"/>
                </a:ext>
              </a:extLst>
            </p:cNvPr>
            <p:cNvSpPr txBox="1"/>
            <p:nvPr/>
          </p:nvSpPr>
          <p:spPr>
            <a:xfrm>
              <a:off x="7947007" y="2479160"/>
              <a:ext cx="276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F0"/>
                  </a:solidFill>
                </a:rPr>
                <a:t>T</a:t>
              </a:r>
              <a:r>
                <a:rPr lang="en-US" altLang="zh-CN" dirty="0"/>
                <a:t> 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transpose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72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7A3FE8-2EC6-3F40-35DF-A33C23D05D4A}"/>
              </a:ext>
            </a:extLst>
          </p:cNvPr>
          <p:cNvSpPr txBox="1"/>
          <p:nvPr/>
        </p:nvSpPr>
        <p:spPr>
          <a:xfrm>
            <a:off x="189480" y="40288"/>
            <a:ext cx="262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x033mdfa,DNA,LPGA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E647944-A46B-C973-0795-DF626172B374}"/>
              </a:ext>
            </a:extLst>
          </p:cNvPr>
          <p:cNvGrpSpPr/>
          <p:nvPr/>
        </p:nvGrpSpPr>
        <p:grpSpPr>
          <a:xfrm>
            <a:off x="857839" y="754930"/>
            <a:ext cx="2520000" cy="2520000"/>
            <a:chOff x="857839" y="754930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E2B183C-6365-1C23-6183-00A804C1A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39" y="754930"/>
              <a:ext cx="2520000" cy="25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8D12D31-242C-5AE3-1957-E178E2BC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32" t="26723" r="16525" b="66134"/>
            <a:stretch>
              <a:fillRect/>
            </a:stretch>
          </p:blipFill>
          <p:spPr>
            <a:xfrm>
              <a:off x="1577839" y="25549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DE0594E-3C0B-0423-D821-24D1791C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441" t="27846" r="24416" b="65012"/>
            <a:stretch>
              <a:fillRect/>
            </a:stretch>
          </p:blipFill>
          <p:spPr>
            <a:xfrm>
              <a:off x="857839" y="25549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461FE7-1E07-692A-B16A-723FE0B57B03}"/>
                </a:ext>
              </a:extLst>
            </p:cNvPr>
            <p:cNvCxnSpPr>
              <a:endCxn id="11" idx="0"/>
            </p:cNvCxnSpPr>
            <p:nvPr/>
          </p:nvCxnSpPr>
          <p:spPr>
            <a:xfrm flipH="1">
              <a:off x="857839" y="1531620"/>
              <a:ext cx="1725341" cy="10233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339937-C74F-2B0A-2333-65C38675701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1577839" y="1531620"/>
              <a:ext cx="1157741" cy="10233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8E224F5-6364-F4BC-B122-B879FD47FC9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H="1">
              <a:off x="2297839" y="1531620"/>
              <a:ext cx="582521" cy="10233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D990865-4511-81AC-5BB5-833790A224F8}"/>
                </a:ext>
              </a:extLst>
            </p:cNvPr>
            <p:cNvSpPr/>
            <p:nvPr/>
          </p:nvSpPr>
          <p:spPr>
            <a:xfrm>
              <a:off x="2377440" y="1173480"/>
              <a:ext cx="205740" cy="20574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BB0A93A-0841-A220-AF18-FC40B300720A}"/>
                </a:ext>
              </a:extLst>
            </p:cNvPr>
            <p:cNvSpPr/>
            <p:nvPr/>
          </p:nvSpPr>
          <p:spPr>
            <a:xfrm>
              <a:off x="2446020" y="1828800"/>
              <a:ext cx="137160" cy="1524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2DC484F-D6B9-14F1-6A5D-D8767CF872A8}"/>
              </a:ext>
            </a:extLst>
          </p:cNvPr>
          <p:cNvGrpSpPr/>
          <p:nvPr/>
        </p:nvGrpSpPr>
        <p:grpSpPr>
          <a:xfrm>
            <a:off x="4097839" y="721200"/>
            <a:ext cx="2520000" cy="2520000"/>
            <a:chOff x="4097839" y="721200"/>
            <a:chExt cx="2520000" cy="252000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6A2F1D3-0AE6-8CE2-0D58-13353FC4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839" y="721200"/>
              <a:ext cx="2520000" cy="252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9481E68-53C5-9E1F-AFBF-43AC2734F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19" t="27252" r="25038" b="65605"/>
            <a:stretch>
              <a:fillRect/>
            </a:stretch>
          </p:blipFill>
          <p:spPr>
            <a:xfrm>
              <a:off x="4097839" y="2521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73D0B375-1202-2EDE-46CF-8F482864D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00" t="27252" r="16457" b="65605"/>
            <a:stretch>
              <a:fillRect/>
            </a:stretch>
          </p:blipFill>
          <p:spPr>
            <a:xfrm>
              <a:off x="4817839" y="2521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6343D2D-927D-391C-3A24-9AC4D5AF2358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4097839" y="1475232"/>
              <a:ext cx="1766513" cy="1045968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0A570D0-9AF6-D22E-D1EA-A4B936A7C36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H="1">
              <a:off x="4817839" y="1475232"/>
              <a:ext cx="1186721" cy="1045968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3298F05-ADD4-731F-D2B8-7405EE98DED1}"/>
                </a:ext>
              </a:extLst>
            </p:cNvPr>
            <p:cNvCxnSpPr>
              <a:endCxn id="30" idx="1"/>
            </p:cNvCxnSpPr>
            <p:nvPr/>
          </p:nvCxnSpPr>
          <p:spPr>
            <a:xfrm flipH="1">
              <a:off x="5537839" y="1531620"/>
              <a:ext cx="558161" cy="9895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51DC98B-29E9-9BFE-214A-88C19A8B3721}"/>
              </a:ext>
            </a:extLst>
          </p:cNvPr>
          <p:cNvGrpSpPr/>
          <p:nvPr/>
        </p:nvGrpSpPr>
        <p:grpSpPr>
          <a:xfrm>
            <a:off x="7088956" y="645000"/>
            <a:ext cx="2520000" cy="2520000"/>
            <a:chOff x="7088956" y="645000"/>
            <a:chExt cx="2520000" cy="2520000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B16015A-313D-0CFB-7D3F-7F7B663E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956" y="645000"/>
              <a:ext cx="2520000" cy="252000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508B0FFB-63D4-E2CB-551A-AA602EE3D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28" t="27377" r="25829" b="65480"/>
            <a:stretch>
              <a:fillRect/>
            </a:stretch>
          </p:blipFill>
          <p:spPr>
            <a:xfrm>
              <a:off x="7088956" y="24450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BE5E6F4-4AD3-AB73-88A1-6D2AA005A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23" t="27377" r="17134" b="65480"/>
            <a:stretch>
              <a:fillRect/>
            </a:stretch>
          </p:blipFill>
          <p:spPr>
            <a:xfrm>
              <a:off x="7808956" y="24450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C375CB3-F7A2-5E8A-CAC0-73CE2C7DE196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7088956" y="1379220"/>
              <a:ext cx="1740084" cy="10657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A645949-F2DD-909C-1AF0-118EF940A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8956" y="1379220"/>
              <a:ext cx="1197884" cy="10657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74A914E-5506-4DFD-7873-4D31E8A93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8956" y="1432560"/>
              <a:ext cx="584564" cy="101244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0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888D64-DDE2-8FEA-49AB-957816F9DDAB}"/>
              </a:ext>
            </a:extLst>
          </p:cNvPr>
          <p:cNvSpPr txBox="1"/>
          <p:nvPr/>
        </p:nvSpPr>
        <p:spPr>
          <a:xfrm>
            <a:off x="1887532" y="-112945"/>
            <a:ext cx="3873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X055</a:t>
            </a:r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0BF89D-9B39-E2AA-6F05-72098F5FB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6" y="811491"/>
            <a:ext cx="2520000" cy="25200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8ABA7C-9E27-1F74-31B5-29AAE5AFA109}"/>
              </a:ext>
            </a:extLst>
          </p:cNvPr>
          <p:cNvGrpSpPr/>
          <p:nvPr/>
        </p:nvGrpSpPr>
        <p:grpSpPr>
          <a:xfrm>
            <a:off x="2818806" y="811491"/>
            <a:ext cx="2520000" cy="2520000"/>
            <a:chOff x="3657600" y="990600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563283E-ABE8-3722-4B7E-6F81716F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2520000" cy="252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79247A5-E515-0284-67F3-D22E458E0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9" t="38516" r="16778" b="54341"/>
            <a:stretch>
              <a:fillRect/>
            </a:stretch>
          </p:blipFill>
          <p:spPr>
            <a:xfrm>
              <a:off x="3657600" y="207149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9FACA1C-5F6B-FDA5-C89E-3EE16B74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50" t="50676" r="13207" b="42182"/>
            <a:stretch>
              <a:fillRect/>
            </a:stretch>
          </p:blipFill>
          <p:spPr>
            <a:xfrm>
              <a:off x="3657600" y="279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5C34E14-FE64-528D-E342-6F44213EFA42}"/>
                </a:ext>
              </a:extLst>
            </p:cNvPr>
            <p:cNvCxnSpPr>
              <a:stCxn id="13" idx="1"/>
            </p:cNvCxnSpPr>
            <p:nvPr/>
          </p:nvCxnSpPr>
          <p:spPr>
            <a:xfrm flipV="1">
              <a:off x="4377600" y="2030730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6AC2FCA-DF67-A857-BBAB-E488FC5E861F}"/>
                </a:ext>
              </a:extLst>
            </p:cNvPr>
            <p:cNvCxnSpPr>
              <a:endCxn id="13" idx="2"/>
            </p:cNvCxnSpPr>
            <p:nvPr/>
          </p:nvCxnSpPr>
          <p:spPr>
            <a:xfrm flipH="1">
              <a:off x="4377600" y="2071491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6A505BC-5983-BD96-0FA6-637C4BBE7567}"/>
                </a:ext>
              </a:extLst>
            </p:cNvPr>
            <p:cNvCxnSpPr>
              <a:endCxn id="12" idx="1"/>
            </p:cNvCxnSpPr>
            <p:nvPr/>
          </p:nvCxnSpPr>
          <p:spPr>
            <a:xfrm flipH="1">
              <a:off x="4377600" y="2293620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D51328C-C1FA-A800-76BC-4DEBE20FFA06}"/>
                </a:ext>
              </a:extLst>
            </p:cNvPr>
            <p:cNvCxnSpPr>
              <a:endCxn id="12" idx="2"/>
            </p:cNvCxnSpPr>
            <p:nvPr/>
          </p:nvCxnSpPr>
          <p:spPr>
            <a:xfrm flipH="1">
              <a:off x="4377600" y="2358390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C61D69-F896-1DFF-0EB2-109FA4BB2228}"/>
              </a:ext>
            </a:extLst>
          </p:cNvPr>
          <p:cNvGrpSpPr/>
          <p:nvPr/>
        </p:nvGrpSpPr>
        <p:grpSpPr>
          <a:xfrm>
            <a:off x="5505636" y="811491"/>
            <a:ext cx="2520000" cy="2520000"/>
            <a:chOff x="5505636" y="811491"/>
            <a:chExt cx="2520000" cy="25200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DB5DFB2-CBE7-2166-C362-7E124E19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636" y="811491"/>
              <a:ext cx="2520000" cy="252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46FE6E9-397A-7AF7-DBAC-94C2BDF2F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64" t="39435" r="16793" b="53422"/>
            <a:stretch>
              <a:fillRect/>
            </a:stretch>
          </p:blipFill>
          <p:spPr>
            <a:xfrm>
              <a:off x="5505636" y="189149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AA494AA-753E-7997-E270-776841D4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90" t="50185" r="13567" b="42672"/>
            <a:stretch>
              <a:fillRect/>
            </a:stretch>
          </p:blipFill>
          <p:spPr>
            <a:xfrm>
              <a:off x="5505636" y="261149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6DCA498-BC90-A30A-7429-A27726FA0E30}"/>
                </a:ext>
              </a:extLst>
            </p:cNvPr>
            <p:cNvCxnSpPr/>
            <p:nvPr/>
          </p:nvCxnSpPr>
          <p:spPr>
            <a:xfrm flipV="1">
              <a:off x="6218562" y="1851621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0FA9A9B-9EDD-3B2C-F669-125CBB9F2BA6}"/>
                </a:ext>
              </a:extLst>
            </p:cNvPr>
            <p:cNvCxnSpPr/>
            <p:nvPr/>
          </p:nvCxnSpPr>
          <p:spPr>
            <a:xfrm flipH="1">
              <a:off x="6218562" y="1892382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6EE7372-6CAC-8E49-9A7C-0F82C3898604}"/>
                </a:ext>
              </a:extLst>
            </p:cNvPr>
            <p:cNvCxnSpPr/>
            <p:nvPr/>
          </p:nvCxnSpPr>
          <p:spPr>
            <a:xfrm flipH="1">
              <a:off x="6218562" y="2114511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09306A3-3EDE-AAE6-E8AC-748C2131CFD3}"/>
                </a:ext>
              </a:extLst>
            </p:cNvPr>
            <p:cNvCxnSpPr/>
            <p:nvPr/>
          </p:nvCxnSpPr>
          <p:spPr>
            <a:xfrm flipH="1">
              <a:off x="6218562" y="2179281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52221CC-BFAA-FAAD-409D-2825EB3478F1}"/>
              </a:ext>
            </a:extLst>
          </p:cNvPr>
          <p:cNvGrpSpPr/>
          <p:nvPr/>
        </p:nvGrpSpPr>
        <p:grpSpPr>
          <a:xfrm>
            <a:off x="2814312" y="3763701"/>
            <a:ext cx="2524494" cy="2520446"/>
            <a:chOff x="2814312" y="3763701"/>
            <a:chExt cx="2524494" cy="2520446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6178191C-D1B8-072E-C4C4-BB0944C00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806" y="3763701"/>
              <a:ext cx="2520000" cy="252000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EBE3AC2D-5C44-D7D7-FAC4-6733D5515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8" t="39311" r="14269" b="53546"/>
            <a:stretch>
              <a:fillRect/>
            </a:stretch>
          </p:blipFill>
          <p:spPr>
            <a:xfrm>
              <a:off x="2814312" y="484414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07D6DE3-1306-BE1C-FA8E-54CC5476F604}"/>
                </a:ext>
              </a:extLst>
            </p:cNvPr>
            <p:cNvSpPr/>
            <p:nvPr/>
          </p:nvSpPr>
          <p:spPr>
            <a:xfrm>
              <a:off x="2814312" y="5564147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E8F827A-D5DF-4BB0-6656-CDA1D3525DB3}"/>
                </a:ext>
              </a:extLst>
            </p:cNvPr>
            <p:cNvCxnSpPr/>
            <p:nvPr/>
          </p:nvCxnSpPr>
          <p:spPr>
            <a:xfrm flipV="1">
              <a:off x="3538806" y="4803386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F5254BE-3829-F87A-9AE6-3E97768808FA}"/>
                </a:ext>
              </a:extLst>
            </p:cNvPr>
            <p:cNvCxnSpPr/>
            <p:nvPr/>
          </p:nvCxnSpPr>
          <p:spPr>
            <a:xfrm flipH="1">
              <a:off x="3538806" y="4844147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FD90A82-2ED9-037E-E20E-851B65562DAB}"/>
                </a:ext>
              </a:extLst>
            </p:cNvPr>
            <p:cNvCxnSpPr/>
            <p:nvPr/>
          </p:nvCxnSpPr>
          <p:spPr>
            <a:xfrm flipH="1">
              <a:off x="3538806" y="5066276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200F6DB-C7EB-3599-85FC-85712482191D}"/>
                </a:ext>
              </a:extLst>
            </p:cNvPr>
            <p:cNvCxnSpPr/>
            <p:nvPr/>
          </p:nvCxnSpPr>
          <p:spPr>
            <a:xfrm flipH="1">
              <a:off x="3538806" y="5131046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99DDFB7-6DB1-A0C0-CF2A-478D53FF3554}"/>
                </a:ext>
              </a:extLst>
            </p:cNvPr>
            <p:cNvSpPr/>
            <p:nvPr/>
          </p:nvSpPr>
          <p:spPr>
            <a:xfrm>
              <a:off x="4714240" y="4895086"/>
              <a:ext cx="416560" cy="4969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B99F6AC-2EDE-8EC7-9898-4900C32B0177}"/>
              </a:ext>
            </a:extLst>
          </p:cNvPr>
          <p:cNvGrpSpPr/>
          <p:nvPr/>
        </p:nvGrpSpPr>
        <p:grpSpPr>
          <a:xfrm>
            <a:off x="8192466" y="811491"/>
            <a:ext cx="2520000" cy="2520000"/>
            <a:chOff x="8192466" y="811491"/>
            <a:chExt cx="2520000" cy="2520000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A456F04-A14A-49AA-C5A5-FCF5532A73C6}"/>
                </a:ext>
              </a:extLst>
            </p:cNvPr>
            <p:cNvGrpSpPr/>
            <p:nvPr/>
          </p:nvGrpSpPr>
          <p:grpSpPr>
            <a:xfrm>
              <a:off x="8192466" y="811491"/>
              <a:ext cx="2520000" cy="2520000"/>
              <a:chOff x="8116478" y="327347"/>
              <a:chExt cx="2520000" cy="2520000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C9FCA93F-16A6-CFA9-7A67-6510D1EB7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6478" y="327347"/>
                <a:ext cx="2520000" cy="2520000"/>
              </a:xfrm>
              <a:prstGeom prst="rect">
                <a:avLst/>
              </a:prstGeom>
            </p:spPr>
          </p:pic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AEACBC09-34EE-EF34-9687-6B85A5D0A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943" t="40076" r="14915" b="52782"/>
              <a:stretch>
                <a:fillRect/>
              </a:stretch>
            </p:blipFill>
            <p:spPr>
              <a:xfrm>
                <a:off x="8116478" y="1407345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720000 w 720000"/>
                  <a:gd name="connsiteY1" fmla="*/ 0 h 720000"/>
                  <a:gd name="connsiteX2" fmla="*/ 720000 w 720000"/>
                  <a:gd name="connsiteY2" fmla="*/ 720000 h 720000"/>
                  <a:gd name="connsiteX3" fmla="*/ 0 w 720000"/>
                  <a:gd name="connsiteY3" fmla="*/ 720000 h 720000"/>
                  <a:gd name="connsiteX4" fmla="*/ 0 w 720000"/>
                  <a:gd name="connsiteY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000" h="720000"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/>
                </a:solidFill>
              </a:ln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45A81C51-B9E0-E6BA-2D9F-C1788DA11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001" t="50659" r="13856" b="42198"/>
              <a:stretch>
                <a:fillRect/>
              </a:stretch>
            </p:blipFill>
            <p:spPr>
              <a:xfrm>
                <a:off x="8116478" y="2127346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720000 w 720000"/>
                  <a:gd name="connsiteY1" fmla="*/ 0 h 720000"/>
                  <a:gd name="connsiteX2" fmla="*/ 720000 w 720000"/>
                  <a:gd name="connsiteY2" fmla="*/ 720000 h 720000"/>
                  <a:gd name="connsiteX3" fmla="*/ 0 w 720000"/>
                  <a:gd name="connsiteY3" fmla="*/ 720000 h 720000"/>
                  <a:gd name="connsiteX4" fmla="*/ 0 w 720000"/>
                  <a:gd name="connsiteY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000" h="720000"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/>
                </a:solidFill>
              </a:ln>
            </p:spPr>
          </p:pic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3894B973-821B-A8DC-C38A-582F47305C1D}"/>
                  </a:ext>
                </a:extLst>
              </p:cNvPr>
              <p:cNvCxnSpPr/>
              <p:nvPr/>
            </p:nvCxnSpPr>
            <p:spPr>
              <a:xfrm flipV="1">
                <a:off x="8846458" y="1355598"/>
                <a:ext cx="1348830" cy="40761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98079B81-E917-08D3-5093-E5893AC71CD6}"/>
                  </a:ext>
                </a:extLst>
              </p:cNvPr>
              <p:cNvCxnSpPr/>
              <p:nvPr/>
            </p:nvCxnSpPr>
            <p:spPr>
              <a:xfrm flipH="1">
                <a:off x="8846458" y="1396359"/>
                <a:ext cx="1348830" cy="720000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17D4DA7-F720-F434-5E87-7791B599520C}"/>
                  </a:ext>
                </a:extLst>
              </p:cNvPr>
              <p:cNvCxnSpPr/>
              <p:nvPr/>
            </p:nvCxnSpPr>
            <p:spPr>
              <a:xfrm flipH="1">
                <a:off x="8846458" y="1618488"/>
                <a:ext cx="1348830" cy="496980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EE42195-4CA5-2587-D2D0-E886C4B1B42A}"/>
                  </a:ext>
                </a:extLst>
              </p:cNvPr>
              <p:cNvCxnSpPr/>
              <p:nvPr/>
            </p:nvCxnSpPr>
            <p:spPr>
              <a:xfrm flipH="1">
                <a:off x="8846458" y="1683258"/>
                <a:ext cx="1348830" cy="1152210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CB80115-A19E-7C03-440B-EF45156F3517}"/>
                </a:ext>
              </a:extLst>
            </p:cNvPr>
            <p:cNvSpPr/>
            <p:nvPr/>
          </p:nvSpPr>
          <p:spPr>
            <a:xfrm>
              <a:off x="9838944" y="3041904"/>
              <a:ext cx="341376" cy="27770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6EC8118-83F1-53FC-0233-0652CC1302FF}"/>
                </a:ext>
              </a:extLst>
            </p:cNvPr>
            <p:cNvSpPr/>
            <p:nvPr/>
          </p:nvSpPr>
          <p:spPr>
            <a:xfrm>
              <a:off x="10438106" y="3102864"/>
              <a:ext cx="168934" cy="21674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2549C7-F036-E3DB-8E6F-744846CA5EE5}"/>
              </a:ext>
            </a:extLst>
          </p:cNvPr>
          <p:cNvGrpSpPr/>
          <p:nvPr/>
        </p:nvGrpSpPr>
        <p:grpSpPr>
          <a:xfrm>
            <a:off x="5607636" y="3763256"/>
            <a:ext cx="2520000" cy="2520000"/>
            <a:chOff x="5607636" y="3763256"/>
            <a:chExt cx="2520000" cy="252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9CC4778-D91B-589E-2BF9-5C0CA0892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636" y="3763256"/>
              <a:ext cx="2520000" cy="252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279F54B-ED63-1964-5BE8-ECBC27103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97" t="39441" r="14360" b="53417"/>
            <a:stretch>
              <a:fillRect/>
            </a:stretch>
          </p:blipFill>
          <p:spPr>
            <a:xfrm>
              <a:off x="5607636" y="484414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617FA69-BE8B-EF3E-536B-4958F60B1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87" t="51032" r="15570" b="41825"/>
            <a:stretch>
              <a:fillRect/>
            </a:stretch>
          </p:blipFill>
          <p:spPr>
            <a:xfrm>
              <a:off x="5607636" y="556302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BCA10CA-7C88-2C1C-E31B-65A206360D16}"/>
                </a:ext>
              </a:extLst>
            </p:cNvPr>
            <p:cNvCxnSpPr/>
            <p:nvPr/>
          </p:nvCxnSpPr>
          <p:spPr>
            <a:xfrm flipV="1">
              <a:off x="6327636" y="4783336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A45172F-31BE-1580-6BDF-D4471E32B2A2}"/>
                </a:ext>
              </a:extLst>
            </p:cNvPr>
            <p:cNvCxnSpPr/>
            <p:nvPr/>
          </p:nvCxnSpPr>
          <p:spPr>
            <a:xfrm flipH="1">
              <a:off x="6327636" y="4824097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0208D93-7BEA-7B0A-F4AA-2C62AA4DAD79}"/>
                </a:ext>
              </a:extLst>
            </p:cNvPr>
            <p:cNvCxnSpPr/>
            <p:nvPr/>
          </p:nvCxnSpPr>
          <p:spPr>
            <a:xfrm flipH="1">
              <a:off x="6327636" y="5046226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0162839-AF13-25A5-FE52-CA988DA2F8E6}"/>
                </a:ext>
              </a:extLst>
            </p:cNvPr>
            <p:cNvCxnSpPr/>
            <p:nvPr/>
          </p:nvCxnSpPr>
          <p:spPr>
            <a:xfrm flipH="1">
              <a:off x="6327636" y="5110996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4603927-1281-A787-1F2B-3A8F5DD024C4}"/>
                </a:ext>
              </a:extLst>
            </p:cNvPr>
            <p:cNvSpPr/>
            <p:nvPr/>
          </p:nvSpPr>
          <p:spPr>
            <a:xfrm>
              <a:off x="7503070" y="4875036"/>
              <a:ext cx="416560" cy="4969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5F31F7B-23C7-630C-4E2D-70CE11994EA3}"/>
                </a:ext>
              </a:extLst>
            </p:cNvPr>
            <p:cNvSpPr/>
            <p:nvPr/>
          </p:nvSpPr>
          <p:spPr>
            <a:xfrm>
              <a:off x="7784944" y="6015172"/>
              <a:ext cx="309516" cy="23578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23CD3DC-EBD3-BF9C-9982-19BF40C8CBF1}"/>
              </a:ext>
            </a:extLst>
          </p:cNvPr>
          <p:cNvGrpSpPr/>
          <p:nvPr/>
        </p:nvGrpSpPr>
        <p:grpSpPr>
          <a:xfrm>
            <a:off x="8336860" y="3753815"/>
            <a:ext cx="2520001" cy="2520000"/>
            <a:chOff x="8336860" y="3753815"/>
            <a:chExt cx="2520001" cy="2520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71D6757-36D4-6E57-2016-69A7DD884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61" y="3753815"/>
              <a:ext cx="2520000" cy="2520000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36E374FE-EDCA-194D-EBCE-2971D6D9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35" t="40285" r="12922" b="52572"/>
            <a:stretch>
              <a:fillRect/>
            </a:stretch>
          </p:blipFill>
          <p:spPr>
            <a:xfrm>
              <a:off x="8336860" y="4844147"/>
              <a:ext cx="719999" cy="720000"/>
            </a:xfrm>
            <a:custGeom>
              <a:avLst/>
              <a:gdLst>
                <a:gd name="connsiteX0" fmla="*/ 0 w 719999"/>
                <a:gd name="connsiteY0" fmla="*/ 0 h 720000"/>
                <a:gd name="connsiteX1" fmla="*/ 719999 w 719999"/>
                <a:gd name="connsiteY1" fmla="*/ 0 h 720000"/>
                <a:gd name="connsiteX2" fmla="*/ 719999 w 719999"/>
                <a:gd name="connsiteY2" fmla="*/ 720000 h 720000"/>
                <a:gd name="connsiteX3" fmla="*/ 0 w 719999"/>
                <a:gd name="connsiteY3" fmla="*/ 720000 h 720000"/>
                <a:gd name="connsiteX4" fmla="*/ 0 w 719999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999" h="720000">
                  <a:moveTo>
                    <a:pt x="0" y="0"/>
                  </a:moveTo>
                  <a:lnTo>
                    <a:pt x="719999" y="0"/>
                  </a:lnTo>
                  <a:lnTo>
                    <a:pt x="719999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4B6C9DE2-906A-7D5F-9143-5753C7365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81" t="50997" r="14176" b="41860"/>
            <a:stretch>
              <a:fillRect/>
            </a:stretch>
          </p:blipFill>
          <p:spPr>
            <a:xfrm>
              <a:off x="8336861" y="5550217"/>
              <a:ext cx="719999" cy="720000"/>
            </a:xfrm>
            <a:custGeom>
              <a:avLst/>
              <a:gdLst>
                <a:gd name="connsiteX0" fmla="*/ 0 w 719999"/>
                <a:gd name="connsiteY0" fmla="*/ 0 h 720000"/>
                <a:gd name="connsiteX1" fmla="*/ 719999 w 719999"/>
                <a:gd name="connsiteY1" fmla="*/ 0 h 720000"/>
                <a:gd name="connsiteX2" fmla="*/ 719999 w 719999"/>
                <a:gd name="connsiteY2" fmla="*/ 720000 h 720000"/>
                <a:gd name="connsiteX3" fmla="*/ 0 w 719999"/>
                <a:gd name="connsiteY3" fmla="*/ 720000 h 720000"/>
                <a:gd name="connsiteX4" fmla="*/ 0 w 719999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999" h="720000">
                  <a:moveTo>
                    <a:pt x="0" y="0"/>
                  </a:moveTo>
                  <a:lnTo>
                    <a:pt x="719999" y="0"/>
                  </a:lnTo>
                  <a:lnTo>
                    <a:pt x="719999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54A31B-58EA-57B8-6D20-FD0C5E0CE836}"/>
                </a:ext>
              </a:extLst>
            </p:cNvPr>
            <p:cNvCxnSpPr/>
            <p:nvPr/>
          </p:nvCxnSpPr>
          <p:spPr>
            <a:xfrm flipV="1">
              <a:off x="9057573" y="4771333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EE561C9-AD15-1FDC-EC21-9349D43DABA8}"/>
                </a:ext>
              </a:extLst>
            </p:cNvPr>
            <p:cNvCxnSpPr/>
            <p:nvPr/>
          </p:nvCxnSpPr>
          <p:spPr>
            <a:xfrm flipH="1">
              <a:off x="9057573" y="4812094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0ACC8A9-5EE3-C0DE-6D57-AB464FE3A01E}"/>
                </a:ext>
              </a:extLst>
            </p:cNvPr>
            <p:cNvCxnSpPr/>
            <p:nvPr/>
          </p:nvCxnSpPr>
          <p:spPr>
            <a:xfrm flipH="1">
              <a:off x="9057573" y="5034223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766A123-8728-042E-8494-BD9C3770AAC7}"/>
                </a:ext>
              </a:extLst>
            </p:cNvPr>
            <p:cNvCxnSpPr/>
            <p:nvPr/>
          </p:nvCxnSpPr>
          <p:spPr>
            <a:xfrm flipH="1">
              <a:off x="9057573" y="5098993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385C5E-583D-9563-E529-4D9E548FF43F}"/>
                </a:ext>
              </a:extLst>
            </p:cNvPr>
            <p:cNvSpPr/>
            <p:nvPr/>
          </p:nvSpPr>
          <p:spPr>
            <a:xfrm>
              <a:off x="10233007" y="4863033"/>
              <a:ext cx="416560" cy="4969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842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FFB1D4-92F9-016F-AB91-9F98C8B6594D}"/>
              </a:ext>
            </a:extLst>
          </p:cNvPr>
          <p:cNvSpPr txBox="1"/>
          <p:nvPr/>
        </p:nvSpPr>
        <p:spPr>
          <a:xfrm>
            <a:off x="189480" y="40288"/>
            <a:ext cx="262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x055mdfa,DNA,LPGA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E18621-AB62-E6BA-219C-AC8BD3912EFB}"/>
              </a:ext>
            </a:extLst>
          </p:cNvPr>
          <p:cNvGrpSpPr/>
          <p:nvPr/>
        </p:nvGrpSpPr>
        <p:grpSpPr>
          <a:xfrm>
            <a:off x="739140" y="838200"/>
            <a:ext cx="2520000" cy="2520000"/>
            <a:chOff x="739140" y="838200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C75C7F7-527D-C5DD-305F-302223DC4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" y="838200"/>
              <a:ext cx="2520000" cy="25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86A8CE4-F648-C11A-6FB1-A0998EFE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19" t="39763" r="13838" b="53094"/>
            <a:stretch>
              <a:fillRect/>
            </a:stretch>
          </p:blipFill>
          <p:spPr>
            <a:xfrm>
              <a:off x="739140" y="1918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5DD6CA0-5818-1A2C-7AD6-26C04A8B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19" t="50195" r="13838" b="42662"/>
            <a:stretch>
              <a:fillRect/>
            </a:stretch>
          </p:blipFill>
          <p:spPr>
            <a:xfrm>
              <a:off x="739140" y="2638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DC0DA96-DDF1-5235-65B1-95D4C4420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40" y="1851660"/>
              <a:ext cx="1358040" cy="665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D91132F-C3E3-1588-4282-E301035AE866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H="1">
              <a:off x="1459140" y="1996440"/>
              <a:ext cx="1358040" cy="6417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D949E3B-4197-9DD1-6F29-CBB9F931A4D2}"/>
                </a:ext>
              </a:extLst>
            </p:cNvPr>
            <p:cNvCxnSpPr>
              <a:endCxn id="11" idx="2"/>
            </p:cNvCxnSpPr>
            <p:nvPr/>
          </p:nvCxnSpPr>
          <p:spPr>
            <a:xfrm flipH="1">
              <a:off x="1459140" y="2263140"/>
              <a:ext cx="1358040" cy="10950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22A6E5B-5E6B-A3B6-4ECE-F891F938CA0F}"/>
                </a:ext>
              </a:extLst>
            </p:cNvPr>
            <p:cNvCxnSpPr>
              <a:endCxn id="11" idx="1"/>
            </p:cNvCxnSpPr>
            <p:nvPr/>
          </p:nvCxnSpPr>
          <p:spPr>
            <a:xfrm flipH="1">
              <a:off x="1459140" y="2133600"/>
              <a:ext cx="1358040" cy="504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3C4B99B-8F67-57FB-EC13-BA8E530443B5}"/>
              </a:ext>
            </a:extLst>
          </p:cNvPr>
          <p:cNvGrpSpPr/>
          <p:nvPr/>
        </p:nvGrpSpPr>
        <p:grpSpPr>
          <a:xfrm>
            <a:off x="3537180" y="838200"/>
            <a:ext cx="2520000" cy="2520000"/>
            <a:chOff x="3537180" y="838200"/>
            <a:chExt cx="2520000" cy="252000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689D384-2ACA-451D-7DFD-CEE5D55BE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180" y="838200"/>
              <a:ext cx="2520000" cy="252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FF8C813-C541-C973-8B58-9A07A49E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55" t="39121" r="14402" b="53737"/>
            <a:stretch>
              <a:fillRect/>
            </a:stretch>
          </p:blipFill>
          <p:spPr>
            <a:xfrm>
              <a:off x="3537180" y="1918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F81EB75-22EE-B2E6-F737-338CA476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85" t="47775" r="13873" b="45082"/>
            <a:stretch>
              <a:fillRect/>
            </a:stretch>
          </p:blipFill>
          <p:spPr>
            <a:xfrm>
              <a:off x="3537180" y="2638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5C272-ED1E-B623-81F6-75F8B6034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7180" y="1822860"/>
              <a:ext cx="1358040" cy="665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7352B36-3036-6F36-2CF4-17FDE32B5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7180" y="1967640"/>
              <a:ext cx="1358040" cy="6417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1A2E1CB-B26E-B3EE-B10F-D0599F0BC167}"/>
                </a:ext>
              </a:extLst>
            </p:cNvPr>
            <p:cNvCxnSpPr/>
            <p:nvPr/>
          </p:nvCxnSpPr>
          <p:spPr>
            <a:xfrm flipH="1">
              <a:off x="4257180" y="2234340"/>
              <a:ext cx="1358040" cy="10950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C7F6737-8352-A504-AAEF-6778363B32D8}"/>
                </a:ext>
              </a:extLst>
            </p:cNvPr>
            <p:cNvCxnSpPr/>
            <p:nvPr/>
          </p:nvCxnSpPr>
          <p:spPr>
            <a:xfrm flipH="1">
              <a:off x="4257180" y="2104800"/>
              <a:ext cx="1358040" cy="504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79686FB-7A3E-9364-92E9-3BF8BAFE9A99}"/>
                </a:ext>
              </a:extLst>
            </p:cNvPr>
            <p:cNvSpPr/>
            <p:nvPr/>
          </p:nvSpPr>
          <p:spPr>
            <a:xfrm>
              <a:off x="5476200" y="1996440"/>
              <a:ext cx="278040" cy="266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6F1ED4E-E31F-9FC1-2595-DCD32B09D2F5}"/>
              </a:ext>
            </a:extLst>
          </p:cNvPr>
          <p:cNvGrpSpPr/>
          <p:nvPr/>
        </p:nvGrpSpPr>
        <p:grpSpPr>
          <a:xfrm>
            <a:off x="6335220" y="836160"/>
            <a:ext cx="2520000" cy="2520000"/>
            <a:chOff x="6335220" y="836160"/>
            <a:chExt cx="2520000" cy="2520000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58D6D54-6BE1-C38C-71FB-DD1A622F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220" y="836160"/>
              <a:ext cx="2520000" cy="252000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A20E2683-CBD6-D01C-682F-8C4CF39C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97" t="38927" r="15960" b="53930"/>
            <a:stretch>
              <a:fillRect/>
            </a:stretch>
          </p:blipFill>
          <p:spPr>
            <a:xfrm>
              <a:off x="6335220" y="18973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E6C947D-5EDF-E852-2B4B-B96AD92DD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10" t="49712" r="14247" b="43145"/>
            <a:stretch>
              <a:fillRect/>
            </a:stretch>
          </p:blipFill>
          <p:spPr>
            <a:xfrm>
              <a:off x="6335220" y="261489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79A20A5-331B-EB87-3645-547CF08D5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220" y="1807620"/>
              <a:ext cx="1358040" cy="665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735BE0D-C727-92AA-7077-D67F37D7F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220" y="1952400"/>
              <a:ext cx="1358040" cy="6417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2F46B3E-6C71-6431-92C6-D99B9D5B52E8}"/>
                </a:ext>
              </a:extLst>
            </p:cNvPr>
            <p:cNvCxnSpPr/>
            <p:nvPr/>
          </p:nvCxnSpPr>
          <p:spPr>
            <a:xfrm flipH="1">
              <a:off x="7055220" y="2219100"/>
              <a:ext cx="1358040" cy="10950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1408801-1969-5403-7371-B1431F35B3D7}"/>
                </a:ext>
              </a:extLst>
            </p:cNvPr>
            <p:cNvCxnSpPr/>
            <p:nvPr/>
          </p:nvCxnSpPr>
          <p:spPr>
            <a:xfrm flipH="1">
              <a:off x="7055220" y="2089560"/>
              <a:ext cx="1358040" cy="504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62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888D64-DDE2-8FEA-49AB-957816F9DDAB}"/>
              </a:ext>
            </a:extLst>
          </p:cNvPr>
          <p:cNvSpPr txBox="1"/>
          <p:nvPr/>
        </p:nvSpPr>
        <p:spPr>
          <a:xfrm>
            <a:off x="2786116" y="-93965"/>
            <a:ext cx="3209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X998</a:t>
            </a:r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0A6643-D6F5-61D0-64B1-8138DD558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91"/>
            <a:ext cx="2520000" cy="25200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C41F17-9A7B-D8D2-0D88-1C47482A22EA}"/>
              </a:ext>
            </a:extLst>
          </p:cNvPr>
          <p:cNvGrpSpPr/>
          <p:nvPr/>
        </p:nvGrpSpPr>
        <p:grpSpPr>
          <a:xfrm>
            <a:off x="2696066" y="849591"/>
            <a:ext cx="2520000" cy="2520000"/>
            <a:chOff x="2696066" y="849591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6121211-216A-EA9B-49A4-5D1A22A20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066" y="849591"/>
              <a:ext cx="2520000" cy="252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DC1330F-7684-DAC1-9AA9-6514A839F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40" t="41781" r="58517" b="51076"/>
            <a:stretch>
              <a:fillRect/>
            </a:stretch>
          </p:blipFill>
          <p:spPr>
            <a:xfrm>
              <a:off x="4496066" y="84959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E63C9F5-9C15-16A7-391B-2A47A32D81BA}"/>
              </a:ext>
            </a:extLst>
          </p:cNvPr>
          <p:cNvGrpSpPr/>
          <p:nvPr/>
        </p:nvGrpSpPr>
        <p:grpSpPr>
          <a:xfrm>
            <a:off x="5423647" y="849591"/>
            <a:ext cx="2520000" cy="2520000"/>
            <a:chOff x="5423647" y="849591"/>
            <a:chExt cx="2520000" cy="2520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6C2D245-3C6A-1712-5236-7BA8990E4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47" y="849591"/>
              <a:ext cx="2520000" cy="252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DE412C9-69F5-9B35-835F-65BC5BBF5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7" t="42857" r="57940" b="50000"/>
            <a:stretch>
              <a:fillRect/>
            </a:stretch>
          </p:blipFill>
          <p:spPr>
            <a:xfrm>
              <a:off x="7223647" y="84959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5EEF8D1-632B-5FED-9A6C-3578D5920FB3}"/>
              </a:ext>
            </a:extLst>
          </p:cNvPr>
          <p:cNvGrpSpPr/>
          <p:nvPr/>
        </p:nvGrpSpPr>
        <p:grpSpPr>
          <a:xfrm>
            <a:off x="8235934" y="849591"/>
            <a:ext cx="2520000" cy="2520000"/>
            <a:chOff x="8235934" y="849591"/>
            <a:chExt cx="2520000" cy="25200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4BE3DB8-F224-F89F-9D90-33CEEBA7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934" y="849591"/>
              <a:ext cx="2520000" cy="2520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5CEFD9E-99F5-7AE4-C744-B21840278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64" t="42328" r="58893" b="50529"/>
            <a:stretch>
              <a:fillRect/>
            </a:stretch>
          </p:blipFill>
          <p:spPr>
            <a:xfrm>
              <a:off x="10035934" y="84959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975FDE6-2022-F125-315F-69F65747A0CE}"/>
              </a:ext>
            </a:extLst>
          </p:cNvPr>
          <p:cNvGrpSpPr/>
          <p:nvPr/>
        </p:nvGrpSpPr>
        <p:grpSpPr>
          <a:xfrm>
            <a:off x="2696066" y="3690622"/>
            <a:ext cx="2520000" cy="2520000"/>
            <a:chOff x="2696066" y="3690622"/>
            <a:chExt cx="2520000" cy="2520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6FDDD93-1345-5BB7-BCB9-7EA8B7A67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066" y="3690622"/>
              <a:ext cx="2520000" cy="2520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D959D59-C7C1-5066-1562-A494CBF5F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37" t="42284" r="57520" b="50573"/>
            <a:stretch>
              <a:fillRect/>
            </a:stretch>
          </p:blipFill>
          <p:spPr>
            <a:xfrm>
              <a:off x="4496066" y="369062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D0A18C-75E9-87DC-0991-3D9E64F6C1D2}"/>
              </a:ext>
            </a:extLst>
          </p:cNvPr>
          <p:cNvGrpSpPr/>
          <p:nvPr/>
        </p:nvGrpSpPr>
        <p:grpSpPr>
          <a:xfrm>
            <a:off x="5423647" y="3682745"/>
            <a:ext cx="2520000" cy="2520000"/>
            <a:chOff x="5423647" y="3682745"/>
            <a:chExt cx="2520000" cy="252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CFC6725-87CA-9615-B95D-CDD2EC294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47" y="3682745"/>
              <a:ext cx="2520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48FDDA4-C7B4-A28D-148D-0607B9148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4" t="31430" r="44283" b="53806"/>
            <a:stretch>
              <a:fillRect/>
            </a:stretch>
          </p:blipFill>
          <p:spPr>
            <a:xfrm>
              <a:off x="7223647" y="369062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5FEE541-914F-DB8D-ECA5-A1EC6673BA4D}"/>
                </a:ext>
              </a:extLst>
            </p:cNvPr>
            <p:cNvSpPr/>
            <p:nvPr/>
          </p:nvSpPr>
          <p:spPr>
            <a:xfrm>
              <a:off x="5926317" y="4694548"/>
              <a:ext cx="339365" cy="38649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B40BE06-0AC1-B3C5-F4E9-B5994113A22D}"/>
              </a:ext>
            </a:extLst>
          </p:cNvPr>
          <p:cNvGrpSpPr/>
          <p:nvPr/>
        </p:nvGrpSpPr>
        <p:grpSpPr>
          <a:xfrm>
            <a:off x="8235934" y="3690622"/>
            <a:ext cx="2520000" cy="2520000"/>
            <a:chOff x="8235934" y="3690622"/>
            <a:chExt cx="2520000" cy="252000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AD4604D-4728-24B8-FB80-F2AFD5764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934" y="3690622"/>
              <a:ext cx="2520000" cy="2520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3E0945E-4F17-9DCD-85D7-C9A6A12A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78" t="43175" r="58879" b="49682"/>
            <a:stretch>
              <a:fillRect/>
            </a:stretch>
          </p:blipFill>
          <p:spPr>
            <a:xfrm>
              <a:off x="10035934" y="369062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7247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8E17E3-9770-A808-EB73-848D54AFC71B}"/>
              </a:ext>
            </a:extLst>
          </p:cNvPr>
          <p:cNvSpPr txBox="1"/>
          <p:nvPr/>
        </p:nvSpPr>
        <p:spPr>
          <a:xfrm>
            <a:off x="189480" y="40288"/>
            <a:ext cx="262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x998mdfa,DNA,LPGA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5ECD4D-541D-1553-02DB-4C624DDF3978}"/>
              </a:ext>
            </a:extLst>
          </p:cNvPr>
          <p:cNvGrpSpPr/>
          <p:nvPr/>
        </p:nvGrpSpPr>
        <p:grpSpPr>
          <a:xfrm>
            <a:off x="1219200" y="830580"/>
            <a:ext cx="2520000" cy="2520000"/>
            <a:chOff x="1219200" y="830580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0F726D-6FC9-E3A6-0B0C-AD3A7F9A3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830580"/>
              <a:ext cx="2520000" cy="252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4824E02-95A7-A1DD-8EC0-AB54E2BD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39" t="43089" r="56118" b="49768"/>
            <a:stretch>
              <a:fillRect/>
            </a:stretch>
          </p:blipFill>
          <p:spPr>
            <a:xfrm>
              <a:off x="3019200" y="83058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43128DF-8235-DEB9-1CCE-C83A864738DD}"/>
                </a:ext>
              </a:extLst>
            </p:cNvPr>
            <p:cNvCxnSpPr>
              <a:endCxn id="9" idx="0"/>
            </p:cNvCxnSpPr>
            <p:nvPr/>
          </p:nvCxnSpPr>
          <p:spPr>
            <a:xfrm flipV="1">
              <a:off x="2143760" y="830580"/>
              <a:ext cx="875440" cy="11353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5D6E9D9-D041-BFD9-1EE7-5435BAACA5C1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2230120" y="1550580"/>
              <a:ext cx="1509080" cy="4966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6114DFA-C7E8-2512-EF41-61BD6610DE31}"/>
                </a:ext>
              </a:extLst>
            </p:cNvPr>
            <p:cNvSpPr/>
            <p:nvPr/>
          </p:nvSpPr>
          <p:spPr>
            <a:xfrm>
              <a:off x="3105560" y="1600200"/>
              <a:ext cx="304800" cy="2540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8A5A95A-5D39-0C61-FD83-E3DDDB9FC071}"/>
                </a:ext>
              </a:extLst>
            </p:cNvPr>
            <p:cNvSpPr/>
            <p:nvPr/>
          </p:nvSpPr>
          <p:spPr>
            <a:xfrm>
              <a:off x="1803400" y="2377440"/>
              <a:ext cx="304800" cy="2032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33DE64E-0253-1DA6-ECE0-E96A0874CBB9}"/>
              </a:ext>
            </a:extLst>
          </p:cNvPr>
          <p:cNvGrpSpPr/>
          <p:nvPr/>
        </p:nvGrpSpPr>
        <p:grpSpPr>
          <a:xfrm>
            <a:off x="4030120" y="828040"/>
            <a:ext cx="2520000" cy="2520000"/>
            <a:chOff x="4030120" y="828040"/>
            <a:chExt cx="2520000" cy="25200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B6FAA2B-BD38-BC68-AD8C-B50E87EBD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120" y="828040"/>
              <a:ext cx="2520000" cy="2520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79E75AD-29BB-FF16-1FFF-BA7DE10A6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60" t="43292" r="56697" b="49565"/>
            <a:stretch>
              <a:fillRect/>
            </a:stretch>
          </p:blipFill>
          <p:spPr>
            <a:xfrm>
              <a:off x="5830120" y="82804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99E91AD-A5E1-443E-05F2-9096F3FEE52B}"/>
                </a:ext>
              </a:extLst>
            </p:cNvPr>
            <p:cNvSpPr/>
            <p:nvPr/>
          </p:nvSpPr>
          <p:spPr>
            <a:xfrm>
              <a:off x="4579620" y="2377440"/>
              <a:ext cx="373380" cy="28956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648C436-9FE6-63C0-5363-DE9F3753AAF8}"/>
                </a:ext>
              </a:extLst>
            </p:cNvPr>
            <p:cNvCxnSpPr>
              <a:endCxn id="21" idx="0"/>
            </p:cNvCxnSpPr>
            <p:nvPr/>
          </p:nvCxnSpPr>
          <p:spPr>
            <a:xfrm flipV="1">
              <a:off x="4953000" y="828040"/>
              <a:ext cx="877120" cy="113792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605192A-D5CA-0FC9-7C7E-D6EF2AD6FEAD}"/>
                </a:ext>
              </a:extLst>
            </p:cNvPr>
            <p:cNvCxnSpPr>
              <a:endCxn id="21" idx="2"/>
            </p:cNvCxnSpPr>
            <p:nvPr/>
          </p:nvCxnSpPr>
          <p:spPr>
            <a:xfrm flipV="1">
              <a:off x="5074920" y="1548040"/>
              <a:ext cx="1475200" cy="499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6032C5-2CF7-D8FD-970A-133FE2DBBC5F}"/>
              </a:ext>
            </a:extLst>
          </p:cNvPr>
          <p:cNvGrpSpPr/>
          <p:nvPr/>
        </p:nvGrpSpPr>
        <p:grpSpPr>
          <a:xfrm>
            <a:off x="6957060" y="868360"/>
            <a:ext cx="2520000" cy="2520000"/>
            <a:chOff x="6957060" y="868360"/>
            <a:chExt cx="2520000" cy="2520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47E813F-1A3D-3537-471A-02348C808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060" y="868360"/>
              <a:ext cx="2520000" cy="2520000"/>
            </a:xfrm>
            <a:prstGeom prst="rect">
              <a:avLst/>
            </a:prstGeom>
          </p:spPr>
        </p:pic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A3FC6F7-AE7B-C0C6-2A61-AF4B40F1C8D2}"/>
                </a:ext>
              </a:extLst>
            </p:cNvPr>
            <p:cNvSpPr/>
            <p:nvPr/>
          </p:nvSpPr>
          <p:spPr>
            <a:xfrm>
              <a:off x="8808720" y="1066800"/>
              <a:ext cx="487680" cy="40386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0E91BD7-2335-ADB0-B311-7FB9B95691E2}"/>
                </a:ext>
              </a:extLst>
            </p:cNvPr>
            <p:cNvSpPr/>
            <p:nvPr/>
          </p:nvSpPr>
          <p:spPr>
            <a:xfrm>
              <a:off x="7231380" y="3162300"/>
              <a:ext cx="236220" cy="18574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55C43F0-10D9-F8E7-8971-41A0F90215B2}"/>
                </a:ext>
              </a:extLst>
            </p:cNvPr>
            <p:cNvSpPr/>
            <p:nvPr/>
          </p:nvSpPr>
          <p:spPr>
            <a:xfrm>
              <a:off x="7901940" y="1912620"/>
              <a:ext cx="563880" cy="4648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6D3DB90-C5EF-9803-875D-0BF8F7BF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1" t="38631" r="65136" b="54226"/>
            <a:stretch>
              <a:fillRect/>
            </a:stretch>
          </p:blipFill>
          <p:spPr>
            <a:xfrm>
              <a:off x="8757060" y="26670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1F0C3D4-524D-753A-B2C0-640CBD082F59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8122920" y="2145030"/>
              <a:ext cx="634140" cy="124197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9442FB1-DDE2-F5E9-E20F-F792C2BE68D6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8183880" y="2047240"/>
              <a:ext cx="1293180" cy="619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0372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>
            <p:custDataLst>
              <p:tags r:id="rId2"/>
            </p:custDataLst>
          </p:nvPr>
        </p:nvSpPr>
        <p:spPr>
          <a:xfrm>
            <a:off x="3602355" y="4520248"/>
            <a:ext cx="3533140" cy="1306195"/>
          </a:xfrm>
          <a:prstGeom prst="roundRect">
            <a:avLst>
              <a:gd name="adj" fmla="val 4278"/>
            </a:avLst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>
            <p:custDataLst>
              <p:tags r:id="rId3"/>
            </p:custDataLst>
          </p:nvPr>
        </p:nvCxnSpPr>
        <p:spPr>
          <a:xfrm>
            <a:off x="6566535" y="5098098"/>
            <a:ext cx="37909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80811" y="5838361"/>
            <a:ext cx="12052769" cy="916940"/>
          </a:xfrm>
          <a:prstGeom prst="roundRect">
            <a:avLst>
              <a:gd name="adj" fmla="val 939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5579" y="5906174"/>
            <a:ext cx="1280160" cy="351790"/>
            <a:chOff x="235" y="9556"/>
            <a:chExt cx="2016" cy="554"/>
          </a:xfrm>
        </p:grpSpPr>
        <p:sp>
          <p:nvSpPr>
            <p:cNvPr id="2" name="圆角矩形 1"/>
            <p:cNvSpPr>
              <a:spLocks noChangeAspect="1"/>
            </p:cNvSpPr>
            <p:nvPr/>
          </p:nvSpPr>
          <p:spPr>
            <a:xfrm>
              <a:off x="235" y="9556"/>
              <a:ext cx="510" cy="55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5" y="9557"/>
              <a:ext cx="1506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Conv 1</a:t>
              </a:r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</a:rPr>
                <a:t>×</a:t>
              </a:r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23149" y="5904904"/>
            <a:ext cx="1280160" cy="351790"/>
            <a:chOff x="331" y="9556"/>
            <a:chExt cx="2016" cy="554"/>
          </a:xfrm>
        </p:grpSpPr>
        <p:sp>
          <p:nvSpPr>
            <p:cNvPr id="11" name="圆角矩形 10"/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331" y="9556"/>
              <a:ext cx="510" cy="55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>
              <p:custDataLst>
                <p:tags r:id="rId131"/>
              </p:custDataLst>
            </p:nvPr>
          </p:nvSpPr>
          <p:spPr>
            <a:xfrm>
              <a:off x="841" y="9557"/>
              <a:ext cx="1506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Conv 3</a:t>
              </a:r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</a:rPr>
                <a:t>×</a:t>
              </a:r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99655" y="6359207"/>
            <a:ext cx="1490980" cy="351790"/>
            <a:chOff x="331" y="9556"/>
            <a:chExt cx="2161" cy="554"/>
          </a:xfrm>
        </p:grpSpPr>
        <p:sp>
          <p:nvSpPr>
            <p:cNvPr id="14" name="圆角矩形 13"/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331" y="9556"/>
              <a:ext cx="510" cy="5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129"/>
              </p:custDataLst>
            </p:nvPr>
          </p:nvSpPr>
          <p:spPr>
            <a:xfrm>
              <a:off x="841" y="9557"/>
              <a:ext cx="1651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>
                  <a:latin typeface="Times New Roman" panose="02020603050405020304" charset="0"/>
                  <a:cs typeface="Times New Roman" panose="02020603050405020304" charset="0"/>
                </a:rPr>
                <a:t>Basic Block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80635" y="5899825"/>
            <a:ext cx="1979930" cy="351790"/>
            <a:chOff x="331" y="9556"/>
            <a:chExt cx="3118" cy="554"/>
          </a:xfrm>
        </p:grpSpPr>
        <p:sp>
          <p:nvSpPr>
            <p:cNvPr id="17" name="圆角矩形 16"/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331" y="9556"/>
              <a:ext cx="510" cy="554"/>
            </a:xfrm>
            <a:prstGeom prst="roundRect">
              <a:avLst/>
            </a:prstGeom>
            <a:solidFill>
              <a:srgbClr val="B7DDE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>
              <p:custDataLst>
                <p:tags r:id="rId127"/>
              </p:custDataLst>
            </p:nvPr>
          </p:nvSpPr>
          <p:spPr>
            <a:xfrm>
              <a:off x="841" y="9557"/>
              <a:ext cx="2608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 err="1">
                  <a:latin typeface="Times New Roman" panose="02020603050405020304" charset="0"/>
                  <a:cs typeface="Times New Roman" panose="02020603050405020304" charset="0"/>
                </a:rPr>
                <a:t>BatchNorm+ReLU</a:t>
              </a:r>
              <a:endParaRPr lang="en-US" sz="1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D72FA947-821D-E62C-5A43-9E29E7088195}"/>
              </a:ext>
            </a:extLst>
          </p:cNvPr>
          <p:cNvGrpSpPr/>
          <p:nvPr/>
        </p:nvGrpSpPr>
        <p:grpSpPr>
          <a:xfrm>
            <a:off x="5084874" y="6372016"/>
            <a:ext cx="2507615" cy="361315"/>
            <a:chOff x="8808720" y="7350760"/>
            <a:chExt cx="2507615" cy="361315"/>
          </a:xfrm>
        </p:grpSpPr>
        <p:grpSp>
          <p:nvGrpSpPr>
            <p:cNvPr id="49" name="组合 48"/>
            <p:cNvGrpSpPr/>
            <p:nvPr/>
          </p:nvGrpSpPr>
          <p:grpSpPr>
            <a:xfrm>
              <a:off x="8808720" y="7350760"/>
              <a:ext cx="342265" cy="342900"/>
              <a:chOff x="8728" y="7373"/>
              <a:chExt cx="539" cy="540"/>
            </a:xfrm>
          </p:grpSpPr>
          <p:sp>
            <p:nvSpPr>
              <p:cNvPr id="44" name="椭圆 43"/>
              <p:cNvSpPr>
                <a:spLocks noChangeAspect="1"/>
              </p:cNvSpPr>
              <p:nvPr>
                <p:custDataLst>
                  <p:tags r:id="rId125"/>
                </p:custDataLst>
              </p:nvPr>
            </p:nvSpPr>
            <p:spPr>
              <a:xfrm>
                <a:off x="8728" y="7373"/>
                <a:ext cx="539" cy="53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729" y="7373"/>
                <a:ext cx="539" cy="5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 dirty="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</a:p>
            </p:txBody>
          </p:sp>
        </p:grpSp>
        <p:sp>
          <p:nvSpPr>
            <p:cNvPr id="50" name="文本框 49"/>
            <p:cNvSpPr txBox="1"/>
            <p:nvPr>
              <p:custDataLst>
                <p:tags r:id="rId124"/>
              </p:custDataLst>
            </p:nvPr>
          </p:nvSpPr>
          <p:spPr>
            <a:xfrm>
              <a:off x="9174480" y="7350760"/>
              <a:ext cx="214185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Times New Roman" panose="02020603050405020304" charset="0"/>
                  <a:cs typeface="Times New Roman" panose="02020603050405020304" charset="0"/>
                </a:rPr>
                <a:t>Adaptive Average Pooling</a:t>
              </a:r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C333A0DB-C661-6C79-6795-4095E223AEAD}"/>
              </a:ext>
            </a:extLst>
          </p:cNvPr>
          <p:cNvGrpSpPr/>
          <p:nvPr/>
        </p:nvGrpSpPr>
        <p:grpSpPr>
          <a:xfrm>
            <a:off x="173356" y="6356117"/>
            <a:ext cx="1752600" cy="351790"/>
            <a:chOff x="149225" y="6462395"/>
            <a:chExt cx="1752600" cy="351790"/>
          </a:xfrm>
        </p:grpSpPr>
        <p:sp>
          <p:nvSpPr>
            <p:cNvPr id="4" name="圆角矩形 3"/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149225" y="6462395"/>
              <a:ext cx="323850" cy="35179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>
              <p:custDataLst>
                <p:tags r:id="rId123"/>
              </p:custDataLst>
            </p:nvPr>
          </p:nvSpPr>
          <p:spPr>
            <a:xfrm>
              <a:off x="473075" y="6462395"/>
              <a:ext cx="1428750" cy="3511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>
                  <a:latin typeface="Times New Roman" panose="02020603050405020304" charset="0"/>
                  <a:cs typeface="Times New Roman" panose="02020603050405020304" charset="0"/>
                </a:rPr>
                <a:t>CBAM Layer</a:t>
              </a:r>
            </a:p>
          </p:txBody>
        </p:sp>
      </p:grpSp>
      <p:sp>
        <p:nvSpPr>
          <p:cNvPr id="32" name="圆角矩形 31"/>
          <p:cNvSpPr/>
          <p:nvPr>
            <p:custDataLst>
              <p:tags r:id="rId4"/>
            </p:custDataLst>
          </p:nvPr>
        </p:nvSpPr>
        <p:spPr>
          <a:xfrm>
            <a:off x="3602355" y="4141153"/>
            <a:ext cx="3533140" cy="379095"/>
          </a:xfrm>
          <a:prstGeom prst="roundRect">
            <a:avLst>
              <a:gd name="adj" fmla="val 17085"/>
            </a:avLst>
          </a:prstGeom>
          <a:solidFill>
            <a:srgbClr val="FF7DA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Basic Block</a:t>
            </a:r>
          </a:p>
        </p:txBody>
      </p:sp>
      <p:sp>
        <p:nvSpPr>
          <p:cNvPr id="33" name="圆角矩形 3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170680" y="4926648"/>
            <a:ext cx="323850" cy="3517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494530" y="4926648"/>
            <a:ext cx="323850" cy="351790"/>
          </a:xfrm>
          <a:prstGeom prst="roundRect">
            <a:avLst/>
          </a:prstGeom>
          <a:solidFill>
            <a:srgbClr val="B7DD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197475" y="4926648"/>
            <a:ext cx="323850" cy="3517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521325" y="4926648"/>
            <a:ext cx="323850" cy="351790"/>
          </a:xfrm>
          <a:prstGeom prst="roundRect">
            <a:avLst/>
          </a:prstGeom>
          <a:solidFill>
            <a:srgbClr val="B7DD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>
            <p:custDataLst>
              <p:tags r:id="rId9"/>
            </p:custDataLst>
          </p:nvPr>
        </p:nvCxnSpPr>
        <p:spPr>
          <a:xfrm>
            <a:off x="3791585" y="5102543"/>
            <a:ext cx="37909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>
            <p:custDataLst>
              <p:tags r:id="rId10"/>
            </p:custDataLst>
          </p:nvPr>
        </p:nvCxnSpPr>
        <p:spPr>
          <a:xfrm>
            <a:off x="4818380" y="5102543"/>
            <a:ext cx="37909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>
            <p:custDataLst>
              <p:tags r:id="rId11"/>
            </p:custDataLst>
          </p:nvPr>
        </p:nvCxnSpPr>
        <p:spPr>
          <a:xfrm>
            <a:off x="5845175" y="5102543"/>
            <a:ext cx="37909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7" name="组合 56"/>
          <p:cNvGrpSpPr>
            <a:grpSpLocks noChangeAspect="1"/>
          </p:cNvGrpSpPr>
          <p:nvPr/>
        </p:nvGrpSpPr>
        <p:grpSpPr>
          <a:xfrm>
            <a:off x="6224270" y="4926648"/>
            <a:ext cx="342265" cy="342265"/>
            <a:chOff x="7409" y="6754"/>
            <a:chExt cx="680" cy="680"/>
          </a:xfrm>
        </p:grpSpPr>
        <p:sp>
          <p:nvSpPr>
            <p:cNvPr id="58" name="椭圆 57"/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7409" y="6754"/>
              <a:ext cx="680" cy="6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>
              <a:stCxn id="58" idx="2"/>
              <a:endCxn id="58" idx="6"/>
            </p:cNvCxnSpPr>
            <p:nvPr>
              <p:custDataLst>
                <p:tags r:id="rId120"/>
              </p:custDataLst>
            </p:nvPr>
          </p:nvCxnSpPr>
          <p:spPr>
            <a:xfrm>
              <a:off x="7409" y="7094"/>
              <a:ext cx="68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0"/>
              <a:endCxn id="58" idx="4"/>
            </p:cNvCxnSpPr>
            <p:nvPr>
              <p:custDataLst>
                <p:tags r:id="rId121"/>
              </p:custDataLst>
            </p:nvPr>
          </p:nvCxnSpPr>
          <p:spPr>
            <a:xfrm>
              <a:off x="7749" y="6754"/>
              <a:ext cx="0" cy="6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4" name="肘形连接符 63"/>
          <p:cNvCxnSpPr/>
          <p:nvPr/>
        </p:nvCxnSpPr>
        <p:spPr>
          <a:xfrm>
            <a:off x="3905885" y="5105083"/>
            <a:ext cx="2489835" cy="163830"/>
          </a:xfrm>
          <a:prstGeom prst="bentConnector4">
            <a:avLst>
              <a:gd name="adj1" fmla="val 204"/>
              <a:gd name="adj2" fmla="val 245349"/>
            </a:avLst>
          </a:prstGeom>
          <a:ln w="19050">
            <a:solidFill>
              <a:srgbClr val="91ACE0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>
            <p:custDataLst>
              <p:tags r:id="rId12"/>
            </p:custDataLst>
          </p:nvPr>
        </p:nvSpPr>
        <p:spPr>
          <a:xfrm>
            <a:off x="80811" y="4522152"/>
            <a:ext cx="3533140" cy="1306195"/>
          </a:xfrm>
          <a:prstGeom prst="roundRect">
            <a:avLst>
              <a:gd name="adj" fmla="val 5833"/>
            </a:avLst>
          </a:prstGeom>
          <a:solidFill>
            <a:srgbClr val="EBEB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>
            <p:custDataLst>
              <p:tags r:id="rId13"/>
            </p:custDataLst>
          </p:nvPr>
        </p:nvSpPr>
        <p:spPr>
          <a:xfrm>
            <a:off x="80811" y="4143057"/>
            <a:ext cx="3533140" cy="379095"/>
          </a:xfrm>
          <a:prstGeom prst="roundRect">
            <a:avLst>
              <a:gd name="adj" fmla="val 17085"/>
            </a:avLst>
          </a:prstGeom>
          <a:solidFill>
            <a:srgbClr val="B9AAC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ResNet Block</a:t>
            </a:r>
          </a:p>
        </p:txBody>
      </p:sp>
      <p:sp>
        <p:nvSpPr>
          <p:cNvPr id="132" name="圆角矩形 131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567856" y="4989512"/>
            <a:ext cx="323850" cy="3517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891706" y="4989512"/>
            <a:ext cx="323850" cy="351790"/>
          </a:xfrm>
          <a:prstGeom prst="roundRect">
            <a:avLst/>
          </a:prstGeom>
          <a:solidFill>
            <a:srgbClr val="B7DD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圆角矩形 133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1827696" y="4989512"/>
            <a:ext cx="323850" cy="3517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圆角矩形 134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2790991" y="4999037"/>
            <a:ext cx="323850" cy="3517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/>
          <p:cNvCxnSpPr>
            <a:stCxn id="133" idx="3"/>
          </p:cNvCxnSpPr>
          <p:nvPr>
            <p:custDataLst>
              <p:tags r:id="rId18"/>
            </p:custDataLst>
          </p:nvPr>
        </p:nvCxnSpPr>
        <p:spPr>
          <a:xfrm>
            <a:off x="1215556" y="5165407"/>
            <a:ext cx="612140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>
            <p:custDataLst>
              <p:tags r:id="rId19"/>
            </p:custDataLst>
          </p:nvPr>
        </p:nvSpPr>
        <p:spPr>
          <a:xfrm>
            <a:off x="1355256" y="4630737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cxnSp>
        <p:nvCxnSpPr>
          <p:cNvPr id="138" name="直接箭头连接符 137"/>
          <p:cNvCxnSpPr/>
          <p:nvPr>
            <p:custDataLst>
              <p:tags r:id="rId20"/>
            </p:custDataLst>
          </p:nvPr>
        </p:nvCxnSpPr>
        <p:spPr>
          <a:xfrm>
            <a:off x="188761" y="5165407"/>
            <a:ext cx="37909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>
            <p:custDataLst>
              <p:tags r:id="rId21"/>
            </p:custDataLst>
          </p:nvPr>
        </p:nvCxnSpPr>
        <p:spPr>
          <a:xfrm>
            <a:off x="2152181" y="5165407"/>
            <a:ext cx="638810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355256" y="4625022"/>
            <a:ext cx="1175385" cy="1094105"/>
          </a:xfrm>
          <a:prstGeom prst="roundRect">
            <a:avLst/>
          </a:prstGeom>
          <a:noFill/>
          <a:ln w="22225" cmpd="sng">
            <a:solidFill>
              <a:schemeClr val="accent6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>
            <p:custDataLst>
              <p:tags r:id="rId22"/>
            </p:custDataLst>
          </p:nvPr>
        </p:nvSpPr>
        <p:spPr>
          <a:xfrm>
            <a:off x="1355256" y="5341302"/>
            <a:ext cx="1175385" cy="361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Basic Block</a:t>
            </a:r>
          </a:p>
        </p:txBody>
      </p:sp>
      <p:cxnSp>
        <p:nvCxnSpPr>
          <p:cNvPr id="142" name="直接箭头连接符 141"/>
          <p:cNvCxnSpPr/>
          <p:nvPr>
            <p:custDataLst>
              <p:tags r:id="rId23"/>
            </p:custDataLst>
          </p:nvPr>
        </p:nvCxnSpPr>
        <p:spPr>
          <a:xfrm>
            <a:off x="3114841" y="5165407"/>
            <a:ext cx="37909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>
          <a:xfrm>
            <a:off x="3676514" y="6357900"/>
            <a:ext cx="1333500" cy="351790"/>
            <a:chOff x="331" y="9556"/>
            <a:chExt cx="2100" cy="554"/>
          </a:xfrm>
        </p:grpSpPr>
        <p:sp>
          <p:nvSpPr>
            <p:cNvPr id="196" name="圆角矩形 195"/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331" y="9556"/>
              <a:ext cx="510" cy="554"/>
            </a:xfrm>
            <a:prstGeom prst="roundRect">
              <a:avLst/>
            </a:prstGeom>
            <a:solidFill>
              <a:srgbClr val="B9AA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文本框 196"/>
            <p:cNvSpPr txBox="1"/>
            <p:nvPr>
              <p:custDataLst>
                <p:tags r:id="rId118"/>
              </p:custDataLst>
            </p:nvPr>
          </p:nvSpPr>
          <p:spPr>
            <a:xfrm>
              <a:off x="841" y="9557"/>
              <a:ext cx="1590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>
                  <a:latin typeface="Times New Roman" panose="02020603050405020304" charset="0"/>
                  <a:cs typeface="Times New Roman" panose="02020603050405020304" charset="0"/>
                </a:rPr>
                <a:t>MaxPool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5AF4A8-CC69-E91E-5EA1-818AC60DD322}"/>
              </a:ext>
            </a:extLst>
          </p:cNvPr>
          <p:cNvGrpSpPr/>
          <p:nvPr/>
        </p:nvGrpSpPr>
        <p:grpSpPr>
          <a:xfrm>
            <a:off x="73660" y="62865"/>
            <a:ext cx="12059920" cy="4089083"/>
            <a:chOff x="73660" y="62865"/>
            <a:chExt cx="12059920" cy="4089083"/>
          </a:xfrm>
        </p:grpSpPr>
        <p:sp>
          <p:nvSpPr>
            <p:cNvPr id="95" name="圆角矩形 302">
              <a:extLst>
                <a:ext uri="{FF2B5EF4-FFF2-40B4-BE49-F238E27FC236}">
                  <a16:creationId xmlns:a16="http://schemas.microsoft.com/office/drawing/2014/main" id="{96D53C09-897F-DD89-957F-AF377A2953A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91441" y="2354579"/>
              <a:ext cx="1922462" cy="1776095"/>
            </a:xfrm>
            <a:prstGeom prst="roundRect">
              <a:avLst>
                <a:gd name="adj" fmla="val 3107"/>
              </a:avLst>
            </a:prstGeom>
            <a:solidFill>
              <a:srgbClr val="EBF1D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圆角矩形 302"/>
            <p:cNvSpPr/>
            <p:nvPr>
              <p:custDataLst>
                <p:tags r:id="rId52"/>
              </p:custDataLst>
            </p:nvPr>
          </p:nvSpPr>
          <p:spPr>
            <a:xfrm>
              <a:off x="2002156" y="2354580"/>
              <a:ext cx="10131424" cy="1776095"/>
            </a:xfrm>
            <a:prstGeom prst="roundRect">
              <a:avLst>
                <a:gd name="adj" fmla="val 310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>
              <p:custDataLst>
                <p:tags r:id="rId53"/>
              </p:custDataLst>
            </p:nvPr>
          </p:nvSpPr>
          <p:spPr>
            <a:xfrm>
              <a:off x="73660" y="62865"/>
              <a:ext cx="12059920" cy="2291080"/>
            </a:xfrm>
            <a:prstGeom prst="roundRect">
              <a:avLst>
                <a:gd name="adj" fmla="val 310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75579" y="1449070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</a:p>
          </p:txBody>
        </p:sp>
        <p:sp>
          <p:nvSpPr>
            <p:cNvPr id="52" name="立方体 51"/>
            <p:cNvSpPr/>
            <p:nvPr/>
          </p:nvSpPr>
          <p:spPr>
            <a:xfrm>
              <a:off x="324485" y="537210"/>
              <a:ext cx="398145" cy="911860"/>
            </a:xfrm>
            <a:prstGeom prst="cube">
              <a:avLst>
                <a:gd name="adj" fmla="val 77298"/>
              </a:avLst>
            </a:prstGeom>
            <a:solidFill>
              <a:srgbClr val="E3F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箭头连接符 66"/>
            <p:cNvCxnSpPr/>
            <p:nvPr>
              <p:custDataLst>
                <p:tags r:id="rId54"/>
              </p:custDataLst>
            </p:nvPr>
          </p:nvCxnSpPr>
          <p:spPr>
            <a:xfrm>
              <a:off x="2184400" y="993140"/>
              <a:ext cx="49085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圆角矩形 70"/>
            <p:cNvSpPr/>
            <p:nvPr>
              <p:custDataLst>
                <p:tags r:id="rId55"/>
              </p:custDataLst>
            </p:nvPr>
          </p:nvSpPr>
          <p:spPr>
            <a:xfrm>
              <a:off x="1907540" y="1634490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sp>
          <p:nvSpPr>
            <p:cNvPr id="140" name="圆角矩形 139"/>
            <p:cNvSpPr/>
            <p:nvPr>
              <p:custDataLst>
                <p:tags r:id="rId56"/>
              </p:custDataLst>
            </p:nvPr>
          </p:nvSpPr>
          <p:spPr>
            <a:xfrm>
              <a:off x="1198880" y="699770"/>
              <a:ext cx="97980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ResNet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Block</a:t>
              </a:r>
            </a:p>
          </p:txBody>
        </p:sp>
        <p:cxnSp>
          <p:nvCxnSpPr>
            <p:cNvPr id="143" name="直接箭头连接符 142"/>
            <p:cNvCxnSpPr/>
            <p:nvPr>
              <p:custDataLst>
                <p:tags r:id="rId57"/>
              </p:custDataLst>
            </p:nvPr>
          </p:nvCxnSpPr>
          <p:spPr>
            <a:xfrm>
              <a:off x="722630" y="993140"/>
              <a:ext cx="49085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>
              <p:custDataLst>
                <p:tags r:id="rId58"/>
              </p:custDataLst>
            </p:nvPr>
          </p:nvCxnSpPr>
          <p:spPr>
            <a:xfrm>
              <a:off x="3054350" y="993140"/>
              <a:ext cx="49085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2" name="圆角矩形 151"/>
            <p:cNvSpPr/>
            <p:nvPr>
              <p:custDataLst>
                <p:tags r:id="rId59"/>
              </p:custDataLst>
            </p:nvPr>
          </p:nvSpPr>
          <p:spPr>
            <a:xfrm>
              <a:off x="1003300" y="247015"/>
              <a:ext cx="2265045" cy="1201420"/>
            </a:xfrm>
            <a:prstGeom prst="roundRect">
              <a:avLst/>
            </a:prstGeom>
            <a:noFill/>
            <a:ln w="2222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/>
            <p:cNvSpPr txBox="1"/>
            <p:nvPr>
              <p:custDataLst>
                <p:tags r:id="rId60"/>
              </p:custDataLst>
            </p:nvPr>
          </p:nvSpPr>
          <p:spPr>
            <a:xfrm>
              <a:off x="1003935" y="247015"/>
              <a:ext cx="226377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Stage 1</a:t>
              </a:r>
            </a:p>
          </p:txBody>
        </p:sp>
        <p:cxnSp>
          <p:nvCxnSpPr>
            <p:cNvPr id="165" name="直接箭头连接符 164"/>
            <p:cNvCxnSpPr>
              <a:endCxn id="71" idx="0"/>
            </p:cNvCxnSpPr>
            <p:nvPr/>
          </p:nvCxnSpPr>
          <p:spPr>
            <a:xfrm>
              <a:off x="2376170" y="988695"/>
              <a:ext cx="0" cy="64579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8" name="圆角矩形 167"/>
            <p:cNvSpPr/>
            <p:nvPr>
              <p:custDataLst>
                <p:tags r:id="rId61"/>
              </p:custDataLst>
            </p:nvPr>
          </p:nvSpPr>
          <p:spPr>
            <a:xfrm>
              <a:off x="2675255" y="781050"/>
              <a:ext cx="379095" cy="424815"/>
            </a:xfrm>
            <a:prstGeom prst="roundRect">
              <a:avLst/>
            </a:prstGeom>
            <a:solidFill>
              <a:srgbClr val="B9AA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2" name="圆角矩形 211"/>
            <p:cNvSpPr/>
            <p:nvPr>
              <p:custDataLst>
                <p:tags r:id="rId62"/>
              </p:custDataLst>
            </p:nvPr>
          </p:nvSpPr>
          <p:spPr>
            <a:xfrm>
              <a:off x="3545205" y="672465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2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3" name="圆角矩形 212"/>
            <p:cNvSpPr/>
            <p:nvPr>
              <p:custDataLst>
                <p:tags r:id="rId63"/>
              </p:custDataLst>
            </p:nvPr>
          </p:nvSpPr>
          <p:spPr>
            <a:xfrm>
              <a:off x="5302885" y="672465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3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4" name="圆角矩形 213"/>
            <p:cNvSpPr/>
            <p:nvPr>
              <p:custDataLst>
                <p:tags r:id="rId64"/>
              </p:custDataLst>
            </p:nvPr>
          </p:nvSpPr>
          <p:spPr>
            <a:xfrm>
              <a:off x="7052945" y="672465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4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5" name="圆角矩形 214"/>
            <p:cNvSpPr/>
            <p:nvPr>
              <p:custDataLst>
                <p:tags r:id="rId65"/>
              </p:custDataLst>
            </p:nvPr>
          </p:nvSpPr>
          <p:spPr>
            <a:xfrm>
              <a:off x="8810625" y="672465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5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16" name="直接箭头连接符 215"/>
            <p:cNvCxnSpPr/>
            <p:nvPr>
              <p:custDataLst>
                <p:tags r:id="rId66"/>
              </p:custDataLst>
            </p:nvPr>
          </p:nvCxnSpPr>
          <p:spPr>
            <a:xfrm>
              <a:off x="5067300" y="988695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2" name="圆角矩形 221"/>
            <p:cNvSpPr/>
            <p:nvPr>
              <p:custDataLst>
                <p:tags r:id="rId67"/>
              </p:custDataLst>
            </p:nvPr>
          </p:nvSpPr>
          <p:spPr>
            <a:xfrm>
              <a:off x="10568305" y="672465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6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23" name="直接箭头连接符 222"/>
            <p:cNvCxnSpPr/>
            <p:nvPr>
              <p:custDataLst>
                <p:tags r:id="rId68"/>
              </p:custDataLst>
            </p:nvPr>
          </p:nvCxnSpPr>
          <p:spPr>
            <a:xfrm>
              <a:off x="6824980" y="993140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>
              <p:custDataLst>
                <p:tags r:id="rId69"/>
              </p:custDataLst>
            </p:nvPr>
          </p:nvCxnSpPr>
          <p:spPr>
            <a:xfrm>
              <a:off x="8575040" y="993140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>
              <p:custDataLst>
                <p:tags r:id="rId70"/>
              </p:custDataLst>
            </p:nvPr>
          </p:nvCxnSpPr>
          <p:spPr>
            <a:xfrm>
              <a:off x="10332720" y="988695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>
              <a:stCxn id="212" idx="2"/>
              <a:endCxn id="227" idx="0"/>
            </p:cNvCxnSpPr>
            <p:nvPr>
              <p:custDataLst>
                <p:tags r:id="rId71"/>
              </p:custDataLst>
            </p:nvPr>
          </p:nvCxnSpPr>
          <p:spPr>
            <a:xfrm flipH="1">
              <a:off x="4303395" y="1304925"/>
              <a:ext cx="2858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7" name="圆角矩形 226"/>
            <p:cNvSpPr/>
            <p:nvPr>
              <p:custDataLst>
                <p:tags r:id="rId72"/>
              </p:custDataLst>
            </p:nvPr>
          </p:nvSpPr>
          <p:spPr>
            <a:xfrm>
              <a:off x="3835082" y="1634490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228" name="直接箭头连接符 227"/>
            <p:cNvCxnSpPr>
              <a:cxnSpLocks/>
              <a:stCxn id="213" idx="2"/>
              <a:endCxn id="229" idx="0"/>
            </p:cNvCxnSpPr>
            <p:nvPr>
              <p:custDataLst>
                <p:tags r:id="rId73"/>
              </p:custDataLst>
            </p:nvPr>
          </p:nvCxnSpPr>
          <p:spPr>
            <a:xfrm>
              <a:off x="6063933" y="1304925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9" name="圆角矩形 228"/>
            <p:cNvSpPr/>
            <p:nvPr>
              <p:custDataLst>
                <p:tags r:id="rId74"/>
              </p:custDataLst>
            </p:nvPr>
          </p:nvSpPr>
          <p:spPr>
            <a:xfrm>
              <a:off x="5595620" y="1634490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230" name="直接箭头连接符 229"/>
            <p:cNvCxnSpPr>
              <a:cxnSpLocks/>
              <a:stCxn id="214" idx="2"/>
              <a:endCxn id="231" idx="0"/>
            </p:cNvCxnSpPr>
            <p:nvPr>
              <p:custDataLst>
                <p:tags r:id="rId75"/>
              </p:custDataLst>
            </p:nvPr>
          </p:nvCxnSpPr>
          <p:spPr>
            <a:xfrm>
              <a:off x="7813993" y="1304925"/>
              <a:ext cx="635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1" name="圆角矩形 230"/>
            <p:cNvSpPr/>
            <p:nvPr>
              <p:custDataLst>
                <p:tags r:id="rId76"/>
              </p:custDataLst>
            </p:nvPr>
          </p:nvSpPr>
          <p:spPr>
            <a:xfrm>
              <a:off x="7346315" y="1634490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232" name="直接箭头连接符 231"/>
            <p:cNvCxnSpPr>
              <a:cxnSpLocks/>
              <a:stCxn id="215" idx="2"/>
              <a:endCxn id="233" idx="0"/>
            </p:cNvCxnSpPr>
            <p:nvPr>
              <p:custDataLst>
                <p:tags r:id="rId77"/>
              </p:custDataLst>
            </p:nvPr>
          </p:nvCxnSpPr>
          <p:spPr>
            <a:xfrm>
              <a:off x="9571673" y="1304925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4" name="圆角矩形 233"/>
            <p:cNvSpPr/>
            <p:nvPr>
              <p:custDataLst>
                <p:tags r:id="rId78"/>
              </p:custDataLst>
            </p:nvPr>
          </p:nvSpPr>
          <p:spPr>
            <a:xfrm>
              <a:off x="10711180" y="2534285"/>
              <a:ext cx="1236345" cy="576580"/>
            </a:xfrm>
            <a:prstGeom prst="round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UpSample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</a:t>
              </a:r>
            </a:p>
          </p:txBody>
        </p:sp>
        <p:cxnSp>
          <p:nvCxnSpPr>
            <p:cNvPr id="235" name="直接箭头连接符 234"/>
            <p:cNvCxnSpPr>
              <a:cxnSpLocks/>
              <a:stCxn id="222" idx="2"/>
            </p:cNvCxnSpPr>
            <p:nvPr>
              <p:custDataLst>
                <p:tags r:id="rId79"/>
              </p:custDataLst>
            </p:nvPr>
          </p:nvCxnSpPr>
          <p:spPr>
            <a:xfrm>
              <a:off x="11329353" y="1304925"/>
              <a:ext cx="317" cy="123634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8" name="肘形连接符 247"/>
            <p:cNvCxnSpPr>
              <a:cxnSpLocks/>
              <a:stCxn id="234" idx="2"/>
              <a:endCxn id="245" idx="6"/>
            </p:cNvCxnSpPr>
            <p:nvPr/>
          </p:nvCxnSpPr>
          <p:spPr>
            <a:xfrm rot="5400000">
              <a:off x="10340658" y="2513012"/>
              <a:ext cx="390843" cy="1586548"/>
            </a:xfrm>
            <a:prstGeom prst="bentConnector2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>
              <a:cxnSpLocks/>
              <a:stCxn id="302" idx="2"/>
              <a:endCxn id="246" idx="0"/>
            </p:cNvCxnSpPr>
            <p:nvPr/>
          </p:nvCxnSpPr>
          <p:spPr>
            <a:xfrm>
              <a:off x="9571672" y="3110865"/>
              <a:ext cx="636" cy="21971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3" name="直接箭头连接符 252"/>
            <p:cNvCxnSpPr>
              <a:cxnSpLocks/>
              <a:endCxn id="252" idx="3"/>
            </p:cNvCxnSpPr>
            <p:nvPr/>
          </p:nvCxnSpPr>
          <p:spPr>
            <a:xfrm flipH="1">
              <a:off x="9182735" y="3502025"/>
              <a:ext cx="217805" cy="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44" name="组合 243"/>
            <p:cNvGrpSpPr/>
            <p:nvPr/>
          </p:nvGrpSpPr>
          <p:grpSpPr>
            <a:xfrm>
              <a:off x="9400540" y="3330575"/>
              <a:ext cx="342265" cy="342900"/>
              <a:chOff x="8728" y="7373"/>
              <a:chExt cx="539" cy="540"/>
            </a:xfrm>
          </p:grpSpPr>
          <p:sp>
            <p:nvSpPr>
              <p:cNvPr id="245" name="椭圆 244"/>
              <p:cNvSpPr>
                <a:spLocks noChangeAspect="1"/>
              </p:cNvSpPr>
              <p:nvPr>
                <p:custDataLst>
                  <p:tags r:id="rId115"/>
                </p:custDataLst>
              </p:nvPr>
            </p:nvSpPr>
            <p:spPr>
              <a:xfrm>
                <a:off x="8728" y="7373"/>
                <a:ext cx="539" cy="53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文本框 245"/>
              <p:cNvSpPr txBox="1"/>
              <p:nvPr>
                <p:custDataLst>
                  <p:tags r:id="rId116"/>
                </p:custDataLst>
              </p:nvPr>
            </p:nvSpPr>
            <p:spPr>
              <a:xfrm>
                <a:off x="8729" y="7373"/>
                <a:ext cx="539" cy="5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</a:p>
            </p:txBody>
          </p:sp>
        </p:grpSp>
        <p:cxnSp>
          <p:nvCxnSpPr>
            <p:cNvPr id="276" name="直接箭头连接符 275"/>
            <p:cNvCxnSpPr>
              <a:cxnSpLocks/>
              <a:stCxn id="305" idx="2"/>
              <a:endCxn id="281" idx="0"/>
            </p:cNvCxnSpPr>
            <p:nvPr>
              <p:custDataLst>
                <p:tags r:id="rId80"/>
              </p:custDataLst>
            </p:nvPr>
          </p:nvCxnSpPr>
          <p:spPr>
            <a:xfrm flipH="1">
              <a:off x="7813357" y="3110865"/>
              <a:ext cx="634" cy="21844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77" name="圆角矩形 276"/>
            <p:cNvSpPr/>
            <p:nvPr>
              <p:custDataLst>
                <p:tags r:id="rId81"/>
              </p:custDataLst>
            </p:nvPr>
          </p:nvSpPr>
          <p:spPr>
            <a:xfrm>
              <a:off x="6480810" y="3185160"/>
              <a:ext cx="97980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ResNet Block</a:t>
              </a:r>
            </a:p>
          </p:txBody>
        </p:sp>
        <p:cxnSp>
          <p:nvCxnSpPr>
            <p:cNvPr id="278" name="直接箭头连接符 277"/>
            <p:cNvCxnSpPr>
              <a:cxnSpLocks/>
              <a:stCxn id="280" idx="2"/>
              <a:endCxn id="277" idx="3"/>
            </p:cNvCxnSpPr>
            <p:nvPr>
              <p:custDataLst>
                <p:tags r:id="rId82"/>
              </p:custDataLst>
            </p:nvPr>
          </p:nvCxnSpPr>
          <p:spPr>
            <a:xfrm flipH="1">
              <a:off x="7460615" y="3500438"/>
              <a:ext cx="180974" cy="952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79" name="组合 278"/>
            <p:cNvGrpSpPr/>
            <p:nvPr/>
          </p:nvGrpSpPr>
          <p:grpSpPr>
            <a:xfrm>
              <a:off x="7641589" y="3329305"/>
              <a:ext cx="342265" cy="342900"/>
              <a:chOff x="8728" y="7373"/>
              <a:chExt cx="539" cy="540"/>
            </a:xfrm>
          </p:grpSpPr>
          <p:sp>
            <p:nvSpPr>
              <p:cNvPr id="280" name="椭圆 279"/>
              <p:cNvSpPr>
                <a:spLocks noChangeAspect="1"/>
              </p:cNvSpPr>
              <p:nvPr>
                <p:custDataLst>
                  <p:tags r:id="rId113"/>
                </p:custDataLst>
              </p:nvPr>
            </p:nvSpPr>
            <p:spPr>
              <a:xfrm>
                <a:off x="8728" y="7373"/>
                <a:ext cx="539" cy="53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文本框 280"/>
              <p:cNvSpPr txBox="1"/>
              <p:nvPr>
                <p:custDataLst>
                  <p:tags r:id="rId114"/>
                </p:custDataLst>
              </p:nvPr>
            </p:nvSpPr>
            <p:spPr>
              <a:xfrm>
                <a:off x="8729" y="7373"/>
                <a:ext cx="539" cy="5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</a:p>
            </p:txBody>
          </p:sp>
        </p:grpSp>
        <p:cxnSp>
          <p:nvCxnSpPr>
            <p:cNvPr id="282" name="直接箭头连接符 281"/>
            <p:cNvCxnSpPr>
              <a:cxnSpLocks/>
              <a:stCxn id="306" idx="2"/>
              <a:endCxn id="286" idx="0"/>
            </p:cNvCxnSpPr>
            <p:nvPr>
              <p:custDataLst>
                <p:tags r:id="rId83"/>
              </p:custDataLst>
            </p:nvPr>
          </p:nvCxnSpPr>
          <p:spPr>
            <a:xfrm>
              <a:off x="6063933" y="3110865"/>
              <a:ext cx="0" cy="21844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83" name="圆角矩形 282"/>
            <p:cNvSpPr/>
            <p:nvPr>
              <p:custDataLst>
                <p:tags r:id="rId84"/>
              </p:custDataLst>
            </p:nvPr>
          </p:nvSpPr>
          <p:spPr>
            <a:xfrm>
              <a:off x="4721860" y="3185795"/>
              <a:ext cx="97980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ResNet Block</a:t>
              </a:r>
            </a:p>
          </p:txBody>
        </p:sp>
        <p:cxnSp>
          <p:nvCxnSpPr>
            <p:cNvPr id="284" name="直接箭头连接符 283"/>
            <p:cNvCxnSpPr>
              <a:cxnSpLocks/>
              <a:stCxn id="286" idx="2"/>
            </p:cNvCxnSpPr>
            <p:nvPr>
              <p:custDataLst>
                <p:tags r:id="rId85"/>
              </p:custDataLst>
            </p:nvPr>
          </p:nvCxnSpPr>
          <p:spPr>
            <a:xfrm flipH="1">
              <a:off x="5689600" y="3500438"/>
              <a:ext cx="203200" cy="1587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85" name="组合 284"/>
            <p:cNvGrpSpPr/>
            <p:nvPr/>
          </p:nvGrpSpPr>
          <p:grpSpPr>
            <a:xfrm>
              <a:off x="5892800" y="3329305"/>
              <a:ext cx="342265" cy="342900"/>
              <a:chOff x="8728" y="7373"/>
              <a:chExt cx="539" cy="540"/>
            </a:xfrm>
          </p:grpSpPr>
          <p:sp>
            <p:nvSpPr>
              <p:cNvPr id="286" name="椭圆 285"/>
              <p:cNvSpPr>
                <a:spLocks noChangeAspect="1"/>
              </p:cNvSpPr>
              <p:nvPr>
                <p:custDataLst>
                  <p:tags r:id="rId111"/>
                </p:custDataLst>
              </p:nvPr>
            </p:nvSpPr>
            <p:spPr>
              <a:xfrm>
                <a:off x="8728" y="7373"/>
                <a:ext cx="539" cy="53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文本框 286"/>
              <p:cNvSpPr txBox="1"/>
              <p:nvPr>
                <p:custDataLst>
                  <p:tags r:id="rId112"/>
                </p:custDataLst>
              </p:nvPr>
            </p:nvSpPr>
            <p:spPr>
              <a:xfrm>
                <a:off x="8729" y="7373"/>
                <a:ext cx="539" cy="5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</a:p>
            </p:txBody>
          </p:sp>
        </p:grpSp>
        <p:cxnSp>
          <p:nvCxnSpPr>
            <p:cNvPr id="288" name="直接箭头连接符 287"/>
            <p:cNvCxnSpPr>
              <a:cxnSpLocks/>
              <a:stCxn id="307" idx="2"/>
              <a:endCxn id="292" idx="0"/>
            </p:cNvCxnSpPr>
            <p:nvPr>
              <p:custDataLst>
                <p:tags r:id="rId86"/>
              </p:custDataLst>
            </p:nvPr>
          </p:nvCxnSpPr>
          <p:spPr>
            <a:xfrm>
              <a:off x="4303394" y="3110865"/>
              <a:ext cx="954" cy="21971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>
              <a:cxnSpLocks/>
              <a:stCxn id="292" idx="2"/>
            </p:cNvCxnSpPr>
            <p:nvPr>
              <p:custDataLst>
                <p:tags r:id="rId87"/>
              </p:custDataLst>
            </p:nvPr>
          </p:nvCxnSpPr>
          <p:spPr>
            <a:xfrm flipH="1">
              <a:off x="3873500" y="3501708"/>
              <a:ext cx="259715" cy="317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1" name="组合 290"/>
            <p:cNvGrpSpPr/>
            <p:nvPr/>
          </p:nvGrpSpPr>
          <p:grpSpPr>
            <a:xfrm>
              <a:off x="4133215" y="3330575"/>
              <a:ext cx="342265" cy="342900"/>
              <a:chOff x="8728" y="7373"/>
              <a:chExt cx="539" cy="540"/>
            </a:xfrm>
          </p:grpSpPr>
          <p:sp>
            <p:nvSpPr>
              <p:cNvPr id="292" name="椭圆 291"/>
              <p:cNvSpPr>
                <a:spLocks noChangeAspect="1"/>
              </p:cNvSpPr>
              <p:nvPr>
                <p:custDataLst>
                  <p:tags r:id="rId109"/>
                </p:custDataLst>
              </p:nvPr>
            </p:nvSpPr>
            <p:spPr>
              <a:xfrm>
                <a:off x="8728" y="7373"/>
                <a:ext cx="539" cy="53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文本框 292"/>
              <p:cNvSpPr txBox="1"/>
              <p:nvPr>
                <p:custDataLst>
                  <p:tags r:id="rId110"/>
                </p:custDataLst>
              </p:nvPr>
            </p:nvSpPr>
            <p:spPr>
              <a:xfrm>
                <a:off x="8729" y="7373"/>
                <a:ext cx="539" cy="5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</a:p>
            </p:txBody>
          </p:sp>
        </p:grpSp>
        <p:cxnSp>
          <p:nvCxnSpPr>
            <p:cNvPr id="294" name="直接箭头连接符 293"/>
            <p:cNvCxnSpPr>
              <a:cxnSpLocks/>
              <a:stCxn id="71" idx="2"/>
            </p:cNvCxnSpPr>
            <p:nvPr>
              <p:custDataLst>
                <p:tags r:id="rId88"/>
              </p:custDataLst>
            </p:nvPr>
          </p:nvCxnSpPr>
          <p:spPr>
            <a:xfrm flipH="1">
              <a:off x="2373630" y="2211070"/>
              <a:ext cx="2223" cy="111950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7" name="组合 296"/>
            <p:cNvGrpSpPr/>
            <p:nvPr/>
          </p:nvGrpSpPr>
          <p:grpSpPr>
            <a:xfrm>
              <a:off x="2201545" y="3330575"/>
              <a:ext cx="342265" cy="342900"/>
              <a:chOff x="8728" y="7373"/>
              <a:chExt cx="539" cy="540"/>
            </a:xfrm>
          </p:grpSpPr>
          <p:sp>
            <p:nvSpPr>
              <p:cNvPr id="298" name="椭圆 297"/>
              <p:cNvSpPr>
                <a:spLocks noChangeAspect="1"/>
              </p:cNvSpPr>
              <p:nvPr>
                <p:custDataLst>
                  <p:tags r:id="rId107"/>
                </p:custDataLst>
              </p:nvPr>
            </p:nvSpPr>
            <p:spPr>
              <a:xfrm>
                <a:off x="8728" y="7373"/>
                <a:ext cx="539" cy="53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文本框 298"/>
              <p:cNvSpPr txBox="1"/>
              <p:nvPr>
                <p:custDataLst>
                  <p:tags r:id="rId108"/>
                </p:custDataLst>
              </p:nvPr>
            </p:nvSpPr>
            <p:spPr>
              <a:xfrm>
                <a:off x="8729" y="7373"/>
                <a:ext cx="539" cy="5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</a:p>
            </p:txBody>
          </p:sp>
        </p:grpSp>
        <p:cxnSp>
          <p:nvCxnSpPr>
            <p:cNvPr id="300" name="直接箭头连接符 299"/>
            <p:cNvCxnSpPr>
              <a:cxnSpLocks/>
              <a:endCxn id="281" idx="3"/>
            </p:cNvCxnSpPr>
            <p:nvPr>
              <p:custDataLst>
                <p:tags r:id="rId89"/>
              </p:custDataLst>
            </p:nvPr>
          </p:nvCxnSpPr>
          <p:spPr>
            <a:xfrm flipH="1" flipV="1">
              <a:off x="7984489" y="3500755"/>
              <a:ext cx="255271" cy="127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2" name="圆角矩形 251"/>
            <p:cNvSpPr/>
            <p:nvPr>
              <p:custDataLst>
                <p:tags r:id="rId90"/>
              </p:custDataLst>
            </p:nvPr>
          </p:nvSpPr>
          <p:spPr>
            <a:xfrm>
              <a:off x="8202930" y="3185795"/>
              <a:ext cx="97980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ResNet Block</a:t>
              </a:r>
            </a:p>
          </p:txBody>
        </p:sp>
        <p:sp>
          <p:nvSpPr>
            <p:cNvPr id="302" name="圆角矩形 301"/>
            <p:cNvSpPr/>
            <p:nvPr>
              <p:custDataLst>
                <p:tags r:id="rId91"/>
              </p:custDataLst>
            </p:nvPr>
          </p:nvSpPr>
          <p:spPr>
            <a:xfrm>
              <a:off x="8953499" y="2534285"/>
              <a:ext cx="1236345" cy="576580"/>
            </a:xfrm>
            <a:prstGeom prst="round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UpSample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</a:t>
              </a:r>
            </a:p>
          </p:txBody>
        </p:sp>
        <p:cxnSp>
          <p:nvCxnSpPr>
            <p:cNvPr id="304" name="直接箭头连接符 303"/>
            <p:cNvCxnSpPr>
              <a:cxnSpLocks/>
              <a:stCxn id="233" idx="2"/>
              <a:endCxn id="302" idx="0"/>
            </p:cNvCxnSpPr>
            <p:nvPr>
              <p:custDataLst>
                <p:tags r:id="rId92"/>
              </p:custDataLst>
            </p:nvPr>
          </p:nvCxnSpPr>
          <p:spPr>
            <a:xfrm flipH="1">
              <a:off x="9571672" y="2211070"/>
              <a:ext cx="1" cy="32321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3" name="圆角矩形 232"/>
            <p:cNvSpPr/>
            <p:nvPr>
              <p:custDataLst>
                <p:tags r:id="rId93"/>
              </p:custDataLst>
            </p:nvPr>
          </p:nvSpPr>
          <p:spPr>
            <a:xfrm>
              <a:off x="9103360" y="1634490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sp>
          <p:nvSpPr>
            <p:cNvPr id="305" name="圆角矩形 304"/>
            <p:cNvSpPr/>
            <p:nvPr>
              <p:custDataLst>
                <p:tags r:id="rId94"/>
              </p:custDataLst>
            </p:nvPr>
          </p:nvSpPr>
          <p:spPr>
            <a:xfrm>
              <a:off x="7195818" y="2534285"/>
              <a:ext cx="1236345" cy="576580"/>
            </a:xfrm>
            <a:prstGeom prst="round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UpSample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</a:t>
              </a:r>
            </a:p>
          </p:txBody>
        </p:sp>
        <p:sp>
          <p:nvSpPr>
            <p:cNvPr id="306" name="圆角矩形 305"/>
            <p:cNvSpPr/>
            <p:nvPr>
              <p:custDataLst>
                <p:tags r:id="rId95"/>
              </p:custDataLst>
            </p:nvPr>
          </p:nvSpPr>
          <p:spPr>
            <a:xfrm>
              <a:off x="5445760" y="2534285"/>
              <a:ext cx="1236345" cy="576580"/>
            </a:xfrm>
            <a:prstGeom prst="round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UpSample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</a:t>
              </a:r>
            </a:p>
          </p:txBody>
        </p:sp>
        <p:sp>
          <p:nvSpPr>
            <p:cNvPr id="307" name="圆角矩形 306"/>
            <p:cNvSpPr/>
            <p:nvPr>
              <p:custDataLst>
                <p:tags r:id="rId96"/>
              </p:custDataLst>
            </p:nvPr>
          </p:nvSpPr>
          <p:spPr>
            <a:xfrm>
              <a:off x="3685221" y="2534285"/>
              <a:ext cx="1236345" cy="576580"/>
            </a:xfrm>
            <a:prstGeom prst="round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UpSample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</a:t>
              </a:r>
            </a:p>
          </p:txBody>
        </p:sp>
        <p:cxnSp>
          <p:nvCxnSpPr>
            <p:cNvPr id="308" name="直接箭头连接符 307"/>
            <p:cNvCxnSpPr>
              <a:cxnSpLocks/>
              <a:endCxn id="286" idx="6"/>
            </p:cNvCxnSpPr>
            <p:nvPr>
              <p:custDataLst>
                <p:tags r:id="rId97"/>
              </p:custDataLst>
            </p:nvPr>
          </p:nvCxnSpPr>
          <p:spPr>
            <a:xfrm flipH="1" flipV="1">
              <a:off x="6235065" y="3500438"/>
              <a:ext cx="233680" cy="1587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9" name="直接箭头连接符 308"/>
            <p:cNvCxnSpPr>
              <a:cxnSpLocks/>
              <a:stCxn id="283" idx="1"/>
              <a:endCxn id="293" idx="3"/>
            </p:cNvCxnSpPr>
            <p:nvPr>
              <p:custDataLst>
                <p:tags r:id="rId98"/>
              </p:custDataLst>
            </p:nvPr>
          </p:nvCxnSpPr>
          <p:spPr>
            <a:xfrm flipH="1">
              <a:off x="4476115" y="3502025"/>
              <a:ext cx="245745" cy="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0" name="直接箭头连接符 309"/>
            <p:cNvCxnSpPr>
              <a:endCxn id="299" idx="3"/>
            </p:cNvCxnSpPr>
            <p:nvPr>
              <p:custDataLst>
                <p:tags r:id="rId99"/>
              </p:custDataLst>
            </p:nvPr>
          </p:nvCxnSpPr>
          <p:spPr>
            <a:xfrm flipH="1">
              <a:off x="2544445" y="3501390"/>
              <a:ext cx="418465" cy="63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1" name="直接箭头连接符 310"/>
            <p:cNvCxnSpPr>
              <a:cxnSpLocks/>
              <a:stCxn id="231" idx="2"/>
              <a:endCxn id="305" idx="0"/>
            </p:cNvCxnSpPr>
            <p:nvPr>
              <p:custDataLst>
                <p:tags r:id="rId100"/>
              </p:custDataLst>
            </p:nvPr>
          </p:nvCxnSpPr>
          <p:spPr>
            <a:xfrm flipH="1">
              <a:off x="7813991" y="2211070"/>
              <a:ext cx="637" cy="32321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2" name="直接箭头连接符 311"/>
            <p:cNvCxnSpPr>
              <a:stCxn id="229" idx="2"/>
            </p:cNvCxnSpPr>
            <p:nvPr>
              <p:custDataLst>
                <p:tags r:id="rId101"/>
              </p:custDataLst>
            </p:nvPr>
          </p:nvCxnSpPr>
          <p:spPr>
            <a:xfrm>
              <a:off x="6064250" y="2211070"/>
              <a:ext cx="0" cy="33083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3" name="直接箭头连接符 312"/>
            <p:cNvCxnSpPr>
              <a:cxnSpLocks/>
              <a:stCxn id="227" idx="2"/>
              <a:endCxn id="307" idx="0"/>
            </p:cNvCxnSpPr>
            <p:nvPr>
              <p:custDataLst>
                <p:tags r:id="rId102"/>
              </p:custDataLst>
            </p:nvPr>
          </p:nvCxnSpPr>
          <p:spPr>
            <a:xfrm flipH="1">
              <a:off x="4303394" y="2211070"/>
              <a:ext cx="1" cy="32321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89" name="圆角矩形 288"/>
            <p:cNvSpPr/>
            <p:nvPr>
              <p:custDataLst>
                <p:tags r:id="rId103"/>
              </p:custDataLst>
            </p:nvPr>
          </p:nvSpPr>
          <p:spPr>
            <a:xfrm>
              <a:off x="2893695" y="3185795"/>
              <a:ext cx="97980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ResNet Block</a:t>
              </a:r>
            </a:p>
          </p:txBody>
        </p:sp>
        <p:sp>
          <p:nvSpPr>
            <p:cNvPr id="86" name="圆角矩形 10">
              <a:extLst>
                <a:ext uri="{FF2B5EF4-FFF2-40B4-BE49-F238E27FC236}">
                  <a16:creationId xmlns:a16="http://schemas.microsoft.com/office/drawing/2014/main" id="{1A7AEEA2-62CC-F482-BD25-2D5B06506F3E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1386205" y="3329305"/>
              <a:ext cx="323850" cy="35179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5F7459E8-0FE5-AFF8-F5C2-E25858ED682C}"/>
                </a:ext>
              </a:extLst>
            </p:cNvPr>
            <p:cNvCxnSpPr>
              <a:cxnSpLocks/>
            </p:cNvCxnSpPr>
            <p:nvPr>
              <p:custDataLst>
                <p:tags r:id="rId105"/>
              </p:custDataLst>
            </p:nvPr>
          </p:nvCxnSpPr>
          <p:spPr>
            <a:xfrm flipH="1">
              <a:off x="1710690" y="3500437"/>
              <a:ext cx="49085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EE76716-BC2B-93A0-85E2-8164D02D2D8F}"/>
                </a:ext>
              </a:extLst>
            </p:cNvPr>
            <p:cNvCxnSpPr>
              <a:cxnSpLocks/>
            </p:cNvCxnSpPr>
            <p:nvPr>
              <p:custDataLst>
                <p:tags r:id="rId106"/>
              </p:custDataLst>
            </p:nvPr>
          </p:nvCxnSpPr>
          <p:spPr>
            <a:xfrm flipH="1">
              <a:off x="895350" y="3500437"/>
              <a:ext cx="49085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1" name="立方体 90">
              <a:extLst>
                <a:ext uri="{FF2B5EF4-FFF2-40B4-BE49-F238E27FC236}">
                  <a16:creationId xmlns:a16="http://schemas.microsoft.com/office/drawing/2014/main" id="{BA48BFFF-E390-38C1-DE68-63DAE70968DF}"/>
                </a:ext>
              </a:extLst>
            </p:cNvPr>
            <p:cNvSpPr/>
            <p:nvPr/>
          </p:nvSpPr>
          <p:spPr>
            <a:xfrm>
              <a:off x="444817" y="2967991"/>
              <a:ext cx="398145" cy="911860"/>
            </a:xfrm>
            <a:prstGeom prst="cube">
              <a:avLst>
                <a:gd name="adj" fmla="val 772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70000C6-C03C-4693-2C2D-92C1A34FD307}"/>
                </a:ext>
              </a:extLst>
            </p:cNvPr>
            <p:cNvSpPr txBox="1"/>
            <p:nvPr/>
          </p:nvSpPr>
          <p:spPr>
            <a:xfrm>
              <a:off x="203835" y="3783648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Output</a:t>
              </a:r>
            </a:p>
          </p:txBody>
        </p:sp>
      </p:grpSp>
      <p:sp>
        <p:nvSpPr>
          <p:cNvPr id="103" name="圆角矩形 31">
            <a:extLst>
              <a:ext uri="{FF2B5EF4-FFF2-40B4-BE49-F238E27FC236}">
                <a16:creationId xmlns:a16="http://schemas.microsoft.com/office/drawing/2014/main" id="{C00EF429-71BF-093B-8A13-EC129ABA855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135494" y="4148137"/>
            <a:ext cx="4998086" cy="379095"/>
          </a:xfrm>
          <a:prstGeom prst="roundRect">
            <a:avLst>
              <a:gd name="adj" fmla="val 17085"/>
            </a:avLst>
          </a:prstGeom>
          <a:solidFill>
            <a:srgbClr val="34B9C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CBAM Layer</a:t>
            </a: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AAB74D2-179D-E859-02A6-5A20EAEF9168}"/>
              </a:ext>
            </a:extLst>
          </p:cNvPr>
          <p:cNvGrpSpPr/>
          <p:nvPr/>
        </p:nvGrpSpPr>
        <p:grpSpPr>
          <a:xfrm>
            <a:off x="3685221" y="5899825"/>
            <a:ext cx="1280160" cy="351790"/>
            <a:chOff x="331" y="9556"/>
            <a:chExt cx="2016" cy="554"/>
          </a:xfrm>
        </p:grpSpPr>
        <p:sp>
          <p:nvSpPr>
            <p:cNvPr id="151" name="圆角矩形 10">
              <a:extLst>
                <a:ext uri="{FF2B5EF4-FFF2-40B4-BE49-F238E27FC236}">
                  <a16:creationId xmlns:a16="http://schemas.microsoft.com/office/drawing/2014/main" id="{E58F7ADC-DA26-86A7-7956-B78BB42CC385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331" y="9556"/>
              <a:ext cx="510" cy="554"/>
            </a:xfrm>
            <a:prstGeom prst="roundRect">
              <a:avLst/>
            </a:prstGeom>
            <a:solidFill>
              <a:srgbClr val="31859B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B22BC035-3FC7-7404-B019-8F0578B8D444}"/>
                </a:ext>
              </a:extLst>
            </p:cNvPr>
            <p:cNvSpPr txBox="1"/>
            <p:nvPr>
              <p:custDataLst>
                <p:tags r:id="rId50"/>
              </p:custDataLst>
            </p:nvPr>
          </p:nvSpPr>
          <p:spPr>
            <a:xfrm>
              <a:off x="841" y="9557"/>
              <a:ext cx="1506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dirty="0">
                  <a:latin typeface="Times New Roman" panose="02020603050405020304" charset="0"/>
                  <a:cs typeface="Times New Roman" panose="02020603050405020304" charset="0"/>
                </a:rPr>
                <a:t>Conv 7</a:t>
              </a:r>
              <a:r>
                <a:rPr lang="zh-CN" altLang="en-US" sz="1400" dirty="0">
                  <a:latin typeface="Times New Roman" panose="02020603050405020304" charset="0"/>
                  <a:cs typeface="Times New Roman" panose="02020603050405020304" charset="0"/>
                </a:rPr>
                <a:t>×</a:t>
              </a:r>
              <a:r>
                <a:rPr lang="en-US" altLang="zh-CN" sz="1400" dirty="0">
                  <a:latin typeface="Times New Roman" panose="02020603050405020304" charset="0"/>
                  <a:cs typeface="Times New Roman" panose="02020603050405020304" charset="0"/>
                </a:rPr>
                <a:t>7</a:t>
              </a:r>
            </a:p>
          </p:txBody>
        </p:sp>
      </p:grpSp>
      <p:sp>
        <p:nvSpPr>
          <p:cNvPr id="100" name="圆角矩形 30">
            <a:extLst>
              <a:ext uri="{FF2B5EF4-FFF2-40B4-BE49-F238E27FC236}">
                <a16:creationId xmlns:a16="http://schemas.microsoft.com/office/drawing/2014/main" id="{06803653-282E-13E4-2EDF-692095714F6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135494" y="4537740"/>
            <a:ext cx="4998086" cy="1288704"/>
          </a:xfrm>
          <a:prstGeom prst="roundRect">
            <a:avLst>
              <a:gd name="adj" fmla="val 4278"/>
            </a:avLst>
          </a:prstGeom>
          <a:solidFill>
            <a:srgbClr val="E1F7F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">
            <a:extLst>
              <a:ext uri="{FF2B5EF4-FFF2-40B4-BE49-F238E27FC236}">
                <a16:creationId xmlns:a16="http://schemas.microsoft.com/office/drawing/2014/main" id="{A442D8E4-0EB5-1288-ABC4-BC88298D284B}"/>
              </a:ext>
            </a:extLst>
          </p:cNvPr>
          <p:cNvSpPr>
            <a:spLocks noChangeAspect="1"/>
          </p:cNvSpPr>
          <p:nvPr>
            <p:custDataLst>
              <p:tags r:id="rId26"/>
            </p:custDataLst>
          </p:nvPr>
        </p:nvSpPr>
        <p:spPr>
          <a:xfrm>
            <a:off x="7645885" y="4983806"/>
            <a:ext cx="751510" cy="347079"/>
          </a:xfrm>
          <a:prstGeom prst="roundRect">
            <a:avLst/>
          </a:prstGeom>
          <a:solidFill>
            <a:srgbClr val="DEED2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圆角矩形 1">
            <a:extLst>
              <a:ext uri="{FF2B5EF4-FFF2-40B4-BE49-F238E27FC236}">
                <a16:creationId xmlns:a16="http://schemas.microsoft.com/office/drawing/2014/main" id="{3611ECCB-9D5A-030C-213A-CEF70471F104}"/>
              </a:ext>
            </a:extLst>
          </p:cNvPr>
          <p:cNvSpPr>
            <a:spLocks noChangeAspect="1"/>
          </p:cNvSpPr>
          <p:nvPr/>
        </p:nvSpPr>
        <p:spPr>
          <a:xfrm>
            <a:off x="8716177" y="4979108"/>
            <a:ext cx="345912" cy="3494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C2B291A-CB77-9119-91FC-87DE91D99B27}"/>
              </a:ext>
            </a:extLst>
          </p:cNvPr>
          <p:cNvCxnSpPr>
            <a:cxnSpLocks/>
            <a:stCxn id="108" idx="3"/>
            <a:endCxn id="114" idx="1"/>
          </p:cNvCxnSpPr>
          <p:nvPr>
            <p:custDataLst>
              <p:tags r:id="rId27"/>
            </p:custDataLst>
          </p:nvPr>
        </p:nvCxnSpPr>
        <p:spPr>
          <a:xfrm flipV="1">
            <a:off x="8397395" y="5153822"/>
            <a:ext cx="318781" cy="352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942DADB-8B41-C1E9-21EF-B32CCBF946A9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 flipV="1">
            <a:off x="9052593" y="5147949"/>
            <a:ext cx="318781" cy="4698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EE896C27-9CB7-C59C-7AEF-ED0114B6BAFA}"/>
              </a:ext>
            </a:extLst>
          </p:cNvPr>
          <p:cNvCxnSpPr>
            <a:endCxn id="127" idx="0"/>
          </p:cNvCxnSpPr>
          <p:nvPr/>
        </p:nvCxnSpPr>
        <p:spPr>
          <a:xfrm flipV="1">
            <a:off x="7400354" y="4992890"/>
            <a:ext cx="2165001" cy="162106"/>
          </a:xfrm>
          <a:prstGeom prst="bentConnector4">
            <a:avLst>
              <a:gd name="adj1" fmla="val 364"/>
              <a:gd name="adj2" fmla="val 202030"/>
            </a:avLst>
          </a:prstGeom>
          <a:ln w="19050">
            <a:solidFill>
              <a:srgbClr val="91ACE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BA27BFD6-AE83-2DBD-666A-DF0645D40341}"/>
              </a:ext>
            </a:extLst>
          </p:cNvPr>
          <p:cNvCxnSpPr>
            <a:cxnSpLocks/>
          </p:cNvCxnSpPr>
          <p:nvPr/>
        </p:nvCxnSpPr>
        <p:spPr>
          <a:xfrm>
            <a:off x="7400354" y="5171348"/>
            <a:ext cx="2165001" cy="162106"/>
          </a:xfrm>
          <a:prstGeom prst="bentConnector4">
            <a:avLst>
              <a:gd name="adj1" fmla="val 364"/>
              <a:gd name="adj2" fmla="val 205122"/>
            </a:avLst>
          </a:prstGeom>
          <a:ln w="19050">
            <a:solidFill>
              <a:srgbClr val="91ACE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592313C-69F9-C962-CB8C-ADF87C78F0DE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7186359" y="5157345"/>
            <a:ext cx="461429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702EFA8-8F64-C49B-F8E7-F2CCE1A9710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7855126" y="4538883"/>
            <a:ext cx="1255456" cy="3564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Mean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0F54DC3-8034-1DEE-A5DA-ABFB1D633B73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855126" y="5435824"/>
            <a:ext cx="1255456" cy="3564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Max</a:t>
            </a:r>
            <a:endParaRPr lang="en-US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9" name="圆角矩形 10">
            <a:extLst>
              <a:ext uri="{FF2B5EF4-FFF2-40B4-BE49-F238E27FC236}">
                <a16:creationId xmlns:a16="http://schemas.microsoft.com/office/drawing/2014/main" id="{D469EBDA-635F-9347-7271-24AF6B33A63D}"/>
              </a:ext>
            </a:extLst>
          </p:cNvPr>
          <p:cNvSpPr>
            <a:spLocks noChangeAspect="1"/>
          </p:cNvSpPr>
          <p:nvPr>
            <p:custDataLst>
              <p:tags r:id="rId32"/>
            </p:custDataLst>
          </p:nvPr>
        </p:nvSpPr>
        <p:spPr>
          <a:xfrm>
            <a:off x="10057431" y="4986375"/>
            <a:ext cx="345912" cy="347079"/>
          </a:xfrm>
          <a:prstGeom prst="roundRect">
            <a:avLst/>
          </a:prstGeom>
          <a:solidFill>
            <a:srgbClr val="31859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56B308EA-D86D-FCEF-743A-884CC3AC12D3}"/>
              </a:ext>
            </a:extLst>
          </p:cNvPr>
          <p:cNvCxnSpPr>
            <a:cxnSpLocks/>
            <a:stCxn id="127" idx="3"/>
            <a:endCxn id="159" idx="1"/>
          </p:cNvCxnSpPr>
          <p:nvPr>
            <p:custDataLst>
              <p:tags r:id="rId33"/>
            </p:custDataLst>
          </p:nvPr>
        </p:nvCxnSpPr>
        <p:spPr>
          <a:xfrm flipV="1">
            <a:off x="9748145" y="5159915"/>
            <a:ext cx="309286" cy="213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26F363E1-19D9-FF6C-85BC-9C76FCF41588}"/>
              </a:ext>
            </a:extLst>
          </p:cNvPr>
          <p:cNvCxnSpPr>
            <a:cxnSpLocks/>
            <a:stCxn id="159" idx="3"/>
            <a:endCxn id="161" idx="2"/>
          </p:cNvCxnSpPr>
          <p:nvPr>
            <p:custDataLst>
              <p:tags r:id="rId34"/>
            </p:custDataLst>
          </p:nvPr>
        </p:nvCxnSpPr>
        <p:spPr>
          <a:xfrm flipV="1">
            <a:off x="10403343" y="5157973"/>
            <a:ext cx="283850" cy="194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D84A9DC2-E49D-6A3F-CAC6-C0DC5C2F0EE4}"/>
              </a:ext>
            </a:extLst>
          </p:cNvPr>
          <p:cNvCxnSpPr>
            <a:cxnSpLocks/>
            <a:stCxn id="161" idx="6"/>
            <a:endCxn id="178" idx="2"/>
          </p:cNvCxnSpPr>
          <p:nvPr>
            <p:custDataLst>
              <p:tags r:id="rId35"/>
            </p:custDataLst>
          </p:nvPr>
        </p:nvCxnSpPr>
        <p:spPr>
          <a:xfrm flipV="1">
            <a:off x="11052774" y="5154996"/>
            <a:ext cx="256045" cy="297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DDA26D2A-54C5-977F-F82C-FA305539E983}"/>
              </a:ext>
            </a:extLst>
          </p:cNvPr>
          <p:cNvGrpSpPr/>
          <p:nvPr/>
        </p:nvGrpSpPr>
        <p:grpSpPr>
          <a:xfrm>
            <a:off x="10687192" y="4989131"/>
            <a:ext cx="364903" cy="337055"/>
            <a:chOff x="6650" y="4645"/>
            <a:chExt cx="538" cy="538"/>
          </a:xfrm>
        </p:grpSpPr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98CE4B9D-E198-F912-C2E0-DC9BEBEBCD67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6650" y="4645"/>
              <a:ext cx="539" cy="539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E849E674-D0EE-1448-20C5-7DC48BF2F1D9}"/>
                </a:ext>
              </a:extLst>
            </p:cNvPr>
            <p:cNvGrpSpPr/>
            <p:nvPr/>
          </p:nvGrpSpPr>
          <p:grpSpPr>
            <a:xfrm>
              <a:off x="6721" y="4818"/>
              <a:ext cx="371" cy="193"/>
              <a:chOff x="5901" y="6493"/>
              <a:chExt cx="2193" cy="1166"/>
            </a:xfrm>
          </p:grpSpPr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1F07F0F1-FBE0-B785-7391-BED50F59921E}"/>
                  </a:ext>
                </a:extLst>
              </p:cNvPr>
              <p:cNvSpPr/>
              <p:nvPr/>
            </p:nvSpPr>
            <p:spPr>
              <a:xfrm>
                <a:off x="5901" y="6533"/>
                <a:ext cx="1097" cy="1126"/>
              </a:xfrm>
              <a:prstGeom prst="arc">
                <a:avLst>
                  <a:gd name="adj1" fmla="val 11078802"/>
                  <a:gd name="adj2" fmla="val 0"/>
                </a:avLst>
              </a:prstGeom>
              <a:ln w="190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弧形 163">
                <a:extLst>
                  <a:ext uri="{FF2B5EF4-FFF2-40B4-BE49-F238E27FC236}">
                    <a16:creationId xmlns:a16="http://schemas.microsoft.com/office/drawing/2014/main" id="{5E8F6FA2-9FCD-F756-0F78-90B303BCFC11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flipV="1">
                <a:off x="6998" y="6493"/>
                <a:ext cx="1097" cy="1126"/>
              </a:xfrm>
              <a:prstGeom prst="arc">
                <a:avLst>
                  <a:gd name="adj1" fmla="val 11078802"/>
                  <a:gd name="adj2" fmla="val 0"/>
                </a:avLst>
              </a:prstGeom>
              <a:ln w="190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DA3F3F8-8340-C805-4E2B-4C5265706313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>
          <a:xfrm>
            <a:off x="11678581" y="5161731"/>
            <a:ext cx="313414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DA8B78D1-4B4C-126A-A44E-7F25A49158A1}"/>
              </a:ext>
            </a:extLst>
          </p:cNvPr>
          <p:cNvGrpSpPr/>
          <p:nvPr/>
        </p:nvGrpSpPr>
        <p:grpSpPr>
          <a:xfrm>
            <a:off x="9381886" y="4992890"/>
            <a:ext cx="365581" cy="338308"/>
            <a:chOff x="8728" y="7373"/>
            <a:chExt cx="539" cy="540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A663C5C-13FB-1BFC-D2CD-CACD692F65D8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8728" y="7373"/>
              <a:ext cx="539" cy="539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55FBBADB-98A7-1BD8-9758-7B7B2BA6656D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8729" y="7373"/>
              <a:ext cx="539" cy="5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6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8FF637C9-E7CE-6BBB-5958-158D04D37F0B}"/>
              </a:ext>
            </a:extLst>
          </p:cNvPr>
          <p:cNvGrpSpPr/>
          <p:nvPr/>
        </p:nvGrpSpPr>
        <p:grpSpPr>
          <a:xfrm>
            <a:off x="11308819" y="4986155"/>
            <a:ext cx="365581" cy="337682"/>
            <a:chOff x="5328920" y="6471285"/>
            <a:chExt cx="342265" cy="342265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3D52C8-9649-643C-6DFB-130098C69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920" y="6471285"/>
              <a:ext cx="342265" cy="342265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F92B69D1-C27A-C638-EF13-E9EA9F35FB13}"/>
                </a:ext>
              </a:extLst>
            </p:cNvPr>
            <p:cNvCxnSpPr>
              <a:stCxn id="178" idx="1"/>
              <a:endCxn id="178" idx="5"/>
            </p:cNvCxnSpPr>
            <p:nvPr/>
          </p:nvCxnSpPr>
          <p:spPr>
            <a:xfrm>
              <a:off x="5379044" y="6521409"/>
              <a:ext cx="242017" cy="24201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6583868-EE68-35CC-716D-0E778F29F637}"/>
                </a:ext>
              </a:extLst>
            </p:cNvPr>
            <p:cNvCxnSpPr>
              <a:stCxn id="178" idx="3"/>
              <a:endCxn id="178" idx="7"/>
            </p:cNvCxnSpPr>
            <p:nvPr/>
          </p:nvCxnSpPr>
          <p:spPr>
            <a:xfrm flipV="1">
              <a:off x="5379044" y="6521409"/>
              <a:ext cx="242017" cy="24201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8DD0501E-2812-CD50-9456-2A74764BB923}"/>
              </a:ext>
            </a:extLst>
          </p:cNvPr>
          <p:cNvCxnSpPr>
            <a:cxnSpLocks/>
            <a:endCxn id="178" idx="4"/>
          </p:cNvCxnSpPr>
          <p:nvPr/>
        </p:nvCxnSpPr>
        <p:spPr>
          <a:xfrm>
            <a:off x="7326539" y="5167135"/>
            <a:ext cx="4165071" cy="156702"/>
          </a:xfrm>
          <a:prstGeom prst="bentConnector4">
            <a:avLst>
              <a:gd name="adj1" fmla="val -200"/>
              <a:gd name="adj2" fmla="val 354273"/>
            </a:avLst>
          </a:prstGeom>
          <a:ln w="19050">
            <a:solidFill>
              <a:srgbClr val="91ACE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A1D80A31-F1BC-2435-800E-654EBD1D96BB}"/>
              </a:ext>
            </a:extLst>
          </p:cNvPr>
          <p:cNvGrpSpPr/>
          <p:nvPr/>
        </p:nvGrpSpPr>
        <p:grpSpPr>
          <a:xfrm>
            <a:off x="10049484" y="5890300"/>
            <a:ext cx="1868805" cy="361315"/>
            <a:chOff x="5179060" y="7351395"/>
            <a:chExt cx="1868805" cy="361315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C442D7FD-1D22-BA66-235F-67AD11C0A6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79060" y="7361555"/>
              <a:ext cx="342265" cy="342265"/>
              <a:chOff x="7409" y="6754"/>
              <a:chExt cx="680" cy="680"/>
            </a:xfrm>
          </p:grpSpPr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7CEF824C-9C04-2B82-6C59-71A06DD36C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9" y="6754"/>
                <a:ext cx="680" cy="68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4E4105D4-14BC-A756-3290-5F41E038811B}"/>
                  </a:ext>
                </a:extLst>
              </p:cNvPr>
              <p:cNvCxnSpPr>
                <a:stCxn id="250" idx="2"/>
                <a:endCxn id="250" idx="6"/>
              </p:cNvCxnSpPr>
              <p:nvPr/>
            </p:nvCxnSpPr>
            <p:spPr>
              <a:xfrm>
                <a:off x="7409" y="7094"/>
                <a:ext cx="68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85356842-B6F1-BEA7-1016-3025B92C97FA}"/>
                  </a:ext>
                </a:extLst>
              </p:cNvPr>
              <p:cNvCxnSpPr>
                <a:stCxn id="250" idx="0"/>
                <a:endCxn id="250" idx="4"/>
              </p:cNvCxnSpPr>
              <p:nvPr/>
            </p:nvCxnSpPr>
            <p:spPr>
              <a:xfrm>
                <a:off x="7749" y="6754"/>
                <a:ext cx="0" cy="68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871CD486-C7B1-5993-EAF1-B5A92D51E492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5534660" y="7351395"/>
              <a:ext cx="151320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Times New Roman" panose="02020603050405020304" charset="0"/>
                  <a:cs typeface="Times New Roman" panose="02020603050405020304" charset="0"/>
                </a:rPr>
                <a:t>Addition Function</a:t>
              </a:r>
            </a:p>
          </p:txBody>
        </p: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2FA19756-2EF4-F37D-3CEE-55BC54F96212}"/>
              </a:ext>
            </a:extLst>
          </p:cNvPr>
          <p:cNvGrpSpPr/>
          <p:nvPr/>
        </p:nvGrpSpPr>
        <p:grpSpPr>
          <a:xfrm>
            <a:off x="10060914" y="6358783"/>
            <a:ext cx="1857375" cy="361315"/>
            <a:chOff x="7061200" y="7350760"/>
            <a:chExt cx="1857375" cy="361315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F37F0138-6D13-FA92-C06C-7A4D652761CA}"/>
                </a:ext>
              </a:extLst>
            </p:cNvPr>
            <p:cNvGrpSpPr/>
            <p:nvPr/>
          </p:nvGrpSpPr>
          <p:grpSpPr>
            <a:xfrm>
              <a:off x="7061200" y="7359650"/>
              <a:ext cx="341630" cy="341630"/>
              <a:chOff x="6650" y="4645"/>
              <a:chExt cx="538" cy="538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D0488069-1E59-E65E-6B75-1F26721DF757}"/>
                  </a:ext>
                </a:extLst>
              </p:cNvPr>
              <p:cNvSpPr>
                <a:spLocks noChangeAspect="1"/>
              </p:cNvSpPr>
              <p:nvPr>
                <p:custDataLst>
                  <p:tags r:id="rId42"/>
                </p:custDataLst>
              </p:nvPr>
            </p:nvSpPr>
            <p:spPr>
              <a:xfrm>
                <a:off x="6650" y="4645"/>
                <a:ext cx="539" cy="53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43A2CA00-6DAC-195C-8F9B-083B2EA92F4C}"/>
                  </a:ext>
                </a:extLst>
              </p:cNvPr>
              <p:cNvGrpSpPr/>
              <p:nvPr/>
            </p:nvGrpSpPr>
            <p:grpSpPr>
              <a:xfrm>
                <a:off x="6721" y="4818"/>
                <a:ext cx="371" cy="193"/>
                <a:chOff x="5901" y="6493"/>
                <a:chExt cx="2193" cy="1166"/>
              </a:xfrm>
            </p:grpSpPr>
            <p:sp>
              <p:nvSpPr>
                <p:cNvPr id="261" name="弧形 260">
                  <a:extLst>
                    <a:ext uri="{FF2B5EF4-FFF2-40B4-BE49-F238E27FC236}">
                      <a16:creationId xmlns:a16="http://schemas.microsoft.com/office/drawing/2014/main" id="{99E74AD0-8636-267A-2838-656068149B34}"/>
                    </a:ext>
                  </a:extLst>
                </p:cNvPr>
                <p:cNvSpPr/>
                <p:nvPr/>
              </p:nvSpPr>
              <p:spPr>
                <a:xfrm>
                  <a:off x="5901" y="6533"/>
                  <a:ext cx="1097" cy="1126"/>
                </a:xfrm>
                <a:prstGeom prst="arc">
                  <a:avLst>
                    <a:gd name="adj1" fmla="val 11078802"/>
                    <a:gd name="adj2" fmla="val 0"/>
                  </a:avLst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弧形 261">
                  <a:extLst>
                    <a:ext uri="{FF2B5EF4-FFF2-40B4-BE49-F238E27FC236}">
                      <a16:creationId xmlns:a16="http://schemas.microsoft.com/office/drawing/2014/main" id="{73E9BDBC-4A44-C1DB-FE31-4E21D4099D8A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>
                <a:xfrm flipV="1">
                  <a:off x="6998" y="6493"/>
                  <a:ext cx="1097" cy="1126"/>
                </a:xfrm>
                <a:prstGeom prst="arc">
                  <a:avLst>
                    <a:gd name="adj1" fmla="val 11078802"/>
                    <a:gd name="adj2" fmla="val 0"/>
                  </a:avLst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D1F7E6EC-C381-D515-CAE1-6C0B2F164854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7405370" y="7350760"/>
              <a:ext cx="151320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 err="1">
                  <a:latin typeface="Times New Roman" panose="02020603050405020304" charset="0"/>
                  <a:cs typeface="Times New Roman" panose="02020603050405020304" charset="0"/>
                </a:rPr>
                <a:t>Sigmod</a:t>
              </a:r>
              <a:r>
                <a:rPr lang="en-US" sz="1400" dirty="0">
                  <a:latin typeface="Times New Roman" panose="02020603050405020304" charset="0"/>
                  <a:cs typeface="Times New Roman" panose="02020603050405020304" charset="0"/>
                </a:rPr>
                <a:t> Function</a:t>
              </a:r>
            </a:p>
          </p:txBody>
        </p:sp>
      </p:grp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6FE2B6D3-5407-69CD-F06F-3A278CC01A6D}"/>
              </a:ext>
            </a:extLst>
          </p:cNvPr>
          <p:cNvGrpSpPr/>
          <p:nvPr/>
        </p:nvGrpSpPr>
        <p:grpSpPr>
          <a:xfrm>
            <a:off x="7613481" y="6352102"/>
            <a:ext cx="1595120" cy="360680"/>
            <a:chOff x="13299" y="7122"/>
            <a:chExt cx="2512" cy="568"/>
          </a:xfrm>
        </p:grpSpPr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EEC4D84C-A905-C678-7624-888D3660D9EE}"/>
                </a:ext>
              </a:extLst>
            </p:cNvPr>
            <p:cNvGrpSpPr/>
            <p:nvPr/>
          </p:nvGrpSpPr>
          <p:grpSpPr>
            <a:xfrm>
              <a:off x="13299" y="7122"/>
              <a:ext cx="539" cy="540"/>
              <a:chOff x="8728" y="7373"/>
              <a:chExt cx="539" cy="540"/>
            </a:xfrm>
          </p:grpSpPr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4F8D2FFD-AB86-1C1C-543D-39C70F08033D}"/>
                  </a:ext>
                </a:extLst>
              </p:cNvPr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>
              <a:xfrm>
                <a:off x="8728" y="7373"/>
                <a:ext cx="539" cy="53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53CF5AE1-A344-BFE0-BE66-95AAC9C979B0}"/>
                  </a:ext>
                </a:extLst>
              </p:cNvPr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8729" y="7373"/>
                <a:ext cx="539" cy="5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 dirty="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</a:p>
            </p:txBody>
          </p:sp>
        </p:grp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09416156-807A-CA62-7690-5EF2E7769ABD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13875" y="7122"/>
              <a:ext cx="1936" cy="56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Times New Roman" panose="02020603050405020304" charset="0"/>
                  <a:cs typeface="Times New Roman" panose="02020603050405020304" charset="0"/>
                </a:rPr>
                <a:t>Concatenation</a:t>
              </a:r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3CF167-AAE0-A0CE-D5A6-90AF505CB018}"/>
              </a:ext>
            </a:extLst>
          </p:cNvPr>
          <p:cNvGrpSpPr/>
          <p:nvPr/>
        </p:nvGrpSpPr>
        <p:grpSpPr>
          <a:xfrm>
            <a:off x="7613481" y="5879910"/>
            <a:ext cx="2261870" cy="363220"/>
            <a:chOff x="5173345" y="7802245"/>
            <a:chExt cx="2261870" cy="363220"/>
          </a:xfrm>
        </p:grpSpPr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D126460C-8855-B697-94DE-001991F146F5}"/>
                </a:ext>
              </a:extLst>
            </p:cNvPr>
            <p:cNvGrpSpPr/>
            <p:nvPr/>
          </p:nvGrpSpPr>
          <p:grpSpPr>
            <a:xfrm>
              <a:off x="5173345" y="7802245"/>
              <a:ext cx="342265" cy="342265"/>
              <a:chOff x="5328920" y="6471285"/>
              <a:chExt cx="342265" cy="342265"/>
            </a:xfrm>
          </p:grpSpPr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13FBEAA7-9ECA-7238-6A43-17F82459CB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8920" y="6471285"/>
                <a:ext cx="342265" cy="342265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AC8F13D8-73E0-7FA6-E433-1CAFFF0DA33B}"/>
                  </a:ext>
                </a:extLst>
              </p:cNvPr>
              <p:cNvCxnSpPr>
                <a:stCxn id="271" idx="1"/>
                <a:endCxn id="271" idx="5"/>
              </p:cNvCxnSpPr>
              <p:nvPr/>
            </p:nvCxnSpPr>
            <p:spPr>
              <a:xfrm>
                <a:off x="5379044" y="6521409"/>
                <a:ext cx="242017" cy="242017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C64B20CA-921C-2C93-1A5A-AE7B575AAE2B}"/>
                  </a:ext>
                </a:extLst>
              </p:cNvPr>
              <p:cNvCxnSpPr>
                <a:stCxn id="271" idx="3"/>
                <a:endCxn id="271" idx="7"/>
              </p:cNvCxnSpPr>
              <p:nvPr/>
            </p:nvCxnSpPr>
            <p:spPr>
              <a:xfrm flipV="1">
                <a:off x="5379044" y="6521409"/>
                <a:ext cx="242017" cy="242017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A67CC2D6-ED9E-82C8-BA1F-F9BBAF0B4E4A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5544820" y="7804150"/>
              <a:ext cx="189039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dirty="0">
                  <a:latin typeface="Times New Roman" panose="02020603050405020304" charset="0"/>
                  <a:cs typeface="Times New Roman" panose="02020603050405020304" charset="0"/>
                </a:rPr>
                <a:t>Multiplication </a:t>
              </a:r>
              <a:r>
                <a:rPr lang="en-US" sz="1400" dirty="0">
                  <a:latin typeface="Times New Roman" panose="02020603050405020304" charset="0"/>
                  <a:cs typeface="Times New Roman" panose="02020603050405020304" charset="0"/>
                </a:rPr>
                <a:t>Function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29845" y="259496"/>
            <a:ext cx="1724025" cy="1400175"/>
            <a:chOff x="1168136" y="566615"/>
            <a:chExt cx="8246084" cy="5822725"/>
          </a:xfrm>
        </p:grpSpPr>
        <p:sp>
          <p:nvSpPr>
            <p:cNvPr id="10" name="Google Shape;2256;p47"/>
            <p:cNvSpPr/>
            <p:nvPr/>
          </p:nvSpPr>
          <p:spPr>
            <a:xfrm flipH="1">
              <a:off x="1168136" y="566615"/>
              <a:ext cx="8246084" cy="5822725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878;p44"/>
            <p:cNvSpPr/>
            <p:nvPr/>
          </p:nvSpPr>
          <p:spPr>
            <a:xfrm>
              <a:off x="1629922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878;p44"/>
            <p:cNvSpPr/>
            <p:nvPr/>
          </p:nvSpPr>
          <p:spPr>
            <a:xfrm>
              <a:off x="2543586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878;p44"/>
            <p:cNvSpPr/>
            <p:nvPr/>
          </p:nvSpPr>
          <p:spPr>
            <a:xfrm>
              <a:off x="3345138" y="2433310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878;p44"/>
            <p:cNvSpPr/>
            <p:nvPr/>
          </p:nvSpPr>
          <p:spPr>
            <a:xfrm>
              <a:off x="4101772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4878;p44"/>
            <p:cNvSpPr/>
            <p:nvPr/>
          </p:nvSpPr>
          <p:spPr>
            <a:xfrm>
              <a:off x="4840623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878;p44"/>
            <p:cNvSpPr/>
            <p:nvPr/>
          </p:nvSpPr>
          <p:spPr>
            <a:xfrm>
              <a:off x="5646373" y="2433309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878;p44"/>
            <p:cNvSpPr/>
            <p:nvPr/>
          </p:nvSpPr>
          <p:spPr>
            <a:xfrm>
              <a:off x="6597347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878;p44"/>
            <p:cNvSpPr/>
            <p:nvPr/>
          </p:nvSpPr>
          <p:spPr>
            <a:xfrm>
              <a:off x="7675905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09515" y="1937970"/>
            <a:ext cx="1724025" cy="1400175"/>
            <a:chOff x="1168136" y="566615"/>
            <a:chExt cx="8246084" cy="5822725"/>
          </a:xfrm>
        </p:grpSpPr>
        <p:sp>
          <p:nvSpPr>
            <p:cNvPr id="20" name="Google Shape;2256;p47"/>
            <p:cNvSpPr/>
            <p:nvPr/>
          </p:nvSpPr>
          <p:spPr>
            <a:xfrm flipH="1">
              <a:off x="1168136" y="566615"/>
              <a:ext cx="8246084" cy="5822725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878;p44"/>
            <p:cNvSpPr/>
            <p:nvPr/>
          </p:nvSpPr>
          <p:spPr>
            <a:xfrm>
              <a:off x="1629922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878;p44"/>
            <p:cNvSpPr/>
            <p:nvPr/>
          </p:nvSpPr>
          <p:spPr>
            <a:xfrm>
              <a:off x="2543586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878;p44"/>
            <p:cNvSpPr/>
            <p:nvPr/>
          </p:nvSpPr>
          <p:spPr>
            <a:xfrm>
              <a:off x="3345138" y="2433310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878;p44"/>
            <p:cNvSpPr/>
            <p:nvPr/>
          </p:nvSpPr>
          <p:spPr>
            <a:xfrm>
              <a:off x="4101772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878;p44"/>
            <p:cNvSpPr/>
            <p:nvPr/>
          </p:nvSpPr>
          <p:spPr>
            <a:xfrm>
              <a:off x="4840623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878;p44"/>
            <p:cNvSpPr/>
            <p:nvPr/>
          </p:nvSpPr>
          <p:spPr>
            <a:xfrm>
              <a:off x="5646373" y="2433309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878;p44"/>
            <p:cNvSpPr/>
            <p:nvPr/>
          </p:nvSpPr>
          <p:spPr>
            <a:xfrm>
              <a:off x="6597347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878;p44"/>
            <p:cNvSpPr/>
            <p:nvPr/>
          </p:nvSpPr>
          <p:spPr>
            <a:xfrm>
              <a:off x="7675905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384848" y="259496"/>
            <a:ext cx="1724025" cy="1400175"/>
            <a:chOff x="1168136" y="566615"/>
            <a:chExt cx="8246084" cy="5822725"/>
          </a:xfrm>
        </p:grpSpPr>
        <p:sp>
          <p:nvSpPr>
            <p:cNvPr id="30" name="Google Shape;2256;p47"/>
            <p:cNvSpPr/>
            <p:nvPr/>
          </p:nvSpPr>
          <p:spPr>
            <a:xfrm flipH="1">
              <a:off x="1168136" y="566615"/>
              <a:ext cx="8246084" cy="5822725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4878;p44"/>
            <p:cNvSpPr/>
            <p:nvPr/>
          </p:nvSpPr>
          <p:spPr>
            <a:xfrm>
              <a:off x="1629922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878;p44"/>
            <p:cNvSpPr/>
            <p:nvPr/>
          </p:nvSpPr>
          <p:spPr>
            <a:xfrm>
              <a:off x="2543586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4878;p44"/>
            <p:cNvSpPr/>
            <p:nvPr/>
          </p:nvSpPr>
          <p:spPr>
            <a:xfrm>
              <a:off x="3345138" y="2433310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4878;p44"/>
            <p:cNvSpPr/>
            <p:nvPr/>
          </p:nvSpPr>
          <p:spPr>
            <a:xfrm>
              <a:off x="4101772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878;p44"/>
            <p:cNvSpPr/>
            <p:nvPr/>
          </p:nvSpPr>
          <p:spPr>
            <a:xfrm>
              <a:off x="4840623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878;p44"/>
            <p:cNvSpPr/>
            <p:nvPr/>
          </p:nvSpPr>
          <p:spPr>
            <a:xfrm>
              <a:off x="5646373" y="2433309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4878;p44"/>
            <p:cNvSpPr/>
            <p:nvPr/>
          </p:nvSpPr>
          <p:spPr>
            <a:xfrm>
              <a:off x="6597347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878;p44"/>
            <p:cNvSpPr/>
            <p:nvPr/>
          </p:nvSpPr>
          <p:spPr>
            <a:xfrm>
              <a:off x="7675905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45119" y="1937970"/>
            <a:ext cx="1724025" cy="1400175"/>
            <a:chOff x="1168136" y="566615"/>
            <a:chExt cx="8246084" cy="5822725"/>
          </a:xfrm>
        </p:grpSpPr>
        <p:sp>
          <p:nvSpPr>
            <p:cNvPr id="40" name="Google Shape;2256;p47"/>
            <p:cNvSpPr/>
            <p:nvPr/>
          </p:nvSpPr>
          <p:spPr>
            <a:xfrm flipH="1">
              <a:off x="1168136" y="566615"/>
              <a:ext cx="8246084" cy="5822725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878;p44"/>
            <p:cNvSpPr/>
            <p:nvPr/>
          </p:nvSpPr>
          <p:spPr>
            <a:xfrm>
              <a:off x="1629922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878;p44"/>
            <p:cNvSpPr/>
            <p:nvPr/>
          </p:nvSpPr>
          <p:spPr>
            <a:xfrm>
              <a:off x="2543586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878;p44"/>
            <p:cNvSpPr/>
            <p:nvPr/>
          </p:nvSpPr>
          <p:spPr>
            <a:xfrm>
              <a:off x="3345138" y="2433310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878;p44"/>
            <p:cNvSpPr/>
            <p:nvPr/>
          </p:nvSpPr>
          <p:spPr>
            <a:xfrm>
              <a:off x="4101772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878;p44"/>
            <p:cNvSpPr/>
            <p:nvPr/>
          </p:nvSpPr>
          <p:spPr>
            <a:xfrm>
              <a:off x="4840623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878;p44"/>
            <p:cNvSpPr/>
            <p:nvPr/>
          </p:nvSpPr>
          <p:spPr>
            <a:xfrm>
              <a:off x="5646373" y="2433309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878;p44"/>
            <p:cNvSpPr/>
            <p:nvPr/>
          </p:nvSpPr>
          <p:spPr>
            <a:xfrm>
              <a:off x="6597347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78;p44"/>
            <p:cNvSpPr/>
            <p:nvPr/>
          </p:nvSpPr>
          <p:spPr>
            <a:xfrm>
              <a:off x="7675905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239716" y="3623135"/>
            <a:ext cx="1724025" cy="1400175"/>
            <a:chOff x="1066800" y="1059655"/>
            <a:chExt cx="7667625" cy="4314825"/>
          </a:xfrm>
        </p:grpSpPr>
        <p:sp>
          <p:nvSpPr>
            <p:cNvPr id="51" name="矩形 50"/>
            <p:cNvSpPr/>
            <p:nvPr/>
          </p:nvSpPr>
          <p:spPr>
            <a:xfrm>
              <a:off x="1066800" y="1059655"/>
              <a:ext cx="7667625" cy="43148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4152900" y="3989050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4152900" y="3217068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4152900" y="2412373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立方体 54"/>
            <p:cNvSpPr/>
            <p:nvPr/>
          </p:nvSpPr>
          <p:spPr>
            <a:xfrm>
              <a:off x="4152900" y="1607679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立方体 55"/>
            <p:cNvSpPr/>
            <p:nvPr/>
          </p:nvSpPr>
          <p:spPr>
            <a:xfrm>
              <a:off x="1624012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立方体 56"/>
            <p:cNvSpPr/>
            <p:nvPr/>
          </p:nvSpPr>
          <p:spPr>
            <a:xfrm>
              <a:off x="6548437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连接符: 曲线 57"/>
            <p:cNvCxnSpPr>
              <a:stCxn id="55" idx="5"/>
              <a:endCxn id="57" idx="2"/>
            </p:cNvCxnSpPr>
            <p:nvPr/>
          </p:nvCxnSpPr>
          <p:spPr>
            <a:xfrm>
              <a:off x="5391150" y="1714973"/>
              <a:ext cx="1157287" cy="1692336"/>
            </a:xfrm>
            <a:prstGeom prst="curvedConnector3">
              <a:avLst>
                <a:gd name="adj1" fmla="val 62346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曲线 58"/>
            <p:cNvCxnSpPr>
              <a:stCxn id="54" idx="5"/>
              <a:endCxn id="57" idx="2"/>
            </p:cNvCxnSpPr>
            <p:nvPr/>
          </p:nvCxnSpPr>
          <p:spPr>
            <a:xfrm>
              <a:off x="5391150" y="2519667"/>
              <a:ext cx="1157287" cy="887642"/>
            </a:xfrm>
            <a:prstGeom prst="curvedConnector3">
              <a:avLst>
                <a:gd name="adj1" fmla="val 59054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/>
            <p:cNvCxnSpPr>
              <a:stCxn id="53" idx="5"/>
              <a:endCxn id="57" idx="2"/>
            </p:cNvCxnSpPr>
            <p:nvPr/>
          </p:nvCxnSpPr>
          <p:spPr>
            <a:xfrm>
              <a:off x="5391150" y="3324362"/>
              <a:ext cx="1157287" cy="82947"/>
            </a:xfrm>
            <a:prstGeom prst="curvedConnector3">
              <a:avLst>
                <a:gd name="adj1" fmla="val 22016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曲线 60"/>
            <p:cNvCxnSpPr>
              <a:stCxn id="52" idx="5"/>
              <a:endCxn id="57" idx="2"/>
            </p:cNvCxnSpPr>
            <p:nvPr/>
          </p:nvCxnSpPr>
          <p:spPr>
            <a:xfrm flipV="1">
              <a:off x="5391150" y="3407309"/>
              <a:ext cx="1157287" cy="689035"/>
            </a:xfrm>
            <a:prstGeom prst="curvedConnector3">
              <a:avLst>
                <a:gd name="adj1" fmla="val 77161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曲线 61"/>
            <p:cNvCxnSpPr>
              <a:stCxn id="56" idx="5"/>
              <a:endCxn id="55" idx="2"/>
            </p:cNvCxnSpPr>
            <p:nvPr/>
          </p:nvCxnSpPr>
          <p:spPr>
            <a:xfrm flipV="1">
              <a:off x="3328988" y="2052835"/>
              <a:ext cx="823912" cy="932914"/>
            </a:xfrm>
            <a:prstGeom prst="curvedConnector3">
              <a:avLst>
                <a:gd name="adj1" fmla="val 39595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曲线 62"/>
            <p:cNvCxnSpPr>
              <a:stCxn id="56" idx="5"/>
              <a:endCxn id="54" idx="2"/>
            </p:cNvCxnSpPr>
            <p:nvPr/>
          </p:nvCxnSpPr>
          <p:spPr>
            <a:xfrm flipV="1">
              <a:off x="3328988" y="2857529"/>
              <a:ext cx="823912" cy="128220"/>
            </a:xfrm>
            <a:prstGeom prst="curvedConnector3">
              <a:avLst>
                <a:gd name="adj1" fmla="val 61561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曲线 63"/>
            <p:cNvCxnSpPr>
              <a:stCxn id="56" idx="5"/>
              <a:endCxn id="53" idx="2"/>
            </p:cNvCxnSpPr>
            <p:nvPr/>
          </p:nvCxnSpPr>
          <p:spPr>
            <a:xfrm>
              <a:off x="3328988" y="2985749"/>
              <a:ext cx="823912" cy="676475"/>
            </a:xfrm>
            <a:prstGeom prst="curvedConnector3">
              <a:avLst>
                <a:gd name="adj1" fmla="val 26879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曲线 64"/>
            <p:cNvCxnSpPr>
              <a:endCxn id="52" idx="2"/>
            </p:cNvCxnSpPr>
            <p:nvPr/>
          </p:nvCxnSpPr>
          <p:spPr>
            <a:xfrm rot="16200000" flipH="1">
              <a:off x="2953841" y="3235146"/>
              <a:ext cx="1574207" cy="823912"/>
            </a:xfrm>
            <a:prstGeom prst="curvedConnector2">
              <a:avLst/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矩形: 圆角 116"/>
          <p:cNvSpPr/>
          <p:nvPr/>
        </p:nvSpPr>
        <p:spPr>
          <a:xfrm>
            <a:off x="5085963" y="594154"/>
            <a:ext cx="1625847" cy="7511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Merge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8" name="矩形: 圆角 117"/>
          <p:cNvSpPr/>
          <p:nvPr/>
        </p:nvSpPr>
        <p:spPr>
          <a:xfrm>
            <a:off x="5061462" y="3945425"/>
            <a:ext cx="1625847" cy="7511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Merge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9" name="矩形: 圆角 118"/>
          <p:cNvSpPr/>
          <p:nvPr/>
        </p:nvSpPr>
        <p:spPr>
          <a:xfrm>
            <a:off x="5085963" y="2262468"/>
            <a:ext cx="1625847" cy="7511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Merge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0" name="矩形: 圆角 119"/>
          <p:cNvSpPr/>
          <p:nvPr/>
        </p:nvSpPr>
        <p:spPr>
          <a:xfrm>
            <a:off x="5118403" y="5546897"/>
            <a:ext cx="1625847" cy="7511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Merge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033540" y="5222383"/>
            <a:ext cx="1724025" cy="1400175"/>
            <a:chOff x="1066800" y="1059655"/>
            <a:chExt cx="7667625" cy="4314825"/>
          </a:xfrm>
        </p:grpSpPr>
        <p:sp>
          <p:nvSpPr>
            <p:cNvPr id="122" name="矩形 121"/>
            <p:cNvSpPr/>
            <p:nvPr/>
          </p:nvSpPr>
          <p:spPr>
            <a:xfrm>
              <a:off x="1066800" y="1059655"/>
              <a:ext cx="7667625" cy="43148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立方体 122"/>
            <p:cNvSpPr/>
            <p:nvPr/>
          </p:nvSpPr>
          <p:spPr>
            <a:xfrm>
              <a:off x="4152900" y="3989050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4152900" y="3217068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4152900" y="2412373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立方体 125"/>
            <p:cNvSpPr/>
            <p:nvPr/>
          </p:nvSpPr>
          <p:spPr>
            <a:xfrm>
              <a:off x="4152900" y="1607679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立方体 126"/>
            <p:cNvSpPr/>
            <p:nvPr/>
          </p:nvSpPr>
          <p:spPr>
            <a:xfrm>
              <a:off x="1624012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立方体 127"/>
            <p:cNvSpPr/>
            <p:nvPr/>
          </p:nvSpPr>
          <p:spPr>
            <a:xfrm>
              <a:off x="6548437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连接符: 曲线 128"/>
            <p:cNvCxnSpPr>
              <a:stCxn id="126" idx="5"/>
              <a:endCxn id="128" idx="2"/>
            </p:cNvCxnSpPr>
            <p:nvPr/>
          </p:nvCxnSpPr>
          <p:spPr>
            <a:xfrm>
              <a:off x="5391150" y="1714973"/>
              <a:ext cx="1157287" cy="1692336"/>
            </a:xfrm>
            <a:prstGeom prst="curvedConnector3">
              <a:avLst>
                <a:gd name="adj1" fmla="val 62346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连接符: 曲线 129"/>
            <p:cNvCxnSpPr>
              <a:stCxn id="125" idx="5"/>
              <a:endCxn id="128" idx="2"/>
            </p:cNvCxnSpPr>
            <p:nvPr/>
          </p:nvCxnSpPr>
          <p:spPr>
            <a:xfrm>
              <a:off x="5391150" y="2519667"/>
              <a:ext cx="1157287" cy="887642"/>
            </a:xfrm>
            <a:prstGeom prst="curvedConnector3">
              <a:avLst>
                <a:gd name="adj1" fmla="val 59054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连接符: 曲线 130"/>
            <p:cNvCxnSpPr>
              <a:stCxn id="124" idx="5"/>
              <a:endCxn id="128" idx="2"/>
            </p:cNvCxnSpPr>
            <p:nvPr/>
          </p:nvCxnSpPr>
          <p:spPr>
            <a:xfrm>
              <a:off x="5391150" y="3324362"/>
              <a:ext cx="1157287" cy="82947"/>
            </a:xfrm>
            <a:prstGeom prst="curvedConnector3">
              <a:avLst>
                <a:gd name="adj1" fmla="val 22016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连接符: 曲线 131"/>
            <p:cNvCxnSpPr>
              <a:stCxn id="123" idx="5"/>
              <a:endCxn id="128" idx="2"/>
            </p:cNvCxnSpPr>
            <p:nvPr/>
          </p:nvCxnSpPr>
          <p:spPr>
            <a:xfrm flipV="1">
              <a:off x="5391150" y="3407309"/>
              <a:ext cx="1157287" cy="689035"/>
            </a:xfrm>
            <a:prstGeom prst="curvedConnector3">
              <a:avLst>
                <a:gd name="adj1" fmla="val 77161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连接符: 曲线 132"/>
            <p:cNvCxnSpPr>
              <a:stCxn id="127" idx="5"/>
              <a:endCxn id="126" idx="2"/>
            </p:cNvCxnSpPr>
            <p:nvPr/>
          </p:nvCxnSpPr>
          <p:spPr>
            <a:xfrm flipV="1">
              <a:off x="3328988" y="2052835"/>
              <a:ext cx="823912" cy="932914"/>
            </a:xfrm>
            <a:prstGeom prst="curvedConnector3">
              <a:avLst>
                <a:gd name="adj1" fmla="val 39595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连接符: 曲线 133"/>
            <p:cNvCxnSpPr>
              <a:stCxn id="127" idx="5"/>
              <a:endCxn id="125" idx="2"/>
            </p:cNvCxnSpPr>
            <p:nvPr/>
          </p:nvCxnSpPr>
          <p:spPr>
            <a:xfrm flipV="1">
              <a:off x="3328988" y="2857529"/>
              <a:ext cx="823912" cy="128220"/>
            </a:xfrm>
            <a:prstGeom prst="curvedConnector3">
              <a:avLst>
                <a:gd name="adj1" fmla="val 61561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连接符: 曲线 134"/>
            <p:cNvCxnSpPr>
              <a:stCxn id="127" idx="5"/>
              <a:endCxn id="124" idx="2"/>
            </p:cNvCxnSpPr>
            <p:nvPr/>
          </p:nvCxnSpPr>
          <p:spPr>
            <a:xfrm>
              <a:off x="3328988" y="2985749"/>
              <a:ext cx="823912" cy="676475"/>
            </a:xfrm>
            <a:prstGeom prst="curvedConnector3">
              <a:avLst>
                <a:gd name="adj1" fmla="val 26879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连接符: 曲线 135"/>
            <p:cNvCxnSpPr>
              <a:endCxn id="123" idx="2"/>
            </p:cNvCxnSpPr>
            <p:nvPr/>
          </p:nvCxnSpPr>
          <p:spPr>
            <a:xfrm rot="16200000" flipH="1">
              <a:off x="2953841" y="3235146"/>
              <a:ext cx="1574207" cy="823912"/>
            </a:xfrm>
            <a:prstGeom prst="curvedConnector2">
              <a:avLst/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7108567" y="5222383"/>
            <a:ext cx="1724025" cy="1400175"/>
            <a:chOff x="1066800" y="1059655"/>
            <a:chExt cx="7667625" cy="4314825"/>
          </a:xfrm>
        </p:grpSpPr>
        <p:sp>
          <p:nvSpPr>
            <p:cNvPr id="138" name="矩形 137"/>
            <p:cNvSpPr/>
            <p:nvPr/>
          </p:nvSpPr>
          <p:spPr>
            <a:xfrm>
              <a:off x="1066800" y="1059655"/>
              <a:ext cx="7667625" cy="43148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立方体 138"/>
            <p:cNvSpPr/>
            <p:nvPr/>
          </p:nvSpPr>
          <p:spPr>
            <a:xfrm>
              <a:off x="4152900" y="3989050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立方体 139"/>
            <p:cNvSpPr/>
            <p:nvPr/>
          </p:nvSpPr>
          <p:spPr>
            <a:xfrm>
              <a:off x="4152900" y="3217068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立方体 140"/>
            <p:cNvSpPr/>
            <p:nvPr/>
          </p:nvSpPr>
          <p:spPr>
            <a:xfrm>
              <a:off x="4152900" y="2412373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立方体 141"/>
            <p:cNvSpPr/>
            <p:nvPr/>
          </p:nvSpPr>
          <p:spPr>
            <a:xfrm>
              <a:off x="4152900" y="1607679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立方体 142"/>
            <p:cNvSpPr/>
            <p:nvPr/>
          </p:nvSpPr>
          <p:spPr>
            <a:xfrm>
              <a:off x="1624012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立方体 143"/>
            <p:cNvSpPr/>
            <p:nvPr/>
          </p:nvSpPr>
          <p:spPr>
            <a:xfrm>
              <a:off x="6548437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连接符: 曲线 144"/>
            <p:cNvCxnSpPr>
              <a:stCxn id="142" idx="5"/>
              <a:endCxn id="144" idx="2"/>
            </p:cNvCxnSpPr>
            <p:nvPr/>
          </p:nvCxnSpPr>
          <p:spPr>
            <a:xfrm>
              <a:off x="5391150" y="1714973"/>
              <a:ext cx="1157287" cy="1692336"/>
            </a:xfrm>
            <a:prstGeom prst="curvedConnector3">
              <a:avLst>
                <a:gd name="adj1" fmla="val 62346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连接符: 曲线 145"/>
            <p:cNvCxnSpPr>
              <a:stCxn id="141" idx="5"/>
              <a:endCxn id="144" idx="2"/>
            </p:cNvCxnSpPr>
            <p:nvPr/>
          </p:nvCxnSpPr>
          <p:spPr>
            <a:xfrm>
              <a:off x="5391150" y="2519667"/>
              <a:ext cx="1157287" cy="887642"/>
            </a:xfrm>
            <a:prstGeom prst="curvedConnector3">
              <a:avLst>
                <a:gd name="adj1" fmla="val 59054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连接符: 曲线 146"/>
            <p:cNvCxnSpPr>
              <a:stCxn id="140" idx="5"/>
              <a:endCxn id="144" idx="2"/>
            </p:cNvCxnSpPr>
            <p:nvPr/>
          </p:nvCxnSpPr>
          <p:spPr>
            <a:xfrm>
              <a:off x="5391150" y="3324362"/>
              <a:ext cx="1157287" cy="82947"/>
            </a:xfrm>
            <a:prstGeom prst="curvedConnector3">
              <a:avLst>
                <a:gd name="adj1" fmla="val 22016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连接符: 曲线 147"/>
            <p:cNvCxnSpPr>
              <a:stCxn id="139" idx="5"/>
              <a:endCxn id="144" idx="2"/>
            </p:cNvCxnSpPr>
            <p:nvPr/>
          </p:nvCxnSpPr>
          <p:spPr>
            <a:xfrm flipV="1">
              <a:off x="5391150" y="3407309"/>
              <a:ext cx="1157287" cy="689035"/>
            </a:xfrm>
            <a:prstGeom prst="curvedConnector3">
              <a:avLst>
                <a:gd name="adj1" fmla="val 77161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连接符: 曲线 148"/>
            <p:cNvCxnSpPr>
              <a:stCxn id="143" idx="5"/>
              <a:endCxn id="142" idx="2"/>
            </p:cNvCxnSpPr>
            <p:nvPr/>
          </p:nvCxnSpPr>
          <p:spPr>
            <a:xfrm flipV="1">
              <a:off x="3328988" y="2052835"/>
              <a:ext cx="823912" cy="932914"/>
            </a:xfrm>
            <a:prstGeom prst="curvedConnector3">
              <a:avLst>
                <a:gd name="adj1" fmla="val 39595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连接符: 曲线 149"/>
            <p:cNvCxnSpPr>
              <a:stCxn id="143" idx="5"/>
              <a:endCxn id="141" idx="2"/>
            </p:cNvCxnSpPr>
            <p:nvPr/>
          </p:nvCxnSpPr>
          <p:spPr>
            <a:xfrm flipV="1">
              <a:off x="3328988" y="2857529"/>
              <a:ext cx="823912" cy="128220"/>
            </a:xfrm>
            <a:prstGeom prst="curvedConnector3">
              <a:avLst>
                <a:gd name="adj1" fmla="val 61561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曲线 150"/>
            <p:cNvCxnSpPr>
              <a:stCxn id="143" idx="5"/>
              <a:endCxn id="140" idx="2"/>
            </p:cNvCxnSpPr>
            <p:nvPr/>
          </p:nvCxnSpPr>
          <p:spPr>
            <a:xfrm>
              <a:off x="3328988" y="2985749"/>
              <a:ext cx="823912" cy="676475"/>
            </a:xfrm>
            <a:prstGeom prst="curvedConnector3">
              <a:avLst>
                <a:gd name="adj1" fmla="val 26879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连接符: 曲线 151"/>
            <p:cNvCxnSpPr>
              <a:endCxn id="139" idx="2"/>
            </p:cNvCxnSpPr>
            <p:nvPr/>
          </p:nvCxnSpPr>
          <p:spPr>
            <a:xfrm rot="16200000" flipH="1">
              <a:off x="2953841" y="3235146"/>
              <a:ext cx="1574207" cy="823912"/>
            </a:xfrm>
            <a:prstGeom prst="curvedConnector2">
              <a:avLst/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7566624" y="3623135"/>
            <a:ext cx="1724025" cy="1400175"/>
            <a:chOff x="1066800" y="1059655"/>
            <a:chExt cx="7667625" cy="4314825"/>
          </a:xfrm>
        </p:grpSpPr>
        <p:sp>
          <p:nvSpPr>
            <p:cNvPr id="154" name="矩形 153"/>
            <p:cNvSpPr/>
            <p:nvPr/>
          </p:nvSpPr>
          <p:spPr>
            <a:xfrm>
              <a:off x="1066800" y="1059655"/>
              <a:ext cx="7667625" cy="43148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5" name="立方体 154"/>
            <p:cNvSpPr/>
            <p:nvPr/>
          </p:nvSpPr>
          <p:spPr>
            <a:xfrm>
              <a:off x="4152900" y="3989050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立方体 155"/>
            <p:cNvSpPr/>
            <p:nvPr/>
          </p:nvSpPr>
          <p:spPr>
            <a:xfrm>
              <a:off x="4152900" y="3217068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立方体 156"/>
            <p:cNvSpPr/>
            <p:nvPr/>
          </p:nvSpPr>
          <p:spPr>
            <a:xfrm>
              <a:off x="4152900" y="2412373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立方体 157"/>
            <p:cNvSpPr/>
            <p:nvPr/>
          </p:nvSpPr>
          <p:spPr>
            <a:xfrm>
              <a:off x="4152900" y="1607679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立方体 158"/>
            <p:cNvSpPr/>
            <p:nvPr/>
          </p:nvSpPr>
          <p:spPr>
            <a:xfrm>
              <a:off x="1624012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立方体 159"/>
            <p:cNvSpPr/>
            <p:nvPr/>
          </p:nvSpPr>
          <p:spPr>
            <a:xfrm>
              <a:off x="6548437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1" name="连接符: 曲线 160"/>
            <p:cNvCxnSpPr>
              <a:stCxn id="158" idx="5"/>
              <a:endCxn id="160" idx="2"/>
            </p:cNvCxnSpPr>
            <p:nvPr/>
          </p:nvCxnSpPr>
          <p:spPr>
            <a:xfrm>
              <a:off x="5391150" y="1714973"/>
              <a:ext cx="1157287" cy="1692336"/>
            </a:xfrm>
            <a:prstGeom prst="curvedConnector3">
              <a:avLst>
                <a:gd name="adj1" fmla="val 62346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连接符: 曲线 161"/>
            <p:cNvCxnSpPr>
              <a:stCxn id="157" idx="5"/>
              <a:endCxn id="160" idx="2"/>
            </p:cNvCxnSpPr>
            <p:nvPr/>
          </p:nvCxnSpPr>
          <p:spPr>
            <a:xfrm>
              <a:off x="5391150" y="2519667"/>
              <a:ext cx="1157287" cy="887642"/>
            </a:xfrm>
            <a:prstGeom prst="curvedConnector3">
              <a:avLst>
                <a:gd name="adj1" fmla="val 59054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连接符: 曲线 162"/>
            <p:cNvCxnSpPr>
              <a:stCxn id="156" idx="5"/>
              <a:endCxn id="160" idx="2"/>
            </p:cNvCxnSpPr>
            <p:nvPr/>
          </p:nvCxnSpPr>
          <p:spPr>
            <a:xfrm>
              <a:off x="5391150" y="3324362"/>
              <a:ext cx="1157287" cy="82947"/>
            </a:xfrm>
            <a:prstGeom prst="curvedConnector3">
              <a:avLst>
                <a:gd name="adj1" fmla="val 22016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连接符: 曲线 163"/>
            <p:cNvCxnSpPr>
              <a:stCxn id="155" idx="5"/>
              <a:endCxn id="160" idx="2"/>
            </p:cNvCxnSpPr>
            <p:nvPr/>
          </p:nvCxnSpPr>
          <p:spPr>
            <a:xfrm flipV="1">
              <a:off x="5391150" y="3407309"/>
              <a:ext cx="1157287" cy="689035"/>
            </a:xfrm>
            <a:prstGeom prst="curvedConnector3">
              <a:avLst>
                <a:gd name="adj1" fmla="val 77161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连接符: 曲线 164"/>
            <p:cNvCxnSpPr>
              <a:stCxn id="159" idx="5"/>
              <a:endCxn id="158" idx="2"/>
            </p:cNvCxnSpPr>
            <p:nvPr/>
          </p:nvCxnSpPr>
          <p:spPr>
            <a:xfrm flipV="1">
              <a:off x="3328988" y="2052835"/>
              <a:ext cx="823912" cy="932914"/>
            </a:xfrm>
            <a:prstGeom prst="curvedConnector3">
              <a:avLst>
                <a:gd name="adj1" fmla="val 39595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连接符: 曲线 165"/>
            <p:cNvCxnSpPr>
              <a:stCxn id="159" idx="5"/>
              <a:endCxn id="157" idx="2"/>
            </p:cNvCxnSpPr>
            <p:nvPr/>
          </p:nvCxnSpPr>
          <p:spPr>
            <a:xfrm flipV="1">
              <a:off x="3328988" y="2857529"/>
              <a:ext cx="823912" cy="128220"/>
            </a:xfrm>
            <a:prstGeom prst="curvedConnector3">
              <a:avLst>
                <a:gd name="adj1" fmla="val 61561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连接符: 曲线 166"/>
            <p:cNvCxnSpPr>
              <a:stCxn id="159" idx="5"/>
              <a:endCxn id="156" idx="2"/>
            </p:cNvCxnSpPr>
            <p:nvPr/>
          </p:nvCxnSpPr>
          <p:spPr>
            <a:xfrm>
              <a:off x="3328988" y="2985749"/>
              <a:ext cx="823912" cy="676475"/>
            </a:xfrm>
            <a:prstGeom prst="curvedConnector3">
              <a:avLst>
                <a:gd name="adj1" fmla="val 26879"/>
              </a:avLst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连接符: 曲线 167"/>
            <p:cNvCxnSpPr>
              <a:endCxn id="155" idx="2"/>
            </p:cNvCxnSpPr>
            <p:nvPr/>
          </p:nvCxnSpPr>
          <p:spPr>
            <a:xfrm rot="16200000" flipH="1">
              <a:off x="2953841" y="3235146"/>
              <a:ext cx="1574207" cy="823912"/>
            </a:xfrm>
            <a:prstGeom prst="curvedConnector2">
              <a:avLst/>
            </a:prstGeom>
            <a:ln w="12700"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直接箭头连接符 169"/>
          <p:cNvCxnSpPr>
            <a:stCxn id="10" idx="1"/>
            <a:endCxn id="117" idx="1"/>
          </p:cNvCxnSpPr>
          <p:nvPr/>
        </p:nvCxnSpPr>
        <p:spPr>
          <a:xfrm>
            <a:off x="2353870" y="959584"/>
            <a:ext cx="2732093" cy="1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17" idx="3"/>
            <a:endCxn id="30" idx="3"/>
          </p:cNvCxnSpPr>
          <p:nvPr/>
        </p:nvCxnSpPr>
        <p:spPr>
          <a:xfrm flipV="1">
            <a:off x="6711810" y="959584"/>
            <a:ext cx="2673038" cy="1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20" idx="1"/>
            <a:endCxn id="119" idx="1"/>
          </p:cNvCxnSpPr>
          <p:nvPr/>
        </p:nvCxnSpPr>
        <p:spPr>
          <a:xfrm>
            <a:off x="3033540" y="2638058"/>
            <a:ext cx="20524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19" idx="3"/>
            <a:endCxn id="40" idx="3"/>
          </p:cNvCxnSpPr>
          <p:nvPr/>
        </p:nvCxnSpPr>
        <p:spPr>
          <a:xfrm>
            <a:off x="6711810" y="2638058"/>
            <a:ext cx="1833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51" idx="3"/>
            <a:endCxn id="118" idx="1"/>
          </p:cNvCxnSpPr>
          <p:nvPr/>
        </p:nvCxnSpPr>
        <p:spPr>
          <a:xfrm flipV="1">
            <a:off x="3963741" y="4321015"/>
            <a:ext cx="1097721" cy="2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18" idx="3"/>
            <a:endCxn id="154" idx="1"/>
          </p:cNvCxnSpPr>
          <p:nvPr/>
        </p:nvCxnSpPr>
        <p:spPr>
          <a:xfrm>
            <a:off x="6687309" y="4321015"/>
            <a:ext cx="879315" cy="2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22" idx="3"/>
            <a:endCxn id="120" idx="1"/>
          </p:cNvCxnSpPr>
          <p:nvPr/>
        </p:nvCxnSpPr>
        <p:spPr>
          <a:xfrm>
            <a:off x="4757565" y="5922471"/>
            <a:ext cx="360838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20" idx="3"/>
            <a:endCxn id="138" idx="1"/>
          </p:cNvCxnSpPr>
          <p:nvPr/>
        </p:nvCxnSpPr>
        <p:spPr>
          <a:xfrm>
            <a:off x="6743615" y="5922487"/>
            <a:ext cx="36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箭头: 下 200"/>
          <p:cNvSpPr/>
          <p:nvPr/>
        </p:nvSpPr>
        <p:spPr>
          <a:xfrm>
            <a:off x="2217153" y="1575759"/>
            <a:ext cx="255510" cy="35162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箭头: 下 201"/>
          <p:cNvSpPr/>
          <p:nvPr/>
        </p:nvSpPr>
        <p:spPr>
          <a:xfrm>
            <a:off x="2908393" y="3272094"/>
            <a:ext cx="255510" cy="35162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箭头: 下 202"/>
          <p:cNvSpPr/>
          <p:nvPr/>
        </p:nvSpPr>
        <p:spPr>
          <a:xfrm>
            <a:off x="3719916" y="4897997"/>
            <a:ext cx="255510" cy="35162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箭头: 上 205"/>
          <p:cNvSpPr/>
          <p:nvPr/>
        </p:nvSpPr>
        <p:spPr>
          <a:xfrm>
            <a:off x="8491438" y="4931012"/>
            <a:ext cx="278413" cy="31236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箭头: 上 206"/>
          <p:cNvSpPr/>
          <p:nvPr/>
        </p:nvSpPr>
        <p:spPr>
          <a:xfrm>
            <a:off x="8904083" y="3302326"/>
            <a:ext cx="278413" cy="31236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箭头: 上 207"/>
          <p:cNvSpPr/>
          <p:nvPr/>
        </p:nvSpPr>
        <p:spPr>
          <a:xfrm>
            <a:off x="9762515" y="1641762"/>
            <a:ext cx="278413" cy="31236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4805DFCD-8A45-8A95-01E8-B928EF4AB28E}"/>
              </a:ext>
            </a:extLst>
          </p:cNvPr>
          <p:cNvGrpSpPr/>
          <p:nvPr/>
        </p:nvGrpSpPr>
        <p:grpSpPr>
          <a:xfrm>
            <a:off x="21725" y="1384458"/>
            <a:ext cx="12147551" cy="4089083"/>
            <a:chOff x="21725" y="1384458"/>
            <a:chExt cx="12147551" cy="4089083"/>
          </a:xfrm>
        </p:grpSpPr>
        <p:sp>
          <p:nvSpPr>
            <p:cNvPr id="6" name="圆角矩形 302">
              <a:extLst>
                <a:ext uri="{FF2B5EF4-FFF2-40B4-BE49-F238E27FC236}">
                  <a16:creationId xmlns:a16="http://schemas.microsoft.com/office/drawing/2014/main" id="{429A5C5F-7DC2-A88E-3ECD-A6C40764CF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628225" y="3676172"/>
              <a:ext cx="10479954" cy="1776095"/>
            </a:xfrm>
            <a:prstGeom prst="roundRect">
              <a:avLst>
                <a:gd name="adj" fmla="val 310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302">
              <a:extLst>
                <a:ext uri="{FF2B5EF4-FFF2-40B4-BE49-F238E27FC236}">
                  <a16:creationId xmlns:a16="http://schemas.microsoft.com/office/drawing/2014/main" id="{348F9F34-58F0-3315-ED25-33A73AF3A03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3821" y="3676172"/>
              <a:ext cx="1548604" cy="1776095"/>
            </a:xfrm>
            <a:prstGeom prst="roundRect">
              <a:avLst>
                <a:gd name="adj" fmla="val 3107"/>
              </a:avLst>
            </a:prstGeom>
            <a:solidFill>
              <a:srgbClr val="EBF1D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25">
              <a:extLst>
                <a:ext uri="{FF2B5EF4-FFF2-40B4-BE49-F238E27FC236}">
                  <a16:creationId xmlns:a16="http://schemas.microsoft.com/office/drawing/2014/main" id="{7D54EE4F-2A5B-F0C1-08E6-15B05A3AF77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40" y="1384458"/>
              <a:ext cx="12059920" cy="2291080"/>
            </a:xfrm>
            <a:prstGeom prst="roundRect">
              <a:avLst>
                <a:gd name="adj" fmla="val 310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7268F7-720D-61F5-328F-29037E16D9BC}"/>
                </a:ext>
              </a:extLst>
            </p:cNvPr>
            <p:cNvSpPr txBox="1"/>
            <p:nvPr/>
          </p:nvSpPr>
          <p:spPr>
            <a:xfrm>
              <a:off x="167959" y="2770663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4ABBA87-992F-3FB8-288C-60B836E02034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 flipV="1">
              <a:off x="2176780" y="2310288"/>
              <a:ext cx="35941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圆角矩形 70">
              <a:extLst>
                <a:ext uri="{FF2B5EF4-FFF2-40B4-BE49-F238E27FC236}">
                  <a16:creationId xmlns:a16="http://schemas.microsoft.com/office/drawing/2014/main" id="{B2F8EC39-8927-9FD7-03EC-7E3B46B4C00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899920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sp>
          <p:nvSpPr>
            <p:cNvPr id="12" name="圆角矩形 139">
              <a:extLst>
                <a:ext uri="{FF2B5EF4-FFF2-40B4-BE49-F238E27FC236}">
                  <a16:creationId xmlns:a16="http://schemas.microsoft.com/office/drawing/2014/main" id="{20F71710-1667-278E-C54F-8A4BD1B5E79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41730" y="2021363"/>
              <a:ext cx="102933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 Block1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9B5C232-7D72-8C4B-58DD-1B3EE61B4920}"/>
                </a:ext>
              </a:extLst>
            </p:cNvPr>
            <p:cNvCxnSpPr>
              <a:cxnSpLocks/>
              <a:endCxn id="12" idx="1"/>
            </p:cNvCxnSpPr>
            <p:nvPr>
              <p:custDataLst>
                <p:tags r:id="rId7"/>
              </p:custDataLst>
            </p:nvPr>
          </p:nvCxnSpPr>
          <p:spPr>
            <a:xfrm>
              <a:off x="767715" y="2337593"/>
              <a:ext cx="37401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D65735D-9668-E3D3-4F5F-18305D269D06}"/>
                </a:ext>
              </a:extLst>
            </p:cNvPr>
            <p:cNvCxnSpPr>
              <a:cxnSpLocks/>
              <a:stCxn id="18" idx="3"/>
            </p:cNvCxnSpPr>
            <p:nvPr>
              <p:custDataLst>
                <p:tags r:id="rId8"/>
              </p:custDataLst>
            </p:nvPr>
          </p:nvCxnSpPr>
          <p:spPr>
            <a:xfrm flipV="1">
              <a:off x="3216911" y="2314733"/>
              <a:ext cx="320674" cy="318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圆角矩形 151">
              <a:extLst>
                <a:ext uri="{FF2B5EF4-FFF2-40B4-BE49-F238E27FC236}">
                  <a16:creationId xmlns:a16="http://schemas.microsoft.com/office/drawing/2014/main" id="{C004DFD2-8459-2527-C954-1CAA283452E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95680" y="1568608"/>
              <a:ext cx="2265045" cy="1201420"/>
            </a:xfrm>
            <a:prstGeom prst="roundRect">
              <a:avLst/>
            </a:prstGeom>
            <a:noFill/>
            <a:ln w="2222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54EAC5-C65C-28AA-2478-4933800D6E81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996315" y="1568608"/>
              <a:ext cx="226377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Stage 1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896EB10-F2ED-7347-494D-DB072D425826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2368550" y="2310288"/>
              <a:ext cx="0" cy="64579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圆角矩形 167">
              <a:extLst>
                <a:ext uri="{FF2B5EF4-FFF2-40B4-BE49-F238E27FC236}">
                  <a16:creationId xmlns:a16="http://schemas.microsoft.com/office/drawing/2014/main" id="{83B8AB0C-D84D-C189-BF8A-C95D3BBFF21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536191" y="2102643"/>
              <a:ext cx="680720" cy="424815"/>
            </a:xfrm>
            <a:prstGeom prst="roundRect">
              <a:avLst/>
            </a:prstGeom>
            <a:solidFill>
              <a:srgbClr val="B9AA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MP</a:t>
              </a:r>
            </a:p>
          </p:txBody>
        </p:sp>
        <p:sp>
          <p:nvSpPr>
            <p:cNvPr id="19" name="圆角矩形 211">
              <a:extLst>
                <a:ext uri="{FF2B5EF4-FFF2-40B4-BE49-F238E27FC236}">
                  <a16:creationId xmlns:a16="http://schemas.microsoft.com/office/drawing/2014/main" id="{16CB00B4-8AC0-0816-B9AF-B76F141D6F0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53758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0" name="圆角矩形 212">
              <a:extLst>
                <a:ext uri="{FF2B5EF4-FFF2-40B4-BE49-F238E27FC236}">
                  <a16:creationId xmlns:a16="http://schemas.microsoft.com/office/drawing/2014/main" id="{2FB0463B-AC62-B430-76AA-43751C83D1B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29526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3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" name="圆角矩形 213">
              <a:extLst>
                <a:ext uri="{FF2B5EF4-FFF2-40B4-BE49-F238E27FC236}">
                  <a16:creationId xmlns:a16="http://schemas.microsoft.com/office/drawing/2014/main" id="{9241263C-1713-E596-32D7-6DC43101A8A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04532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4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" name="圆角矩形 214">
              <a:extLst>
                <a:ext uri="{FF2B5EF4-FFF2-40B4-BE49-F238E27FC236}">
                  <a16:creationId xmlns:a16="http://schemas.microsoft.com/office/drawing/2014/main" id="{0CD85228-5281-68AB-E876-DCB2070E3B5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80300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5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61A2376-325E-534E-69E6-98354EDFB5B2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5059680" y="2310288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圆角矩形 221">
              <a:extLst>
                <a:ext uri="{FF2B5EF4-FFF2-40B4-BE49-F238E27FC236}">
                  <a16:creationId xmlns:a16="http://schemas.microsoft.com/office/drawing/2014/main" id="{9C655FCE-B1D5-A01A-FD13-9893E2CFCC5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0915428" y="1994058"/>
              <a:ext cx="1166717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 Block6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7D5A7A3-F57E-552F-2BAE-3949ECAEE085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6817360" y="2314733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4703D1D-F809-C7B7-E285-6912C2BDF326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567420" y="2314733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C5F673-B803-4817-5605-2E0FABECB573}"/>
                </a:ext>
              </a:extLst>
            </p:cNvPr>
            <p:cNvCxnSpPr>
              <a:cxnSpLocks/>
              <a:endCxn id="24" idx="1"/>
            </p:cNvCxnSpPr>
            <p:nvPr>
              <p:custDataLst>
                <p:tags r:id="rId20"/>
              </p:custDataLst>
            </p:nvPr>
          </p:nvCxnSpPr>
          <p:spPr>
            <a:xfrm>
              <a:off x="10325100" y="2310288"/>
              <a:ext cx="590328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9338790-CBA3-B2AA-05B2-66C7D73DF1DC}"/>
                </a:ext>
              </a:extLst>
            </p:cNvPr>
            <p:cNvCxnSpPr>
              <a:stCxn id="19" idx="2"/>
              <a:endCxn id="29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4295775" y="2626518"/>
              <a:ext cx="2858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圆角矩形 226">
              <a:extLst>
                <a:ext uri="{FF2B5EF4-FFF2-40B4-BE49-F238E27FC236}">
                  <a16:creationId xmlns:a16="http://schemas.microsoft.com/office/drawing/2014/main" id="{FA0549F1-6E01-20A9-6503-87BB23063A9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827462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33A58EC-1633-ECAE-BDCE-1534CE9333E9}"/>
                </a:ext>
              </a:extLst>
            </p:cNvPr>
            <p:cNvCxnSpPr>
              <a:cxnSpLocks/>
              <a:stCxn id="20" idx="2"/>
              <a:endCxn id="31" idx="0"/>
            </p:cNvCxnSpPr>
            <p:nvPr>
              <p:custDataLst>
                <p:tags r:id="rId23"/>
              </p:custDataLst>
            </p:nvPr>
          </p:nvCxnSpPr>
          <p:spPr>
            <a:xfrm>
              <a:off x="6056313" y="2626518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1" name="圆角矩形 228">
              <a:extLst>
                <a:ext uri="{FF2B5EF4-FFF2-40B4-BE49-F238E27FC236}">
                  <a16:creationId xmlns:a16="http://schemas.microsoft.com/office/drawing/2014/main" id="{41A0F093-AC39-7EBB-33C9-C2D708D7DDF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588000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E274A3E-F969-4E1C-4FFE-FF59FF221CC5}"/>
                </a:ext>
              </a:extLst>
            </p:cNvPr>
            <p:cNvCxnSpPr>
              <a:cxnSpLocks/>
              <a:stCxn id="21" idx="2"/>
              <a:endCxn id="33" idx="0"/>
            </p:cNvCxnSpPr>
            <p:nvPr>
              <p:custDataLst>
                <p:tags r:id="rId25"/>
              </p:custDataLst>
            </p:nvPr>
          </p:nvCxnSpPr>
          <p:spPr>
            <a:xfrm>
              <a:off x="7806373" y="2626518"/>
              <a:ext cx="635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3" name="圆角矩形 230">
              <a:extLst>
                <a:ext uri="{FF2B5EF4-FFF2-40B4-BE49-F238E27FC236}">
                  <a16:creationId xmlns:a16="http://schemas.microsoft.com/office/drawing/2014/main" id="{1237E41E-4140-7768-D4CF-C403E549147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338695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D2A8C47-74E2-924E-8453-699D39F90AC3}"/>
                </a:ext>
              </a:extLst>
            </p:cNvPr>
            <p:cNvCxnSpPr>
              <a:cxnSpLocks/>
              <a:stCxn id="22" idx="2"/>
              <a:endCxn id="58" idx="0"/>
            </p:cNvCxnSpPr>
            <p:nvPr>
              <p:custDataLst>
                <p:tags r:id="rId27"/>
              </p:custDataLst>
            </p:nvPr>
          </p:nvCxnSpPr>
          <p:spPr>
            <a:xfrm>
              <a:off x="9564053" y="2626518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C6867C7-351A-4050-5D81-9D2E0C095FAB}"/>
                </a:ext>
              </a:extLst>
            </p:cNvPr>
            <p:cNvCxnSpPr>
              <a:cxnSpLocks/>
              <a:stCxn id="11" idx="2"/>
              <a:endCxn id="138" idx="0"/>
            </p:cNvCxnSpPr>
            <p:nvPr>
              <p:custDataLst>
                <p:tags r:id="rId28"/>
              </p:custDataLst>
            </p:nvPr>
          </p:nvCxnSpPr>
          <p:spPr>
            <a:xfrm>
              <a:off x="2368233" y="3532663"/>
              <a:ext cx="11353" cy="88511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" name="圆角矩形 232">
              <a:extLst>
                <a:ext uri="{FF2B5EF4-FFF2-40B4-BE49-F238E27FC236}">
                  <a16:creationId xmlns:a16="http://schemas.microsoft.com/office/drawing/2014/main" id="{4593CFF3-9971-0E91-1758-56FAF96E5C2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095740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042813D4-CBDC-EEE5-5CF3-1AEA3424B986}"/>
                </a:ext>
              </a:extLst>
            </p:cNvPr>
            <p:cNvCxnSpPr>
              <a:cxnSpLocks/>
              <a:stCxn id="33" idx="2"/>
              <a:endCxn id="126" idx="0"/>
            </p:cNvCxnSpPr>
            <p:nvPr>
              <p:custDataLst>
                <p:tags r:id="rId30"/>
              </p:custDataLst>
            </p:nvPr>
          </p:nvCxnSpPr>
          <p:spPr>
            <a:xfrm flipH="1">
              <a:off x="7796690" y="3532663"/>
              <a:ext cx="10318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1DB18E9-74D0-08A8-A9B0-E0C33C80E876}"/>
                </a:ext>
              </a:extLst>
            </p:cNvPr>
            <p:cNvCxnSpPr>
              <a:cxnSpLocks/>
              <a:stCxn id="31" idx="2"/>
              <a:endCxn id="137" idx="0"/>
            </p:cNvCxnSpPr>
            <p:nvPr>
              <p:custDataLst>
                <p:tags r:id="rId31"/>
              </p:custDataLst>
            </p:nvPr>
          </p:nvCxnSpPr>
          <p:spPr>
            <a:xfrm>
              <a:off x="6056313" y="3532663"/>
              <a:ext cx="4317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48F5E0E-5256-EE3C-1A32-16381333A99E}"/>
                </a:ext>
              </a:extLst>
            </p:cNvPr>
            <p:cNvCxnSpPr>
              <a:cxnSpLocks/>
              <a:stCxn id="29" idx="2"/>
              <a:endCxn id="139" idx="0"/>
            </p:cNvCxnSpPr>
            <p:nvPr>
              <p:custDataLst>
                <p:tags r:id="rId32"/>
              </p:custDataLst>
            </p:nvPr>
          </p:nvCxnSpPr>
          <p:spPr>
            <a:xfrm flipH="1">
              <a:off x="4293268" y="3532663"/>
              <a:ext cx="2507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9" name="圆角矩形 10">
              <a:extLst>
                <a:ext uri="{FF2B5EF4-FFF2-40B4-BE49-F238E27FC236}">
                  <a16:creationId xmlns:a16="http://schemas.microsoft.com/office/drawing/2014/main" id="{604392C0-2450-8233-9788-868ED91BACDB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987281" y="4553253"/>
              <a:ext cx="469679" cy="35179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25B027F-8477-1B20-B505-B6F212420B5E}"/>
                </a:ext>
              </a:extLst>
            </p:cNvPr>
            <p:cNvCxnSpPr>
              <a:cxnSpLocks/>
            </p:cNvCxnSpPr>
            <p:nvPr>
              <p:custDataLst>
                <p:tags r:id="rId34"/>
              </p:custDataLst>
            </p:nvPr>
          </p:nvCxnSpPr>
          <p:spPr>
            <a:xfrm flipH="1">
              <a:off x="734649" y="4745602"/>
              <a:ext cx="254000" cy="1239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727A551-EF16-4FB5-E298-F8D0D4834E50}"/>
                </a:ext>
              </a:extLst>
            </p:cNvPr>
            <p:cNvSpPr txBox="1"/>
            <p:nvPr/>
          </p:nvSpPr>
          <p:spPr>
            <a:xfrm>
              <a:off x="196215" y="5105241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Output</a:t>
              </a:r>
            </a:p>
          </p:txBody>
        </p:sp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9D32442B-B587-DC5E-7991-BAF9D018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1725" y="1833333"/>
              <a:ext cx="930639" cy="93063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87" name="图形 86">
              <a:extLst>
                <a:ext uri="{FF2B5EF4-FFF2-40B4-BE49-F238E27FC236}">
                  <a16:creationId xmlns:a16="http://schemas.microsoft.com/office/drawing/2014/main" id="{92E98511-CC21-621A-9455-5C84402D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50244" y="4125995"/>
              <a:ext cx="927153" cy="93063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E3BC7ED9-ADA0-55DF-6A74-8CC9888FEA1B}"/>
                </a:ext>
              </a:extLst>
            </p:cNvPr>
            <p:cNvCxnSpPr>
              <a:stCxn id="24" idx="2"/>
              <a:endCxn id="35" idx="3"/>
            </p:cNvCxnSpPr>
            <p:nvPr/>
          </p:nvCxnSpPr>
          <p:spPr>
            <a:xfrm rot="5400000">
              <a:off x="10330816" y="3566443"/>
              <a:ext cx="2107897" cy="2280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B05340D-8EB0-5E74-983C-A887CBC5A88D}"/>
                </a:ext>
              </a:extLst>
            </p:cNvPr>
            <p:cNvGrpSpPr/>
            <p:nvPr/>
          </p:nvGrpSpPr>
          <p:grpSpPr>
            <a:xfrm>
              <a:off x="8803005" y="4019073"/>
              <a:ext cx="2519860" cy="1302709"/>
              <a:chOff x="8050085" y="4001630"/>
              <a:chExt cx="2519860" cy="1302709"/>
            </a:xfrm>
          </p:grpSpPr>
          <p:sp>
            <p:nvSpPr>
              <p:cNvPr id="35" name="圆角矩形 233">
                <a:extLst>
                  <a:ext uri="{FF2B5EF4-FFF2-40B4-BE49-F238E27FC236}">
                    <a16:creationId xmlns:a16="http://schemas.microsoft.com/office/drawing/2014/main" id="{E26CC5DD-2F4C-F3E4-E1D0-DD42EF5FEC5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9890760" y="4525519"/>
                <a:ext cx="627061" cy="382905"/>
              </a:xfrm>
              <a:prstGeom prst="roundRect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</a:t>
                </a: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A62859A8-5138-C8E3-6893-46EE72AE5C87}"/>
                  </a:ext>
                </a:extLst>
              </p:cNvPr>
              <p:cNvGrpSpPr/>
              <p:nvPr/>
            </p:nvGrpSpPr>
            <p:grpSpPr>
              <a:xfrm>
                <a:off x="9399746" y="4545522"/>
                <a:ext cx="342265" cy="342900"/>
                <a:chOff x="8728" y="7373"/>
                <a:chExt cx="539" cy="540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8F98D87-5527-4E62-75BC-D6C0DC930237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39"/>
                  </p:custDataLst>
                </p:nvPr>
              </p:nvSpPr>
              <p:spPr>
                <a:xfrm>
                  <a:off x="8728" y="7373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5253011-718B-E4F7-8D3E-F0A32E82F88E}"/>
                    </a:ext>
                  </a:extLst>
                </p:cNvPr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8729" y="7373"/>
                  <a:ext cx="539" cy="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C</a:t>
                  </a:r>
                </a:p>
              </p:txBody>
            </p:sp>
          </p:grpSp>
          <p:sp>
            <p:nvSpPr>
              <p:cNvPr id="100" name="圆角矩形 151">
                <a:extLst>
                  <a:ext uri="{FF2B5EF4-FFF2-40B4-BE49-F238E27FC236}">
                    <a16:creationId xmlns:a16="http://schemas.microsoft.com/office/drawing/2014/main" id="{5036382A-407C-EC1E-B326-36DBC0F1FC9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8050085" y="4005103"/>
                <a:ext cx="2510970" cy="1299236"/>
              </a:xfrm>
              <a:prstGeom prst="roundRect">
                <a:avLst/>
              </a:prstGeom>
              <a:noFill/>
              <a:ln w="22225" cmpd="sng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圆角矩形 251">
                <a:extLst>
                  <a:ext uri="{FF2B5EF4-FFF2-40B4-BE49-F238E27FC236}">
                    <a16:creationId xmlns:a16="http://schemas.microsoft.com/office/drawing/2014/main" id="{F2AAFB3A-C36F-DA7A-C961-8BF57B1B869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8145334" y="4399362"/>
                <a:ext cx="1052513" cy="632460"/>
              </a:xfrm>
              <a:prstGeom prst="roundRect">
                <a:avLst/>
              </a:prstGeom>
              <a:solidFill>
                <a:srgbClr val="A0D6F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Decoder Block5</a:t>
                </a:r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F2B1790B-7547-B1FB-141E-9E359F6FB29D}"/>
                  </a:ext>
                </a:extLst>
              </p:cNvPr>
              <p:cNvCxnSpPr>
                <a:cxnSpLocks/>
                <a:stCxn id="35" idx="1"/>
                <a:endCxn id="83" idx="3"/>
              </p:cNvCxnSpPr>
              <p:nvPr/>
            </p:nvCxnSpPr>
            <p:spPr>
              <a:xfrm flipH="1">
                <a:off x="9742646" y="4716972"/>
                <a:ext cx="1481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C41591EC-5C6E-4825-BD58-FD5B87E80543}"/>
                  </a:ext>
                </a:extLst>
              </p:cNvPr>
              <p:cNvCxnSpPr>
                <a:cxnSpLocks/>
                <a:stCxn id="82" idx="2"/>
                <a:endCxn id="105" idx="3"/>
              </p:cNvCxnSpPr>
              <p:nvPr/>
            </p:nvCxnSpPr>
            <p:spPr>
              <a:xfrm flipH="1" flipV="1">
                <a:off x="9197847" y="4715592"/>
                <a:ext cx="201899" cy="1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7CD4DEE4-71C9-A11C-7871-F8C8BCBA9A79}"/>
                  </a:ext>
                </a:extLst>
              </p:cNvPr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8306170" y="4001630"/>
                <a:ext cx="2263775" cy="361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Stage 5</a:t>
                </a:r>
              </a:p>
            </p:txBody>
          </p:sp>
        </p:grp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D5FD26CE-FF60-67D4-B5A4-ED959C033EB9}"/>
                </a:ext>
              </a:extLst>
            </p:cNvPr>
            <p:cNvSpPr/>
            <p:nvPr/>
          </p:nvSpPr>
          <p:spPr>
            <a:xfrm>
              <a:off x="7069774" y="4433127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</a:rPr>
                <a:t> Stage4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812DC02C-043A-D69D-935B-04E53820792B}"/>
                </a:ext>
              </a:extLst>
            </p:cNvPr>
            <p:cNvCxnSpPr>
              <a:stCxn id="58" idx="2"/>
              <a:endCxn id="83" idx="0"/>
            </p:cNvCxnSpPr>
            <p:nvPr/>
          </p:nvCxnSpPr>
          <p:spPr>
            <a:xfrm rot="16200000" flipH="1">
              <a:off x="9429092" y="3667623"/>
              <a:ext cx="1030302" cy="760381"/>
            </a:xfrm>
            <a:prstGeom prst="bentConnector3">
              <a:avLst>
                <a:gd name="adj1" fmla="val 232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C7195340-387B-B530-B25C-02576D92069A}"/>
                </a:ext>
              </a:extLst>
            </p:cNvPr>
            <p:cNvSpPr/>
            <p:nvPr/>
          </p:nvSpPr>
          <p:spPr>
            <a:xfrm>
              <a:off x="5333714" y="4433127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</a:rPr>
                <a:t> Stage3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C7CE78DB-CABC-42F9-ED96-0C6D902BDEFF}"/>
                </a:ext>
              </a:extLst>
            </p:cNvPr>
            <p:cNvSpPr/>
            <p:nvPr/>
          </p:nvSpPr>
          <p:spPr>
            <a:xfrm>
              <a:off x="1700294" y="4417777"/>
              <a:ext cx="1358583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</a:rPr>
                <a:t> Stage1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B968EAFD-4855-29E3-DCFC-09B5DAE213CB}"/>
                </a:ext>
              </a:extLst>
            </p:cNvPr>
            <p:cNvSpPr/>
            <p:nvPr/>
          </p:nvSpPr>
          <p:spPr>
            <a:xfrm>
              <a:off x="3566352" y="4433127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</a:rPr>
                <a:t> Stage2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60F9C514-5317-E56F-9484-5C792E33F131}"/>
                </a:ext>
              </a:extLst>
            </p:cNvPr>
            <p:cNvCxnSpPr>
              <a:stCxn id="105" idx="1"/>
              <a:endCxn id="126" idx="3"/>
            </p:cNvCxnSpPr>
            <p:nvPr/>
          </p:nvCxnSpPr>
          <p:spPr>
            <a:xfrm flipH="1">
              <a:off x="8523606" y="4733035"/>
              <a:ext cx="374648" cy="15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AAF35FEC-8044-F40D-D340-C4B7B0662159}"/>
                </a:ext>
              </a:extLst>
            </p:cNvPr>
            <p:cNvCxnSpPr>
              <a:stCxn id="126" idx="1"/>
              <a:endCxn id="137" idx="3"/>
            </p:cNvCxnSpPr>
            <p:nvPr/>
          </p:nvCxnSpPr>
          <p:spPr>
            <a:xfrm flipH="1">
              <a:off x="6787546" y="4748871"/>
              <a:ext cx="2822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4FCCF771-11C1-C1EB-7EF5-C59146C2B1BE}"/>
                </a:ext>
              </a:extLst>
            </p:cNvPr>
            <p:cNvCxnSpPr>
              <a:stCxn id="137" idx="1"/>
              <a:endCxn id="139" idx="3"/>
            </p:cNvCxnSpPr>
            <p:nvPr/>
          </p:nvCxnSpPr>
          <p:spPr>
            <a:xfrm flipH="1">
              <a:off x="5020184" y="4748871"/>
              <a:ext cx="313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CC92F38-23CC-1BCC-F78A-D934BFB8556B}"/>
                </a:ext>
              </a:extLst>
            </p:cNvPr>
            <p:cNvCxnSpPr>
              <a:cxnSpLocks/>
              <a:stCxn id="139" idx="1"/>
              <a:endCxn id="138" idx="3"/>
            </p:cNvCxnSpPr>
            <p:nvPr/>
          </p:nvCxnSpPr>
          <p:spPr>
            <a:xfrm flipH="1" flipV="1">
              <a:off x="3058877" y="4733521"/>
              <a:ext cx="507475" cy="1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F011449D-8B41-3503-695A-C60AB9FE553D}"/>
                </a:ext>
              </a:extLst>
            </p:cNvPr>
            <p:cNvCxnSpPr>
              <a:cxnSpLocks/>
              <a:stCxn id="138" idx="1"/>
              <a:endCxn id="69" idx="3"/>
            </p:cNvCxnSpPr>
            <p:nvPr/>
          </p:nvCxnSpPr>
          <p:spPr>
            <a:xfrm flipH="1" flipV="1">
              <a:off x="1456960" y="4729148"/>
              <a:ext cx="243334" cy="4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0406820B-BCC9-6C9D-0CFC-21BFBCE1509B}"/>
                </a:ext>
              </a:extLst>
            </p:cNvPr>
            <p:cNvSpPr txBox="1"/>
            <p:nvPr/>
          </p:nvSpPr>
          <p:spPr>
            <a:xfrm>
              <a:off x="7438230" y="1470145"/>
              <a:ext cx="4731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7030A0"/>
                  </a:solidFill>
                </a:rPr>
                <a:t>MP</a:t>
              </a:r>
              <a:r>
                <a:rPr lang="en-US" altLang="zh-CN" sz="1400" dirty="0" err="1"/>
                <a:t>:maxpooling</a:t>
              </a:r>
              <a:r>
                <a:rPr lang="en-US" altLang="zh-CN" sz="1400" dirty="0"/>
                <a:t> </a:t>
              </a:r>
              <a:r>
                <a:rPr lang="en-US" altLang="zh-CN" sz="1400" dirty="0" err="1">
                  <a:solidFill>
                    <a:srgbClr val="7030A0"/>
                  </a:solidFill>
                </a:rPr>
                <a:t>UP</a:t>
              </a:r>
              <a:r>
                <a:rPr lang="en-US" altLang="zh-CN" sz="1400" dirty="0" err="1"/>
                <a:t>:upsampling</a:t>
              </a:r>
              <a:r>
                <a:rPr lang="en-US" altLang="zh-CN" sz="1400" dirty="0"/>
                <a:t> </a:t>
              </a:r>
              <a:r>
                <a:rPr lang="en-US" altLang="zh-CN" sz="1400" dirty="0" err="1">
                  <a:solidFill>
                    <a:srgbClr val="7030A0"/>
                  </a:solidFill>
                </a:rPr>
                <a:t>CS</a:t>
              </a:r>
              <a:r>
                <a:rPr lang="en-US" altLang="zh-CN" sz="1400" dirty="0" err="1"/>
                <a:t>:conv</a:t>
              </a:r>
              <a:r>
                <a:rPr lang="en-US" altLang="zh-CN" sz="1400" dirty="0"/>
                <a:t> and </a:t>
              </a:r>
              <a:r>
                <a:rPr lang="en-US" altLang="zh-CN" sz="1400" dirty="0" err="1"/>
                <a:t>sigmod</a:t>
              </a:r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592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4805DFCD-8A45-8A95-01E8-B928EF4AB28E}"/>
              </a:ext>
            </a:extLst>
          </p:cNvPr>
          <p:cNvGrpSpPr/>
          <p:nvPr/>
        </p:nvGrpSpPr>
        <p:grpSpPr>
          <a:xfrm>
            <a:off x="0" y="1205349"/>
            <a:ext cx="12104235" cy="4089083"/>
            <a:chOff x="21725" y="1384458"/>
            <a:chExt cx="12104235" cy="4089083"/>
          </a:xfrm>
        </p:grpSpPr>
        <p:sp>
          <p:nvSpPr>
            <p:cNvPr id="6" name="圆角矩形 302">
              <a:extLst>
                <a:ext uri="{FF2B5EF4-FFF2-40B4-BE49-F238E27FC236}">
                  <a16:creationId xmlns:a16="http://schemas.microsoft.com/office/drawing/2014/main" id="{429A5C5F-7DC2-A88E-3ECD-A6C40764CF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628225" y="3676172"/>
              <a:ext cx="10479954" cy="1776095"/>
            </a:xfrm>
            <a:prstGeom prst="roundRect">
              <a:avLst>
                <a:gd name="adj" fmla="val 310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302">
              <a:extLst>
                <a:ext uri="{FF2B5EF4-FFF2-40B4-BE49-F238E27FC236}">
                  <a16:creationId xmlns:a16="http://schemas.microsoft.com/office/drawing/2014/main" id="{348F9F34-58F0-3315-ED25-33A73AF3A03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3821" y="3676172"/>
              <a:ext cx="1548604" cy="1776095"/>
            </a:xfrm>
            <a:prstGeom prst="roundRect">
              <a:avLst>
                <a:gd name="adj" fmla="val 3107"/>
              </a:avLst>
            </a:prstGeom>
            <a:solidFill>
              <a:srgbClr val="EBF1D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25">
              <a:extLst>
                <a:ext uri="{FF2B5EF4-FFF2-40B4-BE49-F238E27FC236}">
                  <a16:creationId xmlns:a16="http://schemas.microsoft.com/office/drawing/2014/main" id="{7D54EE4F-2A5B-F0C1-08E6-15B05A3AF77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40" y="1384458"/>
              <a:ext cx="12059920" cy="2291080"/>
            </a:xfrm>
            <a:prstGeom prst="roundRect">
              <a:avLst>
                <a:gd name="adj" fmla="val 310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7268F7-720D-61F5-328F-29037E16D9BC}"/>
                </a:ext>
              </a:extLst>
            </p:cNvPr>
            <p:cNvSpPr txBox="1"/>
            <p:nvPr/>
          </p:nvSpPr>
          <p:spPr>
            <a:xfrm>
              <a:off x="167959" y="2770663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4ABBA87-992F-3FB8-288C-60B836E02034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 flipV="1">
              <a:off x="2176780" y="2310288"/>
              <a:ext cx="35941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圆角矩形 70">
              <a:extLst>
                <a:ext uri="{FF2B5EF4-FFF2-40B4-BE49-F238E27FC236}">
                  <a16:creationId xmlns:a16="http://schemas.microsoft.com/office/drawing/2014/main" id="{B2F8EC39-8927-9FD7-03EC-7E3B46B4C00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899920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Block</a:t>
              </a:r>
            </a:p>
          </p:txBody>
        </p:sp>
        <p:sp>
          <p:nvSpPr>
            <p:cNvPr id="12" name="圆角矩形 139">
              <a:extLst>
                <a:ext uri="{FF2B5EF4-FFF2-40B4-BE49-F238E27FC236}">
                  <a16:creationId xmlns:a16="http://schemas.microsoft.com/office/drawing/2014/main" id="{20F71710-1667-278E-C54F-8A4BD1B5E79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41730" y="2021363"/>
              <a:ext cx="102933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RSU+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MCSAM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9B5C232-7D72-8C4B-58DD-1B3EE61B4920}"/>
                </a:ext>
              </a:extLst>
            </p:cNvPr>
            <p:cNvCxnSpPr>
              <a:cxnSpLocks/>
              <a:endCxn id="12" idx="1"/>
            </p:cNvCxnSpPr>
            <p:nvPr>
              <p:custDataLst>
                <p:tags r:id="rId7"/>
              </p:custDataLst>
            </p:nvPr>
          </p:nvCxnSpPr>
          <p:spPr>
            <a:xfrm>
              <a:off x="767715" y="2337593"/>
              <a:ext cx="37401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D65735D-9668-E3D3-4F5F-18305D269D06}"/>
                </a:ext>
              </a:extLst>
            </p:cNvPr>
            <p:cNvCxnSpPr>
              <a:cxnSpLocks/>
              <a:stCxn id="18" idx="3"/>
            </p:cNvCxnSpPr>
            <p:nvPr>
              <p:custDataLst>
                <p:tags r:id="rId8"/>
              </p:custDataLst>
            </p:nvPr>
          </p:nvCxnSpPr>
          <p:spPr>
            <a:xfrm flipV="1">
              <a:off x="3216911" y="2314733"/>
              <a:ext cx="320674" cy="318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圆角矩形 151">
              <a:extLst>
                <a:ext uri="{FF2B5EF4-FFF2-40B4-BE49-F238E27FC236}">
                  <a16:creationId xmlns:a16="http://schemas.microsoft.com/office/drawing/2014/main" id="{C004DFD2-8459-2527-C954-1CAA283452E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95680" y="1568608"/>
              <a:ext cx="2265045" cy="1201420"/>
            </a:xfrm>
            <a:prstGeom prst="roundRect">
              <a:avLst/>
            </a:prstGeom>
            <a:noFill/>
            <a:ln w="2222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54EAC5-C65C-28AA-2478-4933800D6E81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996315" y="1568608"/>
              <a:ext cx="226377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1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896EB10-F2ED-7347-494D-DB072D425826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2368550" y="2310288"/>
              <a:ext cx="0" cy="64579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圆角矩形 167">
              <a:extLst>
                <a:ext uri="{FF2B5EF4-FFF2-40B4-BE49-F238E27FC236}">
                  <a16:creationId xmlns:a16="http://schemas.microsoft.com/office/drawing/2014/main" id="{83B8AB0C-D84D-C189-BF8A-C95D3BBFF21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536191" y="2102643"/>
              <a:ext cx="680720" cy="424815"/>
            </a:xfrm>
            <a:prstGeom prst="roundRect">
              <a:avLst/>
            </a:prstGeom>
            <a:solidFill>
              <a:srgbClr val="B9AA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GMP</a:t>
              </a:r>
            </a:p>
          </p:txBody>
        </p:sp>
        <p:sp>
          <p:nvSpPr>
            <p:cNvPr id="19" name="圆角矩形 211">
              <a:extLst>
                <a:ext uri="{FF2B5EF4-FFF2-40B4-BE49-F238E27FC236}">
                  <a16:creationId xmlns:a16="http://schemas.microsoft.com/office/drawing/2014/main" id="{16CB00B4-8AC0-0816-B9AF-B76F141D6F0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53758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圆角矩形 212">
              <a:extLst>
                <a:ext uri="{FF2B5EF4-FFF2-40B4-BE49-F238E27FC236}">
                  <a16:creationId xmlns:a16="http://schemas.microsoft.com/office/drawing/2014/main" id="{2FB0463B-AC62-B430-76AA-43751C83D1B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29526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圆角矩形 213">
              <a:extLst>
                <a:ext uri="{FF2B5EF4-FFF2-40B4-BE49-F238E27FC236}">
                  <a16:creationId xmlns:a16="http://schemas.microsoft.com/office/drawing/2014/main" id="{9241263C-1713-E596-32D7-6DC43101A8A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04532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2" name="圆角矩形 214">
              <a:extLst>
                <a:ext uri="{FF2B5EF4-FFF2-40B4-BE49-F238E27FC236}">
                  <a16:creationId xmlns:a16="http://schemas.microsoft.com/office/drawing/2014/main" id="{0CD85228-5281-68AB-E876-DCB2070E3B5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80300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61A2376-325E-534E-69E6-98354EDFB5B2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5059680" y="2310288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圆角矩形 221">
              <a:extLst>
                <a:ext uri="{FF2B5EF4-FFF2-40B4-BE49-F238E27FC236}">
                  <a16:creationId xmlns:a16="http://schemas.microsoft.com/office/drawing/2014/main" id="{9C655FCE-B1D5-A01A-FD13-9893E2CFCC5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0915428" y="1994058"/>
              <a:ext cx="1166717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Inception+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MCSAM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7D5A7A3-F57E-552F-2BAE-3949ECAEE085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6817360" y="2314733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4703D1D-F809-C7B7-E285-6912C2BDF326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567420" y="2314733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C5F673-B803-4817-5605-2E0FABECB573}"/>
                </a:ext>
              </a:extLst>
            </p:cNvPr>
            <p:cNvCxnSpPr>
              <a:cxnSpLocks/>
              <a:endCxn id="24" idx="1"/>
            </p:cNvCxnSpPr>
            <p:nvPr>
              <p:custDataLst>
                <p:tags r:id="rId20"/>
              </p:custDataLst>
            </p:nvPr>
          </p:nvCxnSpPr>
          <p:spPr>
            <a:xfrm>
              <a:off x="10325100" y="2310288"/>
              <a:ext cx="590328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9338790-CBA3-B2AA-05B2-66C7D73DF1DC}"/>
                </a:ext>
              </a:extLst>
            </p:cNvPr>
            <p:cNvCxnSpPr>
              <a:stCxn id="19" idx="2"/>
              <a:endCxn id="29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4295775" y="2626518"/>
              <a:ext cx="2858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圆角矩形 226">
              <a:extLst>
                <a:ext uri="{FF2B5EF4-FFF2-40B4-BE49-F238E27FC236}">
                  <a16:creationId xmlns:a16="http://schemas.microsoft.com/office/drawing/2014/main" id="{FA0549F1-6E01-20A9-6503-87BB23063A9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827462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Block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33A58EC-1633-ECAE-BDCE-1534CE9333E9}"/>
                </a:ext>
              </a:extLst>
            </p:cNvPr>
            <p:cNvCxnSpPr>
              <a:cxnSpLocks/>
              <a:stCxn id="20" idx="2"/>
              <a:endCxn id="31" idx="0"/>
            </p:cNvCxnSpPr>
            <p:nvPr>
              <p:custDataLst>
                <p:tags r:id="rId23"/>
              </p:custDataLst>
            </p:nvPr>
          </p:nvCxnSpPr>
          <p:spPr>
            <a:xfrm>
              <a:off x="6056313" y="2626518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1" name="圆角矩形 228">
              <a:extLst>
                <a:ext uri="{FF2B5EF4-FFF2-40B4-BE49-F238E27FC236}">
                  <a16:creationId xmlns:a16="http://schemas.microsoft.com/office/drawing/2014/main" id="{41A0F093-AC39-7EBB-33C9-C2D708D7DDF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588000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Block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E274A3E-F969-4E1C-4FFE-FF59FF221CC5}"/>
                </a:ext>
              </a:extLst>
            </p:cNvPr>
            <p:cNvCxnSpPr>
              <a:cxnSpLocks/>
              <a:stCxn id="21" idx="2"/>
              <a:endCxn id="33" idx="0"/>
            </p:cNvCxnSpPr>
            <p:nvPr>
              <p:custDataLst>
                <p:tags r:id="rId25"/>
              </p:custDataLst>
            </p:nvPr>
          </p:nvCxnSpPr>
          <p:spPr>
            <a:xfrm>
              <a:off x="7806373" y="2626518"/>
              <a:ext cx="635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3" name="圆角矩形 230">
              <a:extLst>
                <a:ext uri="{FF2B5EF4-FFF2-40B4-BE49-F238E27FC236}">
                  <a16:creationId xmlns:a16="http://schemas.microsoft.com/office/drawing/2014/main" id="{1237E41E-4140-7768-D4CF-C403E549147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338695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Block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D2A8C47-74E2-924E-8453-699D39F90AC3}"/>
                </a:ext>
              </a:extLst>
            </p:cNvPr>
            <p:cNvCxnSpPr>
              <a:cxnSpLocks/>
              <a:stCxn id="22" idx="2"/>
              <a:endCxn id="58" idx="0"/>
            </p:cNvCxnSpPr>
            <p:nvPr>
              <p:custDataLst>
                <p:tags r:id="rId27"/>
              </p:custDataLst>
            </p:nvPr>
          </p:nvCxnSpPr>
          <p:spPr>
            <a:xfrm>
              <a:off x="9564053" y="2626518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C6867C7-351A-4050-5D81-9D2E0C095FAB}"/>
                </a:ext>
              </a:extLst>
            </p:cNvPr>
            <p:cNvCxnSpPr>
              <a:cxnSpLocks/>
              <a:stCxn id="11" idx="2"/>
              <a:endCxn id="138" idx="0"/>
            </p:cNvCxnSpPr>
            <p:nvPr>
              <p:custDataLst>
                <p:tags r:id="rId28"/>
              </p:custDataLst>
            </p:nvPr>
          </p:nvCxnSpPr>
          <p:spPr>
            <a:xfrm>
              <a:off x="2368233" y="3532663"/>
              <a:ext cx="11353" cy="88511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" name="圆角矩形 232">
              <a:extLst>
                <a:ext uri="{FF2B5EF4-FFF2-40B4-BE49-F238E27FC236}">
                  <a16:creationId xmlns:a16="http://schemas.microsoft.com/office/drawing/2014/main" id="{4593CFF3-9971-0E91-1758-56FAF96E5C2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095740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Block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042813D4-CBDC-EEE5-5CF3-1AEA3424B986}"/>
                </a:ext>
              </a:extLst>
            </p:cNvPr>
            <p:cNvCxnSpPr>
              <a:cxnSpLocks/>
              <a:stCxn id="33" idx="2"/>
              <a:endCxn id="126" idx="0"/>
            </p:cNvCxnSpPr>
            <p:nvPr>
              <p:custDataLst>
                <p:tags r:id="rId30"/>
              </p:custDataLst>
            </p:nvPr>
          </p:nvCxnSpPr>
          <p:spPr>
            <a:xfrm flipH="1">
              <a:off x="7796690" y="3532663"/>
              <a:ext cx="10318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1DB18E9-74D0-08A8-A9B0-E0C33C80E876}"/>
                </a:ext>
              </a:extLst>
            </p:cNvPr>
            <p:cNvCxnSpPr>
              <a:cxnSpLocks/>
              <a:stCxn id="31" idx="2"/>
              <a:endCxn id="137" idx="0"/>
            </p:cNvCxnSpPr>
            <p:nvPr>
              <p:custDataLst>
                <p:tags r:id="rId31"/>
              </p:custDataLst>
            </p:nvPr>
          </p:nvCxnSpPr>
          <p:spPr>
            <a:xfrm>
              <a:off x="6056313" y="3532663"/>
              <a:ext cx="4317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48F5E0E-5256-EE3C-1A32-16381333A99E}"/>
                </a:ext>
              </a:extLst>
            </p:cNvPr>
            <p:cNvCxnSpPr>
              <a:cxnSpLocks/>
              <a:stCxn id="29" idx="2"/>
              <a:endCxn id="139" idx="0"/>
            </p:cNvCxnSpPr>
            <p:nvPr>
              <p:custDataLst>
                <p:tags r:id="rId32"/>
              </p:custDataLst>
            </p:nvPr>
          </p:nvCxnSpPr>
          <p:spPr>
            <a:xfrm flipH="1">
              <a:off x="4293268" y="3532663"/>
              <a:ext cx="2507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9" name="圆角矩形 10">
              <a:extLst>
                <a:ext uri="{FF2B5EF4-FFF2-40B4-BE49-F238E27FC236}">
                  <a16:creationId xmlns:a16="http://schemas.microsoft.com/office/drawing/2014/main" id="{604392C0-2450-8233-9788-868ED91BACDB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987281" y="4553253"/>
              <a:ext cx="469679" cy="35179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25B027F-8477-1B20-B505-B6F212420B5E}"/>
                </a:ext>
              </a:extLst>
            </p:cNvPr>
            <p:cNvCxnSpPr>
              <a:cxnSpLocks/>
            </p:cNvCxnSpPr>
            <p:nvPr>
              <p:custDataLst>
                <p:tags r:id="rId34"/>
              </p:custDataLst>
            </p:nvPr>
          </p:nvCxnSpPr>
          <p:spPr>
            <a:xfrm flipH="1">
              <a:off x="734649" y="4745602"/>
              <a:ext cx="254000" cy="1239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727A551-EF16-4FB5-E298-F8D0D4834E50}"/>
                </a:ext>
              </a:extLst>
            </p:cNvPr>
            <p:cNvSpPr txBox="1"/>
            <p:nvPr/>
          </p:nvSpPr>
          <p:spPr>
            <a:xfrm>
              <a:off x="196215" y="5105241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9D32442B-B587-DC5E-7991-BAF9D018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1725" y="1833333"/>
              <a:ext cx="930639" cy="93063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87" name="图形 86">
              <a:extLst>
                <a:ext uri="{FF2B5EF4-FFF2-40B4-BE49-F238E27FC236}">
                  <a16:creationId xmlns:a16="http://schemas.microsoft.com/office/drawing/2014/main" id="{92E98511-CC21-621A-9455-5C84402D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50244" y="4125995"/>
              <a:ext cx="927153" cy="93063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E3BC7ED9-ADA0-55DF-6A74-8CC9888FEA1B}"/>
                </a:ext>
              </a:extLst>
            </p:cNvPr>
            <p:cNvCxnSpPr>
              <a:stCxn id="24" idx="2"/>
              <a:endCxn id="35" idx="3"/>
            </p:cNvCxnSpPr>
            <p:nvPr/>
          </p:nvCxnSpPr>
          <p:spPr>
            <a:xfrm rot="5400000">
              <a:off x="10330816" y="3566443"/>
              <a:ext cx="2107897" cy="2280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B05340D-8EB0-5E74-983C-A887CBC5A88D}"/>
                </a:ext>
              </a:extLst>
            </p:cNvPr>
            <p:cNvGrpSpPr/>
            <p:nvPr/>
          </p:nvGrpSpPr>
          <p:grpSpPr>
            <a:xfrm>
              <a:off x="8694871" y="4019073"/>
              <a:ext cx="2627994" cy="1302709"/>
              <a:chOff x="7941951" y="4001630"/>
              <a:chExt cx="2627994" cy="1302709"/>
            </a:xfrm>
          </p:grpSpPr>
          <p:sp>
            <p:nvSpPr>
              <p:cNvPr id="35" name="圆角矩形 233">
                <a:extLst>
                  <a:ext uri="{FF2B5EF4-FFF2-40B4-BE49-F238E27FC236}">
                    <a16:creationId xmlns:a16="http://schemas.microsoft.com/office/drawing/2014/main" id="{E26CC5DD-2F4C-F3E4-E1D0-DD42EF5FEC5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9890760" y="4525519"/>
                <a:ext cx="627061" cy="382905"/>
              </a:xfrm>
              <a:prstGeom prst="roundRect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</a:t>
                </a: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A62859A8-5138-C8E3-6893-46EE72AE5C87}"/>
                  </a:ext>
                </a:extLst>
              </p:cNvPr>
              <p:cNvGrpSpPr/>
              <p:nvPr/>
            </p:nvGrpSpPr>
            <p:grpSpPr>
              <a:xfrm>
                <a:off x="9399746" y="4545522"/>
                <a:ext cx="342265" cy="342900"/>
                <a:chOff x="8728" y="7373"/>
                <a:chExt cx="539" cy="540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8F98D87-5527-4E62-75BC-D6C0DC930237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39"/>
                  </p:custDataLst>
                </p:nvPr>
              </p:nvSpPr>
              <p:spPr>
                <a:xfrm>
                  <a:off x="8728" y="7373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5253011-718B-E4F7-8D3E-F0A32E82F88E}"/>
                    </a:ext>
                  </a:extLst>
                </p:cNvPr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8729" y="7373"/>
                  <a:ext cx="539" cy="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100" name="圆角矩形 151">
                <a:extLst>
                  <a:ext uri="{FF2B5EF4-FFF2-40B4-BE49-F238E27FC236}">
                    <a16:creationId xmlns:a16="http://schemas.microsoft.com/office/drawing/2014/main" id="{5036382A-407C-EC1E-B326-36DBC0F1FC9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941951" y="4005103"/>
                <a:ext cx="2619104" cy="1299236"/>
              </a:xfrm>
              <a:prstGeom prst="roundRect">
                <a:avLst/>
              </a:prstGeom>
              <a:noFill/>
              <a:ln w="22225" cmpd="sng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圆角矩形 251">
                <a:extLst>
                  <a:ext uri="{FF2B5EF4-FFF2-40B4-BE49-F238E27FC236}">
                    <a16:creationId xmlns:a16="http://schemas.microsoft.com/office/drawing/2014/main" id="{F2AAFB3A-C36F-DA7A-C961-8BF57B1B869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8073898" y="4399362"/>
                <a:ext cx="1141035" cy="632460"/>
              </a:xfrm>
              <a:prstGeom prst="roundRect">
                <a:avLst/>
              </a:prstGeom>
              <a:solidFill>
                <a:srgbClr val="A0D6F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Inception+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MCSAM</a:t>
                </a:r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F2B1790B-7547-B1FB-141E-9E359F6FB29D}"/>
                  </a:ext>
                </a:extLst>
              </p:cNvPr>
              <p:cNvCxnSpPr>
                <a:cxnSpLocks/>
                <a:stCxn id="35" idx="1"/>
                <a:endCxn id="83" idx="3"/>
              </p:cNvCxnSpPr>
              <p:nvPr/>
            </p:nvCxnSpPr>
            <p:spPr>
              <a:xfrm flipH="1">
                <a:off x="9742646" y="4716972"/>
                <a:ext cx="1481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C41591EC-5C6E-4825-BD58-FD5B87E80543}"/>
                  </a:ext>
                </a:extLst>
              </p:cNvPr>
              <p:cNvCxnSpPr>
                <a:cxnSpLocks/>
                <a:stCxn id="82" idx="2"/>
                <a:endCxn id="105" idx="3"/>
              </p:cNvCxnSpPr>
              <p:nvPr/>
            </p:nvCxnSpPr>
            <p:spPr>
              <a:xfrm flipH="1" flipV="1">
                <a:off x="9214933" y="4715592"/>
                <a:ext cx="184813" cy="1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7CD4DEE4-71C9-A11C-7871-F8C8BCBA9A79}"/>
                  </a:ext>
                </a:extLst>
              </p:cNvPr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8306170" y="4001630"/>
                <a:ext cx="2263775" cy="361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D5FD26CE-FF60-67D4-B5A4-ED959C033EB9}"/>
                </a:ext>
              </a:extLst>
            </p:cNvPr>
            <p:cNvSpPr/>
            <p:nvPr/>
          </p:nvSpPr>
          <p:spPr>
            <a:xfrm>
              <a:off x="7069774" y="4433127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812DC02C-043A-D69D-935B-04E53820792B}"/>
                </a:ext>
              </a:extLst>
            </p:cNvPr>
            <p:cNvCxnSpPr>
              <a:stCxn id="58" idx="2"/>
              <a:endCxn id="83" idx="0"/>
            </p:cNvCxnSpPr>
            <p:nvPr/>
          </p:nvCxnSpPr>
          <p:spPr>
            <a:xfrm rot="16200000" flipH="1">
              <a:off x="9429092" y="3667623"/>
              <a:ext cx="1030302" cy="760381"/>
            </a:xfrm>
            <a:prstGeom prst="bentConnector3">
              <a:avLst>
                <a:gd name="adj1" fmla="val 232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C7195340-387B-B530-B25C-02576D92069A}"/>
                </a:ext>
              </a:extLst>
            </p:cNvPr>
            <p:cNvSpPr/>
            <p:nvPr/>
          </p:nvSpPr>
          <p:spPr>
            <a:xfrm>
              <a:off x="5333714" y="4433127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C7CE78DB-CABC-42F9-ED96-0C6D902BDEFF}"/>
                </a:ext>
              </a:extLst>
            </p:cNvPr>
            <p:cNvSpPr/>
            <p:nvPr/>
          </p:nvSpPr>
          <p:spPr>
            <a:xfrm>
              <a:off x="1700294" y="4417777"/>
              <a:ext cx="1358583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B968EAFD-4855-29E3-DCFC-09B5DAE213CB}"/>
                </a:ext>
              </a:extLst>
            </p:cNvPr>
            <p:cNvSpPr/>
            <p:nvPr/>
          </p:nvSpPr>
          <p:spPr>
            <a:xfrm>
              <a:off x="3566352" y="4433127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60F9C514-5317-E56F-9484-5C792E33F131}"/>
                </a:ext>
              </a:extLst>
            </p:cNvPr>
            <p:cNvCxnSpPr>
              <a:cxnSpLocks/>
              <a:stCxn id="105" idx="1"/>
              <a:endCxn id="126" idx="3"/>
            </p:cNvCxnSpPr>
            <p:nvPr/>
          </p:nvCxnSpPr>
          <p:spPr>
            <a:xfrm flipH="1">
              <a:off x="8523606" y="4733035"/>
              <a:ext cx="303212" cy="15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AAF35FEC-8044-F40D-D340-C4B7B0662159}"/>
                </a:ext>
              </a:extLst>
            </p:cNvPr>
            <p:cNvCxnSpPr>
              <a:stCxn id="126" idx="1"/>
              <a:endCxn id="137" idx="3"/>
            </p:cNvCxnSpPr>
            <p:nvPr/>
          </p:nvCxnSpPr>
          <p:spPr>
            <a:xfrm flipH="1">
              <a:off x="6787546" y="4748871"/>
              <a:ext cx="2822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4FCCF771-11C1-C1EB-7EF5-C59146C2B1BE}"/>
                </a:ext>
              </a:extLst>
            </p:cNvPr>
            <p:cNvCxnSpPr>
              <a:stCxn id="137" idx="1"/>
              <a:endCxn id="139" idx="3"/>
            </p:cNvCxnSpPr>
            <p:nvPr/>
          </p:nvCxnSpPr>
          <p:spPr>
            <a:xfrm flipH="1">
              <a:off x="5020184" y="4748871"/>
              <a:ext cx="313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CC92F38-23CC-1BCC-F78A-D934BFB8556B}"/>
                </a:ext>
              </a:extLst>
            </p:cNvPr>
            <p:cNvCxnSpPr>
              <a:cxnSpLocks/>
              <a:stCxn id="139" idx="1"/>
              <a:endCxn id="138" idx="3"/>
            </p:cNvCxnSpPr>
            <p:nvPr/>
          </p:nvCxnSpPr>
          <p:spPr>
            <a:xfrm flipH="1" flipV="1">
              <a:off x="3058877" y="4733521"/>
              <a:ext cx="507475" cy="1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F011449D-8B41-3503-695A-C60AB9FE553D}"/>
                </a:ext>
              </a:extLst>
            </p:cNvPr>
            <p:cNvCxnSpPr>
              <a:cxnSpLocks/>
              <a:stCxn id="138" idx="1"/>
              <a:endCxn id="69" idx="3"/>
            </p:cNvCxnSpPr>
            <p:nvPr/>
          </p:nvCxnSpPr>
          <p:spPr>
            <a:xfrm flipH="1" flipV="1">
              <a:off x="1456960" y="4729148"/>
              <a:ext cx="243334" cy="4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0406820B-BCC9-6C9D-0CFC-21BFBCE1509B}"/>
                </a:ext>
              </a:extLst>
            </p:cNvPr>
            <p:cNvSpPr txBox="1"/>
            <p:nvPr/>
          </p:nvSpPr>
          <p:spPr>
            <a:xfrm>
              <a:off x="6299978" y="1470145"/>
              <a:ext cx="5774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GMP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global maximum pooling </a:t>
              </a:r>
              <a:r>
                <a:rPr lang="en-US" altLang="zh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upsampling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err="1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:conv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sigimod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120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6A57D483-A3E4-ADD9-FD0A-C35108C54487}"/>
              </a:ext>
            </a:extLst>
          </p:cNvPr>
          <p:cNvGrpSpPr/>
          <p:nvPr/>
        </p:nvGrpSpPr>
        <p:grpSpPr>
          <a:xfrm>
            <a:off x="94215" y="768384"/>
            <a:ext cx="11824957" cy="4759360"/>
            <a:chOff x="94215" y="768384"/>
            <a:chExt cx="11824957" cy="4759360"/>
          </a:xfrm>
        </p:grpSpPr>
        <p:sp>
          <p:nvSpPr>
            <p:cNvPr id="8" name="圆角矩形 30">
              <a:extLst>
                <a:ext uri="{FF2B5EF4-FFF2-40B4-BE49-F238E27FC236}">
                  <a16:creationId xmlns:a16="http://schemas.microsoft.com/office/drawing/2014/main" id="{0934B6E8-86F4-2DCD-F9F4-6F571605C72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4215" y="768384"/>
              <a:ext cx="11595022" cy="4759360"/>
            </a:xfrm>
            <a:prstGeom prst="roundRect">
              <a:avLst>
                <a:gd name="adj" fmla="val 42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32">
              <a:extLst>
                <a:ext uri="{FF2B5EF4-FFF2-40B4-BE49-F238E27FC236}">
                  <a16:creationId xmlns:a16="http://schemas.microsoft.com/office/drawing/2014/main" id="{82B897E6-AA34-E45A-AE14-71AF7FE69DD6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4333282" y="1006391"/>
              <a:ext cx="1007762" cy="6477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33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Conv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33">
              <a:extLst>
                <a:ext uri="{FF2B5EF4-FFF2-40B4-BE49-F238E27FC236}">
                  <a16:creationId xmlns:a16="http://schemas.microsoft.com/office/drawing/2014/main" id="{3AD6EC9A-D381-6DCF-F215-C26321C4FAB4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4356821" y="1865342"/>
              <a:ext cx="824770" cy="647730"/>
            </a:xfrm>
            <a:prstGeom prst="roundRect">
              <a:avLst/>
            </a:prstGeom>
            <a:solidFill>
              <a:srgbClr val="B7DDE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A47502-4607-C3F8-88CD-24E6F313EB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00513" y="2631409"/>
              <a:ext cx="301266" cy="320305"/>
              <a:chOff x="7436" y="6880"/>
              <a:chExt cx="447" cy="447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9160EB8-5176-18BC-04DB-59A4D798B89F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7436" y="6880"/>
                <a:ext cx="447" cy="44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CD11BA7-117B-888C-72B9-76B9C368D3F3}"/>
                  </a:ext>
                </a:extLst>
              </p:cNvPr>
              <p:cNvCxnSpPr>
                <a:cxnSpLocks/>
                <a:stCxn id="16" idx="2"/>
                <a:endCxn id="16" idx="6"/>
              </p:cNvCxnSpPr>
              <p:nvPr>
                <p:custDataLst>
                  <p:tags r:id="rId15"/>
                </p:custDataLst>
              </p:nvPr>
            </p:nvCxnSpPr>
            <p:spPr>
              <a:xfrm>
                <a:off x="7436" y="7103"/>
                <a:ext cx="44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C512A5E-F797-B0D3-683C-F8540ECB5225}"/>
                  </a:ext>
                </a:extLst>
              </p:cNvPr>
              <p:cNvCxnSpPr>
                <a:cxnSpLocks/>
                <a:stCxn id="16" idx="0"/>
                <a:endCxn id="16" idx="4"/>
              </p:cNvCxnSpPr>
              <p:nvPr>
                <p:custDataLst>
                  <p:tags r:id="rId16"/>
                </p:custDataLst>
              </p:nvPr>
            </p:nvCxnSpPr>
            <p:spPr>
              <a:xfrm>
                <a:off x="7660" y="6880"/>
                <a:ext cx="0" cy="4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4" name="肘形连接符 63">
              <a:extLst>
                <a:ext uri="{FF2B5EF4-FFF2-40B4-BE49-F238E27FC236}">
                  <a16:creationId xmlns:a16="http://schemas.microsoft.com/office/drawing/2014/main" id="{FBBF2516-F738-AEBE-8419-8010B438127A}"/>
                </a:ext>
              </a:extLst>
            </p:cNvPr>
            <p:cNvCxnSpPr>
              <a:cxnSpLocks/>
              <a:stCxn id="27" idx="3"/>
              <a:endCxn id="16" idx="4"/>
            </p:cNvCxnSpPr>
            <p:nvPr/>
          </p:nvCxnSpPr>
          <p:spPr>
            <a:xfrm>
              <a:off x="1216525" y="2759291"/>
              <a:ext cx="9534621" cy="192423"/>
            </a:xfrm>
            <a:prstGeom prst="bentConnector4">
              <a:avLst>
                <a:gd name="adj1" fmla="val 2148"/>
                <a:gd name="adj2" fmla="val 1360268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C9F84A0-5EE2-38AF-CA7D-FF1B5D5A9FA8}"/>
                </a:ext>
              </a:extLst>
            </p:cNvPr>
            <p:cNvCxnSpPr>
              <a:cxnSpLocks/>
              <a:endCxn id="27" idx="1"/>
            </p:cNvCxnSpPr>
            <p:nvPr>
              <p:custDataLst>
                <p:tags r:id="rId4"/>
              </p:custDataLst>
            </p:nvPr>
          </p:nvCxnSpPr>
          <p:spPr>
            <a:xfrm>
              <a:off x="169795" y="2759291"/>
              <a:ext cx="25385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圆角矩形 32">
              <a:extLst>
                <a:ext uri="{FF2B5EF4-FFF2-40B4-BE49-F238E27FC236}">
                  <a16:creationId xmlns:a16="http://schemas.microsoft.com/office/drawing/2014/main" id="{F707D29F-D8B2-5D07-02A8-7167A5C184F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4356821" y="2744919"/>
              <a:ext cx="792879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33">
              <a:extLst>
                <a:ext uri="{FF2B5EF4-FFF2-40B4-BE49-F238E27FC236}">
                  <a16:creationId xmlns:a16="http://schemas.microsoft.com/office/drawing/2014/main" id="{CAD3E283-F143-887D-41FA-E333304140F6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4359022" y="3628697"/>
              <a:ext cx="824770" cy="647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Avg Pool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32">
              <a:extLst>
                <a:ext uri="{FF2B5EF4-FFF2-40B4-BE49-F238E27FC236}">
                  <a16:creationId xmlns:a16="http://schemas.microsoft.com/office/drawing/2014/main" id="{188F6EEA-C486-69FB-58C3-1280C960EC5E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423646" y="2435426"/>
              <a:ext cx="792879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E0DE779-CFF5-7B2D-B3AC-418B797DB79A}"/>
                </a:ext>
              </a:extLst>
            </p:cNvPr>
            <p:cNvCxnSpPr/>
            <p:nvPr/>
          </p:nvCxnSpPr>
          <p:spPr>
            <a:xfrm>
              <a:off x="3297676" y="2744919"/>
              <a:ext cx="13086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D0B32C66-FAEC-581A-7AB2-D8DE5BC8BD9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5400000" flipH="1" flipV="1">
              <a:off x="3173581" y="1585219"/>
              <a:ext cx="1414664" cy="904738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A24AEA70-2E47-12AE-1C6B-72C5E26766C2}"/>
                </a:ext>
              </a:extLst>
            </p:cNvPr>
            <p:cNvCxnSpPr>
              <a:endCxn id="11" idx="1"/>
            </p:cNvCxnSpPr>
            <p:nvPr/>
          </p:nvCxnSpPr>
          <p:spPr>
            <a:xfrm flipV="1">
              <a:off x="3438935" y="2189207"/>
              <a:ext cx="917886" cy="560267"/>
            </a:xfrm>
            <a:prstGeom prst="bentConnector3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FCD17BC9-D43F-8A0D-A0F7-6A7DDA0182CB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3428544" y="2744919"/>
              <a:ext cx="928277" cy="323865"/>
            </a:xfrm>
            <a:prstGeom prst="bentConnector3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5BDD4498-A9A3-6287-A331-47F32381124A}"/>
                </a:ext>
              </a:extLst>
            </p:cNvPr>
            <p:cNvCxnSpPr>
              <a:endCxn id="7" idx="1"/>
            </p:cNvCxnSpPr>
            <p:nvPr/>
          </p:nvCxnSpPr>
          <p:spPr>
            <a:xfrm rot="16200000" flipH="1">
              <a:off x="3289962" y="2883501"/>
              <a:ext cx="1207643" cy="930478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圆角矩形 33">
              <a:extLst>
                <a:ext uri="{FF2B5EF4-FFF2-40B4-BE49-F238E27FC236}">
                  <a16:creationId xmlns:a16="http://schemas.microsoft.com/office/drawing/2014/main" id="{086F7374-9C9B-414A-00CD-EECDCA6E73BA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5310254" y="1860787"/>
              <a:ext cx="1587328" cy="647730"/>
            </a:xfrm>
            <a:prstGeom prst="roundRect">
              <a:avLst/>
            </a:prstGeom>
            <a:solidFill>
              <a:srgbClr val="B7DDE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33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Dirate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 Conv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32">
              <a:extLst>
                <a:ext uri="{FF2B5EF4-FFF2-40B4-BE49-F238E27FC236}">
                  <a16:creationId xmlns:a16="http://schemas.microsoft.com/office/drawing/2014/main" id="{7BD7F8FB-C189-E4D2-7A71-D898D96670F5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5341044" y="2749474"/>
              <a:ext cx="1154169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33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Conv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33">
              <a:extLst>
                <a:ext uri="{FF2B5EF4-FFF2-40B4-BE49-F238E27FC236}">
                  <a16:creationId xmlns:a16="http://schemas.microsoft.com/office/drawing/2014/main" id="{0D72C6AA-61FB-ADE8-3EC4-0B9EC0BC8F6C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5459268" y="3628697"/>
              <a:ext cx="824770" cy="647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30E55CC-C7FE-8245-B5E4-EA9C294C5511}"/>
                </a:ext>
              </a:extLst>
            </p:cNvPr>
            <p:cNvSpPr/>
            <p:nvPr/>
          </p:nvSpPr>
          <p:spPr>
            <a:xfrm>
              <a:off x="7403928" y="2667045"/>
              <a:ext cx="268198" cy="2523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圆角矩形 32">
              <a:extLst>
                <a:ext uri="{FF2B5EF4-FFF2-40B4-BE49-F238E27FC236}">
                  <a16:creationId xmlns:a16="http://schemas.microsoft.com/office/drawing/2014/main" id="{520E241A-5D63-4262-DBC6-35C5DC8E2BCE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7955396" y="2469340"/>
              <a:ext cx="792879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F3495B64-B31D-045C-6BBF-0BA8BE6520D2}"/>
                </a:ext>
              </a:extLst>
            </p:cNvPr>
            <p:cNvCxnSpPr>
              <a:cxnSpLocks/>
              <a:stCxn id="10" idx="3"/>
              <a:endCxn id="58" idx="0"/>
            </p:cNvCxnSpPr>
            <p:nvPr/>
          </p:nvCxnSpPr>
          <p:spPr>
            <a:xfrm>
              <a:off x="5341044" y="1330256"/>
              <a:ext cx="2196983" cy="1336789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DA5360E4-E555-B923-AD4E-C27907D9CA6A}"/>
                </a:ext>
              </a:extLst>
            </p:cNvPr>
            <p:cNvCxnSpPr>
              <a:cxnSpLocks/>
              <a:stCxn id="47" idx="3"/>
              <a:endCxn id="58" idx="2"/>
            </p:cNvCxnSpPr>
            <p:nvPr/>
          </p:nvCxnSpPr>
          <p:spPr>
            <a:xfrm>
              <a:off x="6897582" y="2184652"/>
              <a:ext cx="506346" cy="608553"/>
            </a:xfrm>
            <a:prstGeom prst="bentConnector3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53C679F6-B752-FFEB-7769-6D62A25466CD}"/>
                </a:ext>
              </a:extLst>
            </p:cNvPr>
            <p:cNvCxnSpPr>
              <a:cxnSpLocks/>
              <a:stCxn id="48" idx="3"/>
              <a:endCxn id="58" idx="3"/>
            </p:cNvCxnSpPr>
            <p:nvPr/>
          </p:nvCxnSpPr>
          <p:spPr>
            <a:xfrm flipV="1">
              <a:off x="6495213" y="2882413"/>
              <a:ext cx="947992" cy="190926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B63D0417-9F59-05B9-D128-90FA44502F1D}"/>
                </a:ext>
              </a:extLst>
            </p:cNvPr>
            <p:cNvCxnSpPr>
              <a:stCxn id="49" idx="3"/>
              <a:endCxn id="58" idx="4"/>
            </p:cNvCxnSpPr>
            <p:nvPr/>
          </p:nvCxnSpPr>
          <p:spPr>
            <a:xfrm flipV="1">
              <a:off x="6284038" y="2919364"/>
              <a:ext cx="1253989" cy="1033198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89F1C6E-64D0-8704-6B1C-2F7CB283ED62}"/>
                </a:ext>
              </a:extLst>
            </p:cNvPr>
            <p:cNvCxnSpPr>
              <a:stCxn id="58" idx="6"/>
              <a:endCxn id="60" idx="1"/>
            </p:cNvCxnSpPr>
            <p:nvPr/>
          </p:nvCxnSpPr>
          <p:spPr>
            <a:xfrm>
              <a:off x="7672126" y="2793205"/>
              <a:ext cx="28327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4C12467-9030-3C23-AB63-93D118222E2E}"/>
                </a:ext>
              </a:extLst>
            </p:cNvPr>
            <p:cNvCxnSpPr>
              <a:cxnSpLocks/>
              <a:stCxn id="11" idx="3"/>
              <a:endCxn id="47" idx="1"/>
            </p:cNvCxnSpPr>
            <p:nvPr/>
          </p:nvCxnSpPr>
          <p:spPr>
            <a:xfrm flipV="1">
              <a:off x="5181591" y="2184652"/>
              <a:ext cx="128663" cy="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7D0C608-0BD5-EBBB-A57C-360F272BDC25}"/>
                </a:ext>
              </a:extLst>
            </p:cNvPr>
            <p:cNvCxnSpPr>
              <a:cxnSpLocks/>
              <a:stCxn id="6" idx="3"/>
              <a:endCxn id="48" idx="1"/>
            </p:cNvCxnSpPr>
            <p:nvPr/>
          </p:nvCxnSpPr>
          <p:spPr>
            <a:xfrm>
              <a:off x="5149700" y="3068784"/>
              <a:ext cx="191344" cy="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6DBADDC-E2FF-C9CD-9A14-90716B3785D5}"/>
                </a:ext>
              </a:extLst>
            </p:cNvPr>
            <p:cNvCxnSpPr>
              <a:stCxn id="7" idx="3"/>
              <a:endCxn id="49" idx="1"/>
            </p:cNvCxnSpPr>
            <p:nvPr/>
          </p:nvCxnSpPr>
          <p:spPr>
            <a:xfrm>
              <a:off x="5183792" y="3952562"/>
              <a:ext cx="2754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圆角矩形 32">
              <a:extLst>
                <a:ext uri="{FF2B5EF4-FFF2-40B4-BE49-F238E27FC236}">
                  <a16:creationId xmlns:a16="http://schemas.microsoft.com/office/drawing/2014/main" id="{BA085FC1-576E-8C57-B768-D1FAC3B25FEF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977196" y="2467697"/>
              <a:ext cx="1176913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MCSAM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F5E017D5-7AF8-74D2-22D5-15599C2DDC2D}"/>
                </a:ext>
              </a:extLst>
            </p:cNvPr>
            <p:cNvCxnSpPr>
              <a:stCxn id="60" idx="3"/>
              <a:endCxn id="96" idx="1"/>
            </p:cNvCxnSpPr>
            <p:nvPr/>
          </p:nvCxnSpPr>
          <p:spPr>
            <a:xfrm flipV="1">
              <a:off x="8748275" y="2791562"/>
              <a:ext cx="228921" cy="16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BD4A86EC-DA81-D699-06BD-91A966C2B168}"/>
                </a:ext>
              </a:extLst>
            </p:cNvPr>
            <p:cNvCxnSpPr>
              <a:stCxn id="96" idx="3"/>
              <a:endCxn id="16" idx="2"/>
            </p:cNvCxnSpPr>
            <p:nvPr/>
          </p:nvCxnSpPr>
          <p:spPr>
            <a:xfrm>
              <a:off x="10154109" y="2791562"/>
              <a:ext cx="44640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08893051-6EEE-F3A2-98B3-17B93297F227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901779" y="2791562"/>
              <a:ext cx="3557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FB70A99-698A-E7F0-2966-9F258DB0F38B}"/>
                </a:ext>
              </a:extLst>
            </p:cNvPr>
            <p:cNvSpPr txBox="1"/>
            <p:nvPr/>
          </p:nvSpPr>
          <p:spPr>
            <a:xfrm>
              <a:off x="1159227" y="2488928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EA80FBA-5130-F815-858F-E9834223B1EA}"/>
                </a:ext>
              </a:extLst>
            </p:cNvPr>
            <p:cNvSpPr txBox="1"/>
            <p:nvPr/>
          </p:nvSpPr>
          <p:spPr>
            <a:xfrm>
              <a:off x="6409728" y="2836935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F2EDCC0-8E60-C313-0EB0-F0531D2DC84F}"/>
                </a:ext>
              </a:extLst>
            </p:cNvPr>
            <p:cNvSpPr txBox="1"/>
            <p:nvPr/>
          </p:nvSpPr>
          <p:spPr>
            <a:xfrm>
              <a:off x="6840643" y="1961979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B1A1461D-42D4-AD88-23B2-FF87097DAA45}"/>
                </a:ext>
              </a:extLst>
            </p:cNvPr>
            <p:cNvSpPr txBox="1"/>
            <p:nvPr/>
          </p:nvSpPr>
          <p:spPr>
            <a:xfrm>
              <a:off x="6260866" y="1090075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BCB5AD7-8860-923C-B453-7DC9336F2827}"/>
                </a:ext>
              </a:extLst>
            </p:cNvPr>
            <p:cNvSpPr txBox="1"/>
            <p:nvPr/>
          </p:nvSpPr>
          <p:spPr>
            <a:xfrm>
              <a:off x="6409728" y="3717907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BD962C0-7AE0-89BE-E8BB-5759172B02C5}"/>
                </a:ext>
              </a:extLst>
            </p:cNvPr>
            <p:cNvSpPr txBox="1"/>
            <p:nvPr/>
          </p:nvSpPr>
          <p:spPr>
            <a:xfrm>
              <a:off x="7522328" y="2483621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6DA22A9-7BC2-9842-FBF2-2B4484B0DE73}"/>
                </a:ext>
              </a:extLst>
            </p:cNvPr>
            <p:cNvSpPr txBox="1"/>
            <p:nvPr/>
          </p:nvSpPr>
          <p:spPr>
            <a:xfrm>
              <a:off x="10059141" y="2551099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602E9478-7CC6-80CE-9A22-730F9DB6E658}"/>
                </a:ext>
              </a:extLst>
            </p:cNvPr>
            <p:cNvSpPr txBox="1"/>
            <p:nvPr/>
          </p:nvSpPr>
          <p:spPr>
            <a:xfrm>
              <a:off x="10925140" y="2553129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圆角矩形 32">
              <a:extLst>
                <a:ext uri="{FF2B5EF4-FFF2-40B4-BE49-F238E27FC236}">
                  <a16:creationId xmlns:a16="http://schemas.microsoft.com/office/drawing/2014/main" id="{994BABA9-2025-A634-7D55-89079DC95E89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816128" y="2435426"/>
              <a:ext cx="792879" cy="6477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55E333-8CE1-BE2F-55BE-EBD42D1F33D5}"/>
                </a:ext>
              </a:extLst>
            </p:cNvPr>
            <p:cNvCxnSpPr>
              <a:stCxn id="27" idx="3"/>
              <a:endCxn id="35" idx="1"/>
            </p:cNvCxnSpPr>
            <p:nvPr/>
          </p:nvCxnSpPr>
          <p:spPr>
            <a:xfrm>
              <a:off x="1216525" y="2759291"/>
              <a:ext cx="59960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ECCC97C-0969-3416-63B4-224AACBAB5C8}"/>
                </a:ext>
              </a:extLst>
            </p:cNvPr>
            <p:cNvCxnSpPr>
              <a:stCxn id="35" idx="3"/>
            </p:cNvCxnSpPr>
            <p:nvPr/>
          </p:nvCxnSpPr>
          <p:spPr>
            <a:xfrm flipV="1">
              <a:off x="2609007" y="2744918"/>
              <a:ext cx="819537" cy="143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5AB749E-8B6B-DD07-D34A-134AE60F64BF}"/>
                </a:ext>
              </a:extLst>
            </p:cNvPr>
            <p:cNvSpPr txBox="1"/>
            <p:nvPr/>
          </p:nvSpPr>
          <p:spPr>
            <a:xfrm>
              <a:off x="2669292" y="2499890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2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4B755AC-9DDD-53C8-1D6C-7CF7B42D7E32}"/>
              </a:ext>
            </a:extLst>
          </p:cNvPr>
          <p:cNvGrpSpPr/>
          <p:nvPr/>
        </p:nvGrpSpPr>
        <p:grpSpPr>
          <a:xfrm>
            <a:off x="1678327" y="1035590"/>
            <a:ext cx="8835345" cy="3678050"/>
            <a:chOff x="1678327" y="1035590"/>
            <a:chExt cx="8835345" cy="3678050"/>
          </a:xfrm>
        </p:grpSpPr>
        <p:sp>
          <p:nvSpPr>
            <p:cNvPr id="5" name="圆角矩形 30">
              <a:extLst>
                <a:ext uri="{FF2B5EF4-FFF2-40B4-BE49-F238E27FC236}">
                  <a16:creationId xmlns:a16="http://schemas.microsoft.com/office/drawing/2014/main" id="{3D1C085A-074C-85D6-4385-EFC09DBC787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678327" y="1035590"/>
              <a:ext cx="8835345" cy="3678050"/>
            </a:xfrm>
            <a:prstGeom prst="roundRect">
              <a:avLst>
                <a:gd name="adj" fmla="val 42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44D76C4-6382-19A3-F4D4-DAECA139ED38}"/>
                </a:ext>
              </a:extLst>
            </p:cNvPr>
            <p:cNvCxnSpPr>
              <a:cxnSpLocks/>
              <a:stCxn id="23" idx="6"/>
            </p:cNvCxnSpPr>
            <p:nvPr>
              <p:custDataLst>
                <p:tags r:id="rId2"/>
              </p:custDataLst>
            </p:nvPr>
          </p:nvCxnSpPr>
          <p:spPr>
            <a:xfrm>
              <a:off x="9679949" y="2774951"/>
              <a:ext cx="5121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" name="圆角矩形 32">
              <a:extLst>
                <a:ext uri="{FF2B5EF4-FFF2-40B4-BE49-F238E27FC236}">
                  <a16:creationId xmlns:a16="http://schemas.microsoft.com/office/drawing/2014/main" id="{1140567A-FB2A-DED2-D728-CA4799330930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3093405" y="1646734"/>
              <a:ext cx="1271205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Avg Pool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圆角矩形 33">
              <a:extLst>
                <a:ext uri="{FF2B5EF4-FFF2-40B4-BE49-F238E27FC236}">
                  <a16:creationId xmlns:a16="http://schemas.microsoft.com/office/drawing/2014/main" id="{03F6248F-F014-C245-F627-BF6FBD104E40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3069866" y="2465913"/>
              <a:ext cx="1338392" cy="647730"/>
            </a:xfrm>
            <a:prstGeom prst="roundRect">
              <a:avLst/>
            </a:prstGeom>
            <a:solidFill>
              <a:srgbClr val="B7DDE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B505E30-F352-F918-E6E1-F6932CFE7A20}"/>
                </a:ext>
              </a:extLst>
            </p:cNvPr>
            <p:cNvCxnSpPr>
              <a:cxnSpLocks/>
              <a:stCxn id="22" idx="3"/>
              <a:endCxn id="23" idx="2"/>
            </p:cNvCxnSpPr>
            <p:nvPr>
              <p:custDataLst>
                <p:tags r:id="rId5"/>
              </p:custDataLst>
            </p:nvPr>
          </p:nvCxnSpPr>
          <p:spPr>
            <a:xfrm flipV="1">
              <a:off x="8746950" y="2774951"/>
              <a:ext cx="566850" cy="422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肘形连接符 63">
              <a:extLst>
                <a:ext uri="{FF2B5EF4-FFF2-40B4-BE49-F238E27FC236}">
                  <a16:creationId xmlns:a16="http://schemas.microsoft.com/office/drawing/2014/main" id="{8F28849C-C160-FA25-2AA3-54898C1E2E1B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>
              <a:off x="2707493" y="2791206"/>
              <a:ext cx="6789382" cy="166819"/>
            </a:xfrm>
            <a:prstGeom prst="bentConnector4">
              <a:avLst>
                <a:gd name="adj1" fmla="val 56"/>
                <a:gd name="adj2" fmla="val 954701"/>
              </a:avLst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545E840-74FD-2FBC-1D47-6F7A53F70AAE}"/>
                </a:ext>
              </a:extLst>
            </p:cNvPr>
            <p:cNvCxnSpPr>
              <a:cxnSpLocks/>
              <a:endCxn id="8" idx="1"/>
            </p:cNvCxnSpPr>
            <p:nvPr>
              <p:custDataLst>
                <p:tags r:id="rId6"/>
              </p:custDataLst>
            </p:nvPr>
          </p:nvCxnSpPr>
          <p:spPr>
            <a:xfrm flipV="1">
              <a:off x="2031952" y="2789778"/>
              <a:ext cx="1037914" cy="1845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8B334650-7C21-9459-6076-BB508968C05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5400000" flipH="1" flipV="1">
              <a:off x="2490859" y="2187233"/>
              <a:ext cx="819180" cy="385912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6F66716-2635-E92C-6C66-4D12BE5E66C1}"/>
                </a:ext>
              </a:extLst>
            </p:cNvPr>
            <p:cNvSpPr/>
            <p:nvPr/>
          </p:nvSpPr>
          <p:spPr>
            <a:xfrm>
              <a:off x="4864433" y="2590415"/>
              <a:ext cx="398722" cy="398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ED48B74-B7A3-A276-DBC8-C312E50BCD35}"/>
                </a:ext>
              </a:extLst>
            </p:cNvPr>
            <p:cNvCxnSpPr>
              <a:cxnSpLocks/>
              <a:stCxn id="8" idx="3"/>
              <a:endCxn id="15" idx="2"/>
            </p:cNvCxnSpPr>
            <p:nvPr/>
          </p:nvCxnSpPr>
          <p:spPr>
            <a:xfrm flipV="1">
              <a:off x="4408258" y="2789776"/>
              <a:ext cx="456175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3020415-60D8-975F-779C-7ECF73BB7544}"/>
                </a:ext>
              </a:extLst>
            </p:cNvPr>
            <p:cNvCxnSpPr>
              <a:cxnSpLocks/>
              <a:stCxn id="7" idx="3"/>
              <a:endCxn id="15" idx="0"/>
            </p:cNvCxnSpPr>
            <p:nvPr/>
          </p:nvCxnSpPr>
          <p:spPr>
            <a:xfrm>
              <a:off x="4364610" y="1970599"/>
              <a:ext cx="699184" cy="619816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32">
              <a:extLst>
                <a:ext uri="{FF2B5EF4-FFF2-40B4-BE49-F238E27FC236}">
                  <a16:creationId xmlns:a16="http://schemas.microsoft.com/office/drawing/2014/main" id="{B9434742-CD09-83FD-462E-A687029FEC53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5663659" y="2459620"/>
              <a:ext cx="1257453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33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Conv1d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529C11C-1601-7E3C-6B4A-CB2B611C97D2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 flipV="1">
              <a:off x="6921112" y="2779179"/>
              <a:ext cx="451972" cy="430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32">
              <a:extLst>
                <a:ext uri="{FF2B5EF4-FFF2-40B4-BE49-F238E27FC236}">
                  <a16:creationId xmlns:a16="http://schemas.microsoft.com/office/drawing/2014/main" id="{6719D562-4ED5-6852-7802-95C69294AE81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7373084" y="2455314"/>
              <a:ext cx="1373866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Sigmod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流程图: 汇总连接 22">
              <a:extLst>
                <a:ext uri="{FF2B5EF4-FFF2-40B4-BE49-F238E27FC236}">
                  <a16:creationId xmlns:a16="http://schemas.microsoft.com/office/drawing/2014/main" id="{8DC8AA79-1517-059B-9CB9-8481F751213B}"/>
                </a:ext>
              </a:extLst>
            </p:cNvPr>
            <p:cNvSpPr/>
            <p:nvPr/>
          </p:nvSpPr>
          <p:spPr>
            <a:xfrm>
              <a:off x="9313800" y="2591876"/>
              <a:ext cx="366149" cy="366149"/>
            </a:xfrm>
            <a:prstGeom prst="flowChartSummingJunct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E4F92EA-2AED-EFAD-2DCB-7B1F44FE0B1B}"/>
                </a:ext>
              </a:extLst>
            </p:cNvPr>
            <p:cNvSpPr txBox="1"/>
            <p:nvPr/>
          </p:nvSpPr>
          <p:spPr>
            <a:xfrm>
              <a:off x="6855546" y="2400614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1,1,C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0C8B8B4-502F-0F08-5015-8BDDBC439C41}"/>
                </a:ext>
              </a:extLst>
            </p:cNvPr>
            <p:cNvSpPr txBox="1"/>
            <p:nvPr/>
          </p:nvSpPr>
          <p:spPr>
            <a:xfrm>
              <a:off x="4366135" y="1699337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1,1,C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C7D47F9-9390-946B-3318-2C8CE46906B3}"/>
                </a:ext>
              </a:extLst>
            </p:cNvPr>
            <p:cNvSpPr txBox="1"/>
            <p:nvPr/>
          </p:nvSpPr>
          <p:spPr>
            <a:xfrm>
              <a:off x="4321595" y="2500456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1,1,C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F184035-AFA5-B901-09DA-9A93F86B6351}"/>
                </a:ext>
              </a:extLst>
            </p:cNvPr>
            <p:cNvSpPr txBox="1"/>
            <p:nvPr/>
          </p:nvSpPr>
          <p:spPr>
            <a:xfrm>
              <a:off x="5152417" y="2455506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2,1,C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4C211C4-97F8-6CC2-B27E-300098A20194}"/>
                </a:ext>
              </a:extLst>
            </p:cNvPr>
            <p:cNvSpPr txBox="1"/>
            <p:nvPr/>
          </p:nvSpPr>
          <p:spPr>
            <a:xfrm>
              <a:off x="2003232" y="2524562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D78F514-6E47-0758-0E9C-D9DDBC25EEA8}"/>
                </a:ext>
              </a:extLst>
            </p:cNvPr>
            <p:cNvSpPr txBox="1"/>
            <p:nvPr/>
          </p:nvSpPr>
          <p:spPr>
            <a:xfrm>
              <a:off x="8680582" y="2425766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C,1,1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30CC308-EC4F-6981-5853-29E8375095F5}"/>
                </a:ext>
              </a:extLst>
            </p:cNvPr>
            <p:cNvSpPr txBox="1"/>
            <p:nvPr/>
          </p:nvSpPr>
          <p:spPr>
            <a:xfrm>
              <a:off x="9705916" y="2436526"/>
              <a:ext cx="699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E0A7193-FB96-356C-2F05-41FAC09EB185}"/>
                </a:ext>
              </a:extLst>
            </p:cNvPr>
            <p:cNvCxnSpPr>
              <a:cxnSpLocks/>
              <a:stCxn id="15" idx="6"/>
              <a:endCxn id="19" idx="1"/>
            </p:cNvCxnSpPr>
            <p:nvPr/>
          </p:nvCxnSpPr>
          <p:spPr>
            <a:xfrm flipV="1">
              <a:off x="5263155" y="2783485"/>
              <a:ext cx="400504" cy="62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258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9861420-0FE2-1C4D-995B-FAA4CEF0D84D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1851334" y="3908242"/>
            <a:ext cx="301266" cy="320305"/>
            <a:chOff x="7436" y="6880"/>
            <a:chExt cx="447" cy="447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DAB73E3-7456-AEC2-A4A3-264838DD0806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7436" y="6880"/>
              <a:ext cx="447" cy="44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D7CE961-D576-4320-E355-CAC78964D0FD}"/>
                </a:ext>
              </a:extLst>
            </p:cNvPr>
            <p:cNvCxnSpPr>
              <a:cxnSpLocks/>
              <a:stCxn id="45" idx="2"/>
              <a:endCxn id="45" idx="6"/>
            </p:cNvCxnSpPr>
            <p:nvPr>
              <p:custDataLst>
                <p:tags r:id="rId25"/>
              </p:custDataLst>
            </p:nvPr>
          </p:nvCxnSpPr>
          <p:spPr>
            <a:xfrm>
              <a:off x="7436" y="7103"/>
              <a:ext cx="44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C0E82CC7-3350-7D2F-F025-2E03D019008D}"/>
                </a:ext>
              </a:extLst>
            </p:cNvPr>
            <p:cNvCxnSpPr>
              <a:cxnSpLocks/>
              <a:stCxn id="45" idx="0"/>
              <a:endCxn id="45" idx="4"/>
            </p:cNvCxnSpPr>
            <p:nvPr>
              <p:custDataLst>
                <p:tags r:id="rId26"/>
              </p:custDataLst>
            </p:nvPr>
          </p:nvCxnSpPr>
          <p:spPr>
            <a:xfrm>
              <a:off x="7660" y="6880"/>
              <a:ext cx="0" cy="4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4" name="圆角矩形 32">
            <a:extLst>
              <a:ext uri="{FF2B5EF4-FFF2-40B4-BE49-F238E27FC236}">
                <a16:creationId xmlns:a16="http://schemas.microsoft.com/office/drawing/2014/main" id="{B58263A8-CC48-3FFC-D815-64E1613D8019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937875" y="2733883"/>
            <a:ext cx="792879" cy="6477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Conv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17F9BC8-1954-76CC-8B46-C3ACE0FF6225}"/>
              </a:ext>
            </a:extLst>
          </p:cNvPr>
          <p:cNvSpPr txBox="1"/>
          <p:nvPr/>
        </p:nvSpPr>
        <p:spPr>
          <a:xfrm rot="16200000">
            <a:off x="1353528" y="-888437"/>
            <a:ext cx="99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C,H,W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16DBC9-B2B6-2B0F-37EA-29C03FD399D0}"/>
              </a:ext>
            </a:extLst>
          </p:cNvPr>
          <p:cNvGrpSpPr/>
          <p:nvPr/>
        </p:nvGrpSpPr>
        <p:grpSpPr>
          <a:xfrm>
            <a:off x="3537653" y="2169267"/>
            <a:ext cx="6900125" cy="2723746"/>
            <a:chOff x="1857223" y="1605063"/>
            <a:chExt cx="10078612" cy="371596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4974615-AB8B-3FFB-4C05-B4EC90D11B0F}"/>
                </a:ext>
              </a:extLst>
            </p:cNvPr>
            <p:cNvSpPr/>
            <p:nvPr/>
          </p:nvSpPr>
          <p:spPr>
            <a:xfrm>
              <a:off x="2127055" y="1605063"/>
              <a:ext cx="9808780" cy="3715965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377B9627-BEB0-5EA2-9A73-FE48AC0C81F9}"/>
                </a:ext>
              </a:extLst>
            </p:cNvPr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 flipV="1">
              <a:off x="3382720" y="2806706"/>
              <a:ext cx="35941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2" name="圆角矩形 139">
              <a:extLst>
                <a:ext uri="{FF2B5EF4-FFF2-40B4-BE49-F238E27FC236}">
                  <a16:creationId xmlns:a16="http://schemas.microsoft.com/office/drawing/2014/main" id="{70C81ACE-2BC8-BD16-2A7F-3E74486030B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47670" y="2517781"/>
              <a:ext cx="102933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09DD857C-C8A8-408E-84D2-18BB380F25E0}"/>
                </a:ext>
              </a:extLst>
            </p:cNvPr>
            <p:cNvCxnSpPr>
              <a:cxnSpLocks/>
              <a:stCxn id="188" idx="3"/>
            </p:cNvCxnSpPr>
            <p:nvPr>
              <p:custDataLst>
                <p:tags r:id="rId5"/>
              </p:custDataLst>
            </p:nvPr>
          </p:nvCxnSpPr>
          <p:spPr>
            <a:xfrm flipV="1">
              <a:off x="4422851" y="2811151"/>
              <a:ext cx="320674" cy="318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5" name="圆角矩形 151">
              <a:extLst>
                <a:ext uri="{FF2B5EF4-FFF2-40B4-BE49-F238E27FC236}">
                  <a16:creationId xmlns:a16="http://schemas.microsoft.com/office/drawing/2014/main" id="{CCDBBD74-AFAF-021F-E45F-2F3A11447D5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201620" y="2065026"/>
              <a:ext cx="2265045" cy="1201420"/>
            </a:xfrm>
            <a:prstGeom prst="roundRect">
              <a:avLst/>
            </a:prstGeom>
            <a:noFill/>
            <a:ln w="2222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7A913FB-6119-E34C-D3EA-37C4A37ED931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202255" y="2065026"/>
              <a:ext cx="226377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DownSample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</a:t>
              </a:r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C4A09E00-5876-951F-BD8D-468576D85424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 flipH="1">
              <a:off x="3577357" y="2806706"/>
              <a:ext cx="11850" cy="106589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8" name="圆角矩形 167">
              <a:extLst>
                <a:ext uri="{FF2B5EF4-FFF2-40B4-BE49-F238E27FC236}">
                  <a16:creationId xmlns:a16="http://schemas.microsoft.com/office/drawing/2014/main" id="{A814349F-7157-5884-8C93-664EE1FE4F5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742131" y="2599061"/>
              <a:ext cx="680720" cy="424815"/>
            </a:xfrm>
            <a:prstGeom prst="roundRect">
              <a:avLst/>
            </a:prstGeom>
            <a:solidFill>
              <a:srgbClr val="B9AA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GMP</a:t>
              </a:r>
            </a:p>
          </p:txBody>
        </p:sp>
        <p:sp>
          <p:nvSpPr>
            <p:cNvPr id="189" name="圆角矩形 211">
              <a:extLst>
                <a:ext uri="{FF2B5EF4-FFF2-40B4-BE49-F238E27FC236}">
                  <a16:creationId xmlns:a16="http://schemas.microsoft.com/office/drawing/2014/main" id="{16E21C59-43E4-F493-A04F-477A6E4BAF8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743525" y="2490476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</a:t>
              </a:r>
              <a:endPara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90" name="圆角矩形 212">
              <a:extLst>
                <a:ext uri="{FF2B5EF4-FFF2-40B4-BE49-F238E27FC236}">
                  <a16:creationId xmlns:a16="http://schemas.microsoft.com/office/drawing/2014/main" id="{070DA471-BB3C-610A-B102-9B26F86A67E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501205" y="2490476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</a:t>
              </a:r>
              <a:endPara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91" name="圆角矩形 214">
              <a:extLst>
                <a:ext uri="{FF2B5EF4-FFF2-40B4-BE49-F238E27FC236}">
                  <a16:creationId xmlns:a16="http://schemas.microsoft.com/office/drawing/2014/main" id="{E8EE16E9-B7EB-8BAD-7C1F-358FF91A168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581850" y="2490476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</a:t>
              </a:r>
              <a:endPara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B7B5FFD9-ED34-7E5A-4CDE-4869DD657D29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6265620" y="2806706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3" name="圆角矩形 221">
              <a:extLst>
                <a:ext uri="{FF2B5EF4-FFF2-40B4-BE49-F238E27FC236}">
                  <a16:creationId xmlns:a16="http://schemas.microsoft.com/office/drawing/2014/main" id="{83DEBEDD-53B1-BBB3-0AF4-3534067F082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694273" y="2490476"/>
              <a:ext cx="1166717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</a:p>
          </p:txBody>
        </p: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745C0D21-B5E9-4A36-2610-CE78E1942F1A}"/>
                </a:ext>
              </a:extLst>
            </p:cNvPr>
            <p:cNvCxnSpPr>
              <a:cxnSpLocks/>
              <a:endCxn id="191" idx="1"/>
            </p:cNvCxnSpPr>
            <p:nvPr>
              <p:custDataLst>
                <p:tags r:id="rId14"/>
              </p:custDataLst>
            </p:nvPr>
          </p:nvCxnSpPr>
          <p:spPr>
            <a:xfrm flipV="1">
              <a:off x="8023300" y="2806706"/>
              <a:ext cx="55855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0ABE089F-4088-C1F0-ABC9-1D0FFD714804}"/>
                </a:ext>
              </a:extLst>
            </p:cNvPr>
            <p:cNvCxnSpPr>
              <a:cxnSpLocks/>
              <a:endCxn id="193" idx="1"/>
            </p:cNvCxnSpPr>
            <p:nvPr>
              <p:custDataLst>
                <p:tags r:id="rId15"/>
              </p:custDataLst>
            </p:nvPr>
          </p:nvCxnSpPr>
          <p:spPr>
            <a:xfrm>
              <a:off x="10103945" y="2806706"/>
              <a:ext cx="590328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8BACC563-632A-51D7-B597-90C605B12E8D}"/>
                </a:ext>
              </a:extLst>
            </p:cNvPr>
            <p:cNvCxnSpPr>
              <a:cxnSpLocks/>
              <a:stCxn id="190" idx="2"/>
              <a:endCxn id="211" idx="0"/>
            </p:cNvCxnSpPr>
            <p:nvPr>
              <p:custDataLst>
                <p:tags r:id="rId16"/>
              </p:custDataLst>
            </p:nvPr>
          </p:nvCxnSpPr>
          <p:spPr>
            <a:xfrm flipH="1">
              <a:off x="7258401" y="3122936"/>
              <a:ext cx="3852" cy="76501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8D3289E6-E5A4-3B66-9A45-82D2E178B13F}"/>
                </a:ext>
              </a:extLst>
            </p:cNvPr>
            <p:cNvCxnSpPr>
              <a:cxnSpLocks/>
              <a:stCxn id="189" idx="2"/>
              <a:endCxn id="213" idx="0"/>
            </p:cNvCxnSpPr>
            <p:nvPr>
              <p:custDataLst>
                <p:tags r:id="rId17"/>
              </p:custDataLst>
            </p:nvPr>
          </p:nvCxnSpPr>
          <p:spPr>
            <a:xfrm flipH="1">
              <a:off x="5491039" y="3122936"/>
              <a:ext cx="13534" cy="76501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8" name="连接符: 肘形 207">
              <a:extLst>
                <a:ext uri="{FF2B5EF4-FFF2-40B4-BE49-F238E27FC236}">
                  <a16:creationId xmlns:a16="http://schemas.microsoft.com/office/drawing/2014/main" id="{27E23EF7-EC22-D496-84B2-F57CEDE5E2A8}"/>
                </a:ext>
              </a:extLst>
            </p:cNvPr>
            <p:cNvCxnSpPr>
              <a:cxnSpLocks/>
              <a:stCxn id="193" idx="2"/>
              <a:endCxn id="219" idx="3"/>
            </p:cNvCxnSpPr>
            <p:nvPr/>
          </p:nvCxnSpPr>
          <p:spPr>
            <a:xfrm rot="5400000">
              <a:off x="10602540" y="3531648"/>
              <a:ext cx="1083805" cy="266381"/>
            </a:xfrm>
            <a:prstGeom prst="bent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DFFAF4CC-7558-6B34-65DD-4CFEB9C3F56D}"/>
                </a:ext>
              </a:extLst>
            </p:cNvPr>
            <p:cNvGrpSpPr/>
            <p:nvPr/>
          </p:nvGrpSpPr>
          <p:grpSpPr>
            <a:xfrm>
              <a:off x="8536741" y="3493738"/>
              <a:ext cx="2510970" cy="1299236"/>
              <a:chOff x="8043311" y="4003969"/>
              <a:chExt cx="2510970" cy="1299236"/>
            </a:xfrm>
          </p:grpSpPr>
          <p:sp>
            <p:nvSpPr>
              <p:cNvPr id="219" name="圆角矩形 233">
                <a:extLst>
                  <a:ext uri="{FF2B5EF4-FFF2-40B4-BE49-F238E27FC236}">
                    <a16:creationId xmlns:a16="http://schemas.microsoft.com/office/drawing/2014/main" id="{28C705BB-9C1D-6F78-65F8-30433FBE2544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9890760" y="4525519"/>
                <a:ext cx="627061" cy="382905"/>
              </a:xfrm>
              <a:prstGeom prst="roundRect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</a:t>
                </a:r>
              </a:p>
            </p:txBody>
          </p:sp>
          <p:grpSp>
            <p:nvGrpSpPr>
              <p:cNvPr id="220" name="组合 219">
                <a:extLst>
                  <a:ext uri="{FF2B5EF4-FFF2-40B4-BE49-F238E27FC236}">
                    <a16:creationId xmlns:a16="http://schemas.microsoft.com/office/drawing/2014/main" id="{E6ACE42E-E481-3CDB-3053-D10EEB392F39}"/>
                  </a:ext>
                </a:extLst>
              </p:cNvPr>
              <p:cNvGrpSpPr/>
              <p:nvPr/>
            </p:nvGrpSpPr>
            <p:grpSpPr>
              <a:xfrm>
                <a:off x="9399746" y="4545522"/>
                <a:ext cx="342265" cy="342900"/>
                <a:chOff x="8728" y="7373"/>
                <a:chExt cx="539" cy="540"/>
              </a:xfrm>
            </p:grpSpPr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3ED109FB-8DD4-138E-9C84-7E48217A2722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2"/>
                  </p:custDataLst>
                </p:nvPr>
              </p:nvSpPr>
              <p:spPr>
                <a:xfrm>
                  <a:off x="8728" y="7373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96B7339-493E-1C1F-DB24-B90BD8ADB12C}"/>
                    </a:ext>
                  </a:extLst>
                </p:cNvPr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8729" y="7373"/>
                  <a:ext cx="539" cy="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221" name="圆角矩形 151">
                <a:extLst>
                  <a:ext uri="{FF2B5EF4-FFF2-40B4-BE49-F238E27FC236}">
                    <a16:creationId xmlns:a16="http://schemas.microsoft.com/office/drawing/2014/main" id="{86D766AA-71FD-9D1D-7D9C-1BA558374B1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8043311" y="4003969"/>
                <a:ext cx="2510970" cy="1299236"/>
              </a:xfrm>
              <a:prstGeom prst="roundRect">
                <a:avLst/>
              </a:prstGeom>
              <a:noFill/>
              <a:ln w="22225" cmpd="sng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圆角矩形 251">
                <a:extLst>
                  <a:ext uri="{FF2B5EF4-FFF2-40B4-BE49-F238E27FC236}">
                    <a16:creationId xmlns:a16="http://schemas.microsoft.com/office/drawing/2014/main" id="{FFEBB2D2-93A6-A87C-EC47-277299505CA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8145334" y="4399362"/>
                <a:ext cx="1052513" cy="632460"/>
              </a:xfrm>
              <a:prstGeom prst="roundRect">
                <a:avLst/>
              </a:prstGeom>
              <a:solidFill>
                <a:srgbClr val="A0D6F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ResNet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</a:t>
                </a:r>
              </a:p>
            </p:txBody>
          </p:sp>
          <p:cxnSp>
            <p:nvCxnSpPr>
              <p:cNvPr id="223" name="直接箭头连接符 222">
                <a:extLst>
                  <a:ext uri="{FF2B5EF4-FFF2-40B4-BE49-F238E27FC236}">
                    <a16:creationId xmlns:a16="http://schemas.microsoft.com/office/drawing/2014/main" id="{5990B014-337E-769C-834B-D4DDD3847260}"/>
                  </a:ext>
                </a:extLst>
              </p:cNvPr>
              <p:cNvCxnSpPr>
                <a:cxnSpLocks/>
                <a:stCxn id="219" idx="1"/>
                <a:endCxn id="227" idx="3"/>
              </p:cNvCxnSpPr>
              <p:nvPr/>
            </p:nvCxnSpPr>
            <p:spPr>
              <a:xfrm flipH="1">
                <a:off x="9742646" y="4716972"/>
                <a:ext cx="1481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>
                <a:extLst>
                  <a:ext uri="{FF2B5EF4-FFF2-40B4-BE49-F238E27FC236}">
                    <a16:creationId xmlns:a16="http://schemas.microsoft.com/office/drawing/2014/main" id="{A2A854E5-CB0E-C804-6B5D-CADDD465D1F5}"/>
                  </a:ext>
                </a:extLst>
              </p:cNvPr>
              <p:cNvCxnSpPr>
                <a:cxnSpLocks/>
                <a:stCxn id="226" idx="2"/>
                <a:endCxn id="222" idx="3"/>
              </p:cNvCxnSpPr>
              <p:nvPr/>
            </p:nvCxnSpPr>
            <p:spPr>
              <a:xfrm flipH="1" flipV="1">
                <a:off x="9197847" y="4715592"/>
                <a:ext cx="201899" cy="1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228F4F4B-25A7-3B5F-E88C-CDC624620EC8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8208560" y="4057708"/>
                <a:ext cx="2263775" cy="361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Stage </a:t>
                </a:r>
              </a:p>
            </p:txBody>
          </p:sp>
        </p:grpSp>
        <p:cxnSp>
          <p:nvCxnSpPr>
            <p:cNvPr id="210" name="连接符: 肘形 209">
              <a:extLst>
                <a:ext uri="{FF2B5EF4-FFF2-40B4-BE49-F238E27FC236}">
                  <a16:creationId xmlns:a16="http://schemas.microsoft.com/office/drawing/2014/main" id="{C65F6D47-EF27-2378-3849-CCAC39C2B80F}"/>
                </a:ext>
              </a:extLst>
            </p:cNvPr>
            <p:cNvCxnSpPr>
              <a:cxnSpLocks/>
              <a:stCxn id="191" idx="2"/>
              <a:endCxn id="227" idx="0"/>
            </p:cNvCxnSpPr>
            <p:nvPr/>
          </p:nvCxnSpPr>
          <p:spPr>
            <a:xfrm rot="16200000" flipH="1">
              <a:off x="9247744" y="3218090"/>
              <a:ext cx="912355" cy="7220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155016D0-E33F-8588-16DD-D4BCF83FBD9A}"/>
                </a:ext>
              </a:extLst>
            </p:cNvPr>
            <p:cNvSpPr/>
            <p:nvPr/>
          </p:nvSpPr>
          <p:spPr>
            <a:xfrm>
              <a:off x="6531485" y="3887946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3CF2AE80-025F-3D26-6DFC-D19861713475}"/>
                </a:ext>
              </a:extLst>
            </p:cNvPr>
            <p:cNvSpPr/>
            <p:nvPr/>
          </p:nvSpPr>
          <p:spPr>
            <a:xfrm>
              <a:off x="2898065" y="3872596"/>
              <a:ext cx="1358583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331F3537-F98D-2B5A-9886-D880AA5EEC24}"/>
                </a:ext>
              </a:extLst>
            </p:cNvPr>
            <p:cNvSpPr/>
            <p:nvPr/>
          </p:nvSpPr>
          <p:spPr>
            <a:xfrm>
              <a:off x="4764123" y="3887946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324C23D0-CA86-03FD-A39F-7D652169AC44}"/>
                </a:ext>
              </a:extLst>
            </p:cNvPr>
            <p:cNvCxnSpPr>
              <a:cxnSpLocks/>
              <a:stCxn id="222" idx="1"/>
              <a:endCxn id="211" idx="3"/>
            </p:cNvCxnSpPr>
            <p:nvPr/>
          </p:nvCxnSpPr>
          <p:spPr>
            <a:xfrm flipH="1" flipV="1">
              <a:off x="7985317" y="4203690"/>
              <a:ext cx="653447" cy="1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867E0A87-93D1-5E58-5D70-D0689E59DBFD}"/>
                </a:ext>
              </a:extLst>
            </p:cNvPr>
            <p:cNvCxnSpPr>
              <a:cxnSpLocks/>
              <a:stCxn id="211" idx="1"/>
              <a:endCxn id="213" idx="3"/>
            </p:cNvCxnSpPr>
            <p:nvPr/>
          </p:nvCxnSpPr>
          <p:spPr>
            <a:xfrm flipH="1">
              <a:off x="6217955" y="4203690"/>
              <a:ext cx="313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44240724-7D75-65C0-CCFA-E98CAC294876}"/>
                </a:ext>
              </a:extLst>
            </p:cNvPr>
            <p:cNvCxnSpPr>
              <a:cxnSpLocks/>
              <a:stCxn id="213" idx="1"/>
              <a:endCxn id="212" idx="3"/>
            </p:cNvCxnSpPr>
            <p:nvPr/>
          </p:nvCxnSpPr>
          <p:spPr>
            <a:xfrm flipH="1" flipV="1">
              <a:off x="4256648" y="4188340"/>
              <a:ext cx="507475" cy="1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218ADA85-452A-2B79-9116-BCB32FB2C84A}"/>
                </a:ext>
              </a:extLst>
            </p:cNvPr>
            <p:cNvCxnSpPr>
              <a:cxnSpLocks/>
              <a:stCxn id="212" idx="1"/>
              <a:endCxn id="15" idx="3"/>
            </p:cNvCxnSpPr>
            <p:nvPr/>
          </p:nvCxnSpPr>
          <p:spPr>
            <a:xfrm flipH="1" flipV="1">
              <a:off x="1857223" y="4181882"/>
              <a:ext cx="1040842" cy="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4D30A6B-832D-CE44-A0AA-2E27D263BD0A}"/>
              </a:ext>
            </a:extLst>
          </p:cNvPr>
          <p:cNvSpPr/>
          <p:nvPr/>
        </p:nvSpPr>
        <p:spPr>
          <a:xfrm>
            <a:off x="2362258" y="3806104"/>
            <a:ext cx="1175395" cy="503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MCSAM</a:t>
            </a:r>
            <a:endParaRPr lang="zh-CN" altLang="en-US" sz="1100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186C341-7C4A-F573-2C49-6F31AEBFF3C9}"/>
              </a:ext>
            </a:extLst>
          </p:cNvPr>
          <p:cNvCxnSpPr>
            <a:cxnSpLocks/>
            <a:stCxn id="14" idx="3"/>
            <a:endCxn id="182" idx="1"/>
          </p:cNvCxnSpPr>
          <p:nvPr>
            <p:custDataLst>
              <p:tags r:id="rId2"/>
            </p:custDataLst>
          </p:nvPr>
        </p:nvCxnSpPr>
        <p:spPr>
          <a:xfrm>
            <a:off x="1730754" y="3057748"/>
            <a:ext cx="2142674" cy="12319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59B908-F74C-20AE-FC97-861F9595FFC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14531" y="3057748"/>
            <a:ext cx="62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5F7B39A-5C9B-8B88-13C9-3DDF7B7B6BEB}"/>
              </a:ext>
            </a:extLst>
          </p:cNvPr>
          <p:cNvCxnSpPr>
            <a:cxnSpLocks/>
            <a:stCxn id="15" idx="1"/>
            <a:endCxn id="45" idx="4"/>
          </p:cNvCxnSpPr>
          <p:nvPr/>
        </p:nvCxnSpPr>
        <p:spPr>
          <a:xfrm flipH="1">
            <a:off x="2162120" y="4058036"/>
            <a:ext cx="200138" cy="1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ECD6C9A-A766-EA4C-930A-85BC239AB667}"/>
              </a:ext>
            </a:extLst>
          </p:cNvPr>
          <p:cNvCxnSpPr>
            <a:cxnSpLocks/>
            <a:endCxn id="45" idx="6"/>
          </p:cNvCxnSpPr>
          <p:nvPr/>
        </p:nvCxnSpPr>
        <p:spPr>
          <a:xfrm>
            <a:off x="2001609" y="3050053"/>
            <a:ext cx="359" cy="86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0AD6475-6066-9CA3-06C1-74D6D40E1D6F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937875" y="4068057"/>
            <a:ext cx="903940" cy="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49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9F2E50B-4DF5-DC67-BD6A-9815B4C872C9}"/>
              </a:ext>
            </a:extLst>
          </p:cNvPr>
          <p:cNvGrpSpPr/>
          <p:nvPr/>
        </p:nvGrpSpPr>
        <p:grpSpPr>
          <a:xfrm>
            <a:off x="931865" y="948268"/>
            <a:ext cx="10328270" cy="4961463"/>
            <a:chOff x="931865" y="948268"/>
            <a:chExt cx="10328270" cy="4961463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849DDA3C-E526-493C-5AB6-0F10E399F5E4}"/>
                </a:ext>
              </a:extLst>
            </p:cNvPr>
            <p:cNvGrpSpPr/>
            <p:nvPr/>
          </p:nvGrpSpPr>
          <p:grpSpPr>
            <a:xfrm>
              <a:off x="945722" y="948268"/>
              <a:ext cx="10314413" cy="1806369"/>
              <a:chOff x="-228017" y="2104439"/>
              <a:chExt cx="10314413" cy="1806369"/>
            </a:xfrm>
          </p:grpSpPr>
          <p:sp>
            <p:nvSpPr>
              <p:cNvPr id="6" name="圆角矩形 30">
                <a:extLst>
                  <a:ext uri="{FF2B5EF4-FFF2-40B4-BE49-F238E27FC236}">
                    <a16:creationId xmlns:a16="http://schemas.microsoft.com/office/drawing/2014/main" id="{7A2C08EF-EDE4-5ADD-BEA5-B5551222FC42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-228017" y="2104439"/>
                <a:ext cx="10314413" cy="1806369"/>
              </a:xfrm>
              <a:prstGeom prst="roundRect">
                <a:avLst>
                  <a:gd name="adj" fmla="val 4278"/>
                </a:avLst>
              </a:prstGeom>
              <a:solidFill>
                <a:srgbClr val="FFEBEB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1F92ACA0-2AA9-75CD-A053-7087790EF048}"/>
                  </a:ext>
                </a:extLst>
              </p:cNvPr>
              <p:cNvGrpSpPr/>
              <p:nvPr/>
            </p:nvGrpSpPr>
            <p:grpSpPr>
              <a:xfrm>
                <a:off x="1168896" y="2421054"/>
                <a:ext cx="7856156" cy="694373"/>
                <a:chOff x="1168896" y="2421054"/>
                <a:chExt cx="7856156" cy="694373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49861420-0FE2-1C4D-995B-FAA4CEF0D8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706393" y="2584766"/>
                  <a:ext cx="301266" cy="320305"/>
                  <a:chOff x="7436" y="6880"/>
                  <a:chExt cx="447" cy="447"/>
                </a:xfrm>
              </p:grpSpPr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EDAB73E3-7456-AEC2-A4A3-264838DD0806}"/>
                      </a:ext>
                    </a:extLst>
                  </p:cNvPr>
                  <p:cNvSpPr>
                    <a:spLocks noChangeAspect="1"/>
                  </p:cNvSpPr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7436" y="6880"/>
                    <a:ext cx="447" cy="447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9D7CE961-D576-4320-E355-CAC78964D0FD}"/>
                      </a:ext>
                    </a:extLst>
                  </p:cNvPr>
                  <p:cNvCxnSpPr>
                    <a:cxnSpLocks/>
                    <a:stCxn id="45" idx="2"/>
                    <a:endCxn id="45" idx="6"/>
                  </p:cNvCxnSpPr>
                  <p:nvPr>
                    <p:custDataLst>
                      <p:tags r:id="rId30"/>
                    </p:custDataLst>
                  </p:nvPr>
                </p:nvCxnSpPr>
                <p:spPr>
                  <a:xfrm>
                    <a:off x="7436" y="7103"/>
                    <a:ext cx="44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C0E82CC7-3350-7D2F-F025-2E03D019008D}"/>
                      </a:ext>
                    </a:extLst>
                  </p:cNvPr>
                  <p:cNvCxnSpPr>
                    <a:cxnSpLocks/>
                    <a:stCxn id="45" idx="0"/>
                    <a:endCxn id="45" idx="4"/>
                  </p:cNvCxnSpPr>
                  <p:nvPr>
                    <p:custDataLst>
                      <p:tags r:id="rId31"/>
                    </p:custDataLst>
                  </p:nvPr>
                </p:nvCxnSpPr>
                <p:spPr>
                  <a:xfrm>
                    <a:off x="7660" y="6880"/>
                    <a:ext cx="0" cy="447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肘形连接符 63">
                  <a:extLst>
                    <a:ext uri="{FF2B5EF4-FFF2-40B4-BE49-F238E27FC236}">
                      <a16:creationId xmlns:a16="http://schemas.microsoft.com/office/drawing/2014/main" id="{91C257C8-67AA-7A57-44CC-95512416C78C}"/>
                    </a:ext>
                  </a:extLst>
                </p:cNvPr>
                <p:cNvCxnSpPr>
                  <a:cxnSpLocks/>
                  <a:stCxn id="14" idx="3"/>
                  <a:endCxn id="45" idx="4"/>
                </p:cNvCxnSpPr>
                <p:nvPr/>
              </p:nvCxnSpPr>
              <p:spPr>
                <a:xfrm>
                  <a:off x="2635794" y="2744919"/>
                  <a:ext cx="5221232" cy="160152"/>
                </a:xfrm>
                <a:prstGeom prst="bentConnector4">
                  <a:avLst>
                    <a:gd name="adj1" fmla="val 5199"/>
                    <a:gd name="adj2" fmla="val 558706"/>
                  </a:avLst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89CABBC7-3468-98C0-53FB-A51E9173E4B4}"/>
                    </a:ext>
                  </a:extLst>
                </p:cNvPr>
                <p:cNvCxnSpPr/>
                <p:nvPr>
                  <p:custDataLst>
                    <p:tags r:id="rId26"/>
                  </p:custDataLst>
                </p:nvPr>
              </p:nvCxnSpPr>
              <p:spPr>
                <a:xfrm>
                  <a:off x="1168896" y="2744919"/>
                  <a:ext cx="656517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4" name="圆角矩形 32">
                  <a:extLst>
                    <a:ext uri="{FF2B5EF4-FFF2-40B4-BE49-F238E27FC236}">
                      <a16:creationId xmlns:a16="http://schemas.microsoft.com/office/drawing/2014/main" id="{B58263A8-CC48-3FFC-D815-64E1613D8019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7"/>
                  </p:custDataLst>
                </p:nvPr>
              </p:nvSpPr>
              <p:spPr>
                <a:xfrm>
                  <a:off x="1842915" y="2421054"/>
                  <a:ext cx="792879" cy="64773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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Conv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圆角矩形 32">
                  <a:extLst>
                    <a:ext uri="{FF2B5EF4-FFF2-40B4-BE49-F238E27FC236}">
                      <a16:creationId xmlns:a16="http://schemas.microsoft.com/office/drawing/2014/main" id="{74212361-711F-CC7B-FA9A-A9C6BB05C1BD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5658624" y="2421054"/>
                  <a:ext cx="1176913" cy="64773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MCSAM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3D45E7E7-8B17-1F92-D8BA-C8D52CDA9D1A}"/>
                    </a:ext>
                  </a:extLst>
                </p:cNvPr>
                <p:cNvCxnSpPr>
                  <a:cxnSpLocks/>
                  <a:stCxn id="163" idx="3"/>
                  <a:endCxn id="33" idx="1"/>
                </p:cNvCxnSpPr>
                <p:nvPr/>
              </p:nvCxnSpPr>
              <p:spPr>
                <a:xfrm>
                  <a:off x="5041051" y="2744560"/>
                  <a:ext cx="617573" cy="359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FE24427F-A7FB-D4A0-8EFD-8CA8E21A3B5E}"/>
                    </a:ext>
                  </a:extLst>
                </p:cNvPr>
                <p:cNvCxnSpPr>
                  <a:stCxn id="33" idx="3"/>
                  <a:endCxn id="45" idx="2"/>
                </p:cNvCxnSpPr>
                <p:nvPr/>
              </p:nvCxnSpPr>
              <p:spPr>
                <a:xfrm>
                  <a:off x="6835537" y="2744919"/>
                  <a:ext cx="870856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C0035CC1-A80A-8BE1-8169-39156E794A84}"/>
                    </a:ext>
                  </a:extLst>
                </p:cNvPr>
                <p:cNvCxnSpPr>
                  <a:cxnSpLocks/>
                  <a:stCxn id="45" idx="6"/>
                </p:cNvCxnSpPr>
                <p:nvPr/>
              </p:nvCxnSpPr>
              <p:spPr>
                <a:xfrm>
                  <a:off x="8007659" y="2744919"/>
                  <a:ext cx="355713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52A17F0C-78AE-79A5-29CE-566450EF036B}"/>
                    </a:ext>
                  </a:extLst>
                </p:cNvPr>
                <p:cNvSpPr txBox="1"/>
                <p:nvPr/>
              </p:nvSpPr>
              <p:spPr>
                <a:xfrm>
                  <a:off x="1219894" y="2869206"/>
                  <a:ext cx="99403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C,H,W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29646AD-D090-D96C-44E4-1588CE07BB89}"/>
                    </a:ext>
                  </a:extLst>
                </p:cNvPr>
                <p:cNvSpPr txBox="1"/>
                <p:nvPr/>
              </p:nvSpPr>
              <p:spPr>
                <a:xfrm>
                  <a:off x="6985832" y="2532920"/>
                  <a:ext cx="99403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C,H,W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717F9BC8-1954-76CC-8B46-C3ACE0FF6225}"/>
                    </a:ext>
                  </a:extLst>
                </p:cNvPr>
                <p:cNvSpPr txBox="1"/>
                <p:nvPr/>
              </p:nvSpPr>
              <p:spPr>
                <a:xfrm>
                  <a:off x="8031020" y="2506486"/>
                  <a:ext cx="99403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C,H,W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矩形: 圆角 162">
                  <a:extLst>
                    <a:ext uri="{FF2B5EF4-FFF2-40B4-BE49-F238E27FC236}">
                      <a16:creationId xmlns:a16="http://schemas.microsoft.com/office/drawing/2014/main" id="{53D6B139-4090-6006-6E1D-C78CCF85669E}"/>
                    </a:ext>
                  </a:extLst>
                </p:cNvPr>
                <p:cNvSpPr/>
                <p:nvPr/>
              </p:nvSpPr>
              <p:spPr>
                <a:xfrm>
                  <a:off x="3428673" y="2463411"/>
                  <a:ext cx="1612378" cy="562298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RSU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39CF581D-5984-B7FE-BBDC-9DE55328E670}"/>
                    </a:ext>
                  </a:extLst>
                </p:cNvPr>
                <p:cNvCxnSpPr>
                  <a:cxnSpLocks/>
                  <a:stCxn id="14" idx="3"/>
                  <a:endCxn id="163" idx="1"/>
                </p:cNvCxnSpPr>
                <p:nvPr/>
              </p:nvCxnSpPr>
              <p:spPr>
                <a:xfrm flipV="1">
                  <a:off x="2635794" y="2744560"/>
                  <a:ext cx="792879" cy="35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6" name="圆角矩形 302">
              <a:extLst>
                <a:ext uri="{FF2B5EF4-FFF2-40B4-BE49-F238E27FC236}">
                  <a16:creationId xmlns:a16="http://schemas.microsoft.com/office/drawing/2014/main" id="{730B6DB2-FDE8-20BB-5166-DF6297DF86F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31866" y="4133636"/>
              <a:ext cx="10314413" cy="1776095"/>
            </a:xfrm>
            <a:prstGeom prst="roundRect">
              <a:avLst>
                <a:gd name="adj" fmla="val 310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圆角矩形 25">
              <a:extLst>
                <a:ext uri="{FF2B5EF4-FFF2-40B4-BE49-F238E27FC236}">
                  <a16:creationId xmlns:a16="http://schemas.microsoft.com/office/drawing/2014/main" id="{CF9D2A98-54E1-624C-4ABB-0CCB3360BFF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31865" y="2737149"/>
              <a:ext cx="10328270" cy="1396487"/>
            </a:xfrm>
            <a:prstGeom prst="roundRect">
              <a:avLst>
                <a:gd name="adj" fmla="val 310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377B9627-BEB0-5EA2-9A73-FE48AC0C81F9}"/>
                </a:ext>
              </a:extLst>
            </p:cNvPr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 flipV="1">
              <a:off x="2418264" y="3649293"/>
              <a:ext cx="35941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2" name="圆角矩形 139">
              <a:extLst>
                <a:ext uri="{FF2B5EF4-FFF2-40B4-BE49-F238E27FC236}">
                  <a16:creationId xmlns:a16="http://schemas.microsoft.com/office/drawing/2014/main" id="{70C81ACE-2BC8-BD16-2A7F-3E74486030B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383214" y="3360368"/>
              <a:ext cx="102933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E186C341-7C4A-F573-2C49-6F31AEBFF3C9}"/>
                </a:ext>
              </a:extLst>
            </p:cNvPr>
            <p:cNvCxnSpPr>
              <a:cxnSpLocks/>
              <a:endCxn id="182" idx="1"/>
            </p:cNvCxnSpPr>
            <p:nvPr>
              <p:custDataLst>
                <p:tags r:id="rId5"/>
              </p:custDataLst>
            </p:nvPr>
          </p:nvCxnSpPr>
          <p:spPr>
            <a:xfrm>
              <a:off x="1009199" y="3676598"/>
              <a:ext cx="37401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09DD857C-C8A8-408E-84D2-18BB380F25E0}"/>
                </a:ext>
              </a:extLst>
            </p:cNvPr>
            <p:cNvCxnSpPr>
              <a:cxnSpLocks/>
              <a:stCxn id="188" idx="3"/>
            </p:cNvCxnSpPr>
            <p:nvPr>
              <p:custDataLst>
                <p:tags r:id="rId6"/>
              </p:custDataLst>
            </p:nvPr>
          </p:nvCxnSpPr>
          <p:spPr>
            <a:xfrm flipV="1">
              <a:off x="3458395" y="3653738"/>
              <a:ext cx="320674" cy="318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5" name="圆角矩形 151">
              <a:extLst>
                <a:ext uri="{FF2B5EF4-FFF2-40B4-BE49-F238E27FC236}">
                  <a16:creationId xmlns:a16="http://schemas.microsoft.com/office/drawing/2014/main" id="{CCDBBD74-AFAF-021F-E45F-2F3A11447D5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37164" y="2907613"/>
              <a:ext cx="2265045" cy="1201420"/>
            </a:xfrm>
            <a:prstGeom prst="roundRect">
              <a:avLst/>
            </a:prstGeom>
            <a:noFill/>
            <a:ln w="2222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7A913FB-6119-E34C-D3EA-37C4A37ED93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237799" y="2907613"/>
              <a:ext cx="226377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DownSample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</a:t>
              </a:r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C4A09E00-5876-951F-BD8D-468576D85424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 flipH="1">
              <a:off x="2612901" y="3649293"/>
              <a:ext cx="11850" cy="106589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8" name="圆角矩形 167">
              <a:extLst>
                <a:ext uri="{FF2B5EF4-FFF2-40B4-BE49-F238E27FC236}">
                  <a16:creationId xmlns:a16="http://schemas.microsoft.com/office/drawing/2014/main" id="{A814349F-7157-5884-8C93-664EE1FE4F5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777675" y="3441648"/>
              <a:ext cx="680720" cy="424815"/>
            </a:xfrm>
            <a:prstGeom prst="roundRect">
              <a:avLst/>
            </a:prstGeom>
            <a:solidFill>
              <a:srgbClr val="B9AA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GMP</a:t>
              </a:r>
            </a:p>
          </p:txBody>
        </p:sp>
        <p:sp>
          <p:nvSpPr>
            <p:cNvPr id="189" name="圆角矩形 211">
              <a:extLst>
                <a:ext uri="{FF2B5EF4-FFF2-40B4-BE49-F238E27FC236}">
                  <a16:creationId xmlns:a16="http://schemas.microsoft.com/office/drawing/2014/main" id="{16E21C59-43E4-F493-A04F-477A6E4BAF8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779069" y="3333063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90" name="圆角矩形 212">
              <a:extLst>
                <a:ext uri="{FF2B5EF4-FFF2-40B4-BE49-F238E27FC236}">
                  <a16:creationId xmlns:a16="http://schemas.microsoft.com/office/drawing/2014/main" id="{070DA471-BB3C-610A-B102-9B26F86A67E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536749" y="3333063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91" name="圆角矩形 214">
              <a:extLst>
                <a:ext uri="{FF2B5EF4-FFF2-40B4-BE49-F238E27FC236}">
                  <a16:creationId xmlns:a16="http://schemas.microsoft.com/office/drawing/2014/main" id="{E8EE16E9-B7EB-8BAD-7C1F-358FF91A168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617394" y="3333063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B7B5FFD9-ED34-7E5A-4CDE-4869DD657D29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5301164" y="3649293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3" name="圆角矩形 221">
              <a:extLst>
                <a:ext uri="{FF2B5EF4-FFF2-40B4-BE49-F238E27FC236}">
                  <a16:creationId xmlns:a16="http://schemas.microsoft.com/office/drawing/2014/main" id="{83DEBEDD-53B1-BBB3-0AF4-3534067F082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729817" y="3333063"/>
              <a:ext cx="1166717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</a:p>
          </p:txBody>
        </p: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745C0D21-B5E9-4A36-2610-CE78E1942F1A}"/>
                </a:ext>
              </a:extLst>
            </p:cNvPr>
            <p:cNvCxnSpPr>
              <a:cxnSpLocks/>
              <a:endCxn id="191" idx="1"/>
            </p:cNvCxnSpPr>
            <p:nvPr>
              <p:custDataLst>
                <p:tags r:id="rId15"/>
              </p:custDataLst>
            </p:nvPr>
          </p:nvCxnSpPr>
          <p:spPr>
            <a:xfrm flipV="1">
              <a:off x="7058844" y="3649293"/>
              <a:ext cx="55855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0ABE089F-4088-C1F0-ABC9-1D0FFD714804}"/>
                </a:ext>
              </a:extLst>
            </p:cNvPr>
            <p:cNvCxnSpPr>
              <a:cxnSpLocks/>
              <a:endCxn id="193" idx="1"/>
            </p:cNvCxnSpPr>
            <p:nvPr>
              <p:custDataLst>
                <p:tags r:id="rId16"/>
              </p:custDataLst>
            </p:nvPr>
          </p:nvCxnSpPr>
          <p:spPr>
            <a:xfrm>
              <a:off x="9139489" y="3649293"/>
              <a:ext cx="590328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8BACC563-632A-51D7-B597-90C605B12E8D}"/>
                </a:ext>
              </a:extLst>
            </p:cNvPr>
            <p:cNvCxnSpPr>
              <a:cxnSpLocks/>
              <a:stCxn id="190" idx="2"/>
              <a:endCxn id="211" idx="0"/>
            </p:cNvCxnSpPr>
            <p:nvPr>
              <p:custDataLst>
                <p:tags r:id="rId17"/>
              </p:custDataLst>
            </p:nvPr>
          </p:nvCxnSpPr>
          <p:spPr>
            <a:xfrm flipH="1">
              <a:off x="6293945" y="3965523"/>
              <a:ext cx="3852" cy="76501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8D3289E6-E5A4-3B66-9A45-82D2E178B13F}"/>
                </a:ext>
              </a:extLst>
            </p:cNvPr>
            <p:cNvCxnSpPr>
              <a:cxnSpLocks/>
              <a:stCxn id="189" idx="2"/>
              <a:endCxn id="213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4526583" y="3965523"/>
              <a:ext cx="13534" cy="765010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8" name="连接符: 肘形 207">
              <a:extLst>
                <a:ext uri="{FF2B5EF4-FFF2-40B4-BE49-F238E27FC236}">
                  <a16:creationId xmlns:a16="http://schemas.microsoft.com/office/drawing/2014/main" id="{27E23EF7-EC22-D496-84B2-F57CEDE5E2A8}"/>
                </a:ext>
              </a:extLst>
            </p:cNvPr>
            <p:cNvCxnSpPr>
              <a:cxnSpLocks/>
              <a:stCxn id="193" idx="2"/>
              <a:endCxn id="219" idx="3"/>
            </p:cNvCxnSpPr>
            <p:nvPr/>
          </p:nvCxnSpPr>
          <p:spPr>
            <a:xfrm rot="5400000">
              <a:off x="9638084" y="4374235"/>
              <a:ext cx="1083805" cy="266381"/>
            </a:xfrm>
            <a:prstGeom prst="bent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DFFAF4CC-7558-6B34-65DD-4CFEB9C3F56D}"/>
                </a:ext>
              </a:extLst>
            </p:cNvPr>
            <p:cNvGrpSpPr/>
            <p:nvPr/>
          </p:nvGrpSpPr>
          <p:grpSpPr>
            <a:xfrm>
              <a:off x="7572285" y="4336325"/>
              <a:ext cx="2510970" cy="1299236"/>
              <a:chOff x="8043311" y="4003969"/>
              <a:chExt cx="2510970" cy="1299236"/>
            </a:xfrm>
          </p:grpSpPr>
          <p:sp>
            <p:nvSpPr>
              <p:cNvPr id="219" name="圆角矩形 233">
                <a:extLst>
                  <a:ext uri="{FF2B5EF4-FFF2-40B4-BE49-F238E27FC236}">
                    <a16:creationId xmlns:a16="http://schemas.microsoft.com/office/drawing/2014/main" id="{28C705BB-9C1D-6F78-65F8-30433FBE254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9890760" y="4525519"/>
                <a:ext cx="627061" cy="382905"/>
              </a:xfrm>
              <a:prstGeom prst="roundRect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</a:t>
                </a:r>
              </a:p>
            </p:txBody>
          </p:sp>
          <p:grpSp>
            <p:nvGrpSpPr>
              <p:cNvPr id="220" name="组合 219">
                <a:extLst>
                  <a:ext uri="{FF2B5EF4-FFF2-40B4-BE49-F238E27FC236}">
                    <a16:creationId xmlns:a16="http://schemas.microsoft.com/office/drawing/2014/main" id="{E6ACE42E-E481-3CDB-3053-D10EEB392F39}"/>
                  </a:ext>
                </a:extLst>
              </p:cNvPr>
              <p:cNvGrpSpPr/>
              <p:nvPr/>
            </p:nvGrpSpPr>
            <p:grpSpPr>
              <a:xfrm>
                <a:off x="9399746" y="4545522"/>
                <a:ext cx="342265" cy="342900"/>
                <a:chOff x="8728" y="7373"/>
                <a:chExt cx="539" cy="540"/>
              </a:xfrm>
            </p:grpSpPr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3ED109FB-8DD4-138E-9C84-7E48217A2722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3"/>
                  </p:custDataLst>
                </p:nvPr>
              </p:nvSpPr>
              <p:spPr>
                <a:xfrm>
                  <a:off x="8728" y="7373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96B7339-493E-1C1F-DB24-B90BD8ADB12C}"/>
                    </a:ext>
                  </a:extLst>
                </p:cNvPr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8729" y="7373"/>
                  <a:ext cx="539" cy="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221" name="圆角矩形 151">
                <a:extLst>
                  <a:ext uri="{FF2B5EF4-FFF2-40B4-BE49-F238E27FC236}">
                    <a16:creationId xmlns:a16="http://schemas.microsoft.com/office/drawing/2014/main" id="{86D766AA-71FD-9D1D-7D9C-1BA558374B14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8043311" y="4003969"/>
                <a:ext cx="2510970" cy="1299236"/>
              </a:xfrm>
              <a:prstGeom prst="roundRect">
                <a:avLst/>
              </a:prstGeom>
              <a:noFill/>
              <a:ln w="22225" cmpd="sng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圆角矩形 251">
                <a:extLst>
                  <a:ext uri="{FF2B5EF4-FFF2-40B4-BE49-F238E27FC236}">
                    <a16:creationId xmlns:a16="http://schemas.microsoft.com/office/drawing/2014/main" id="{FFEBB2D2-93A6-A87C-EC47-277299505CA0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145334" y="4399362"/>
                <a:ext cx="1052513" cy="632460"/>
              </a:xfrm>
              <a:prstGeom prst="roundRect">
                <a:avLst/>
              </a:prstGeom>
              <a:solidFill>
                <a:srgbClr val="A0D6F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ResNet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</a:t>
                </a:r>
              </a:p>
            </p:txBody>
          </p:sp>
          <p:cxnSp>
            <p:nvCxnSpPr>
              <p:cNvPr id="223" name="直接箭头连接符 222">
                <a:extLst>
                  <a:ext uri="{FF2B5EF4-FFF2-40B4-BE49-F238E27FC236}">
                    <a16:creationId xmlns:a16="http://schemas.microsoft.com/office/drawing/2014/main" id="{5990B014-337E-769C-834B-D4DDD3847260}"/>
                  </a:ext>
                </a:extLst>
              </p:cNvPr>
              <p:cNvCxnSpPr>
                <a:cxnSpLocks/>
                <a:stCxn id="219" idx="1"/>
                <a:endCxn id="227" idx="3"/>
              </p:cNvCxnSpPr>
              <p:nvPr/>
            </p:nvCxnSpPr>
            <p:spPr>
              <a:xfrm flipH="1">
                <a:off x="9742646" y="4716972"/>
                <a:ext cx="1481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>
                <a:extLst>
                  <a:ext uri="{FF2B5EF4-FFF2-40B4-BE49-F238E27FC236}">
                    <a16:creationId xmlns:a16="http://schemas.microsoft.com/office/drawing/2014/main" id="{A2A854E5-CB0E-C804-6B5D-CADDD465D1F5}"/>
                  </a:ext>
                </a:extLst>
              </p:cNvPr>
              <p:cNvCxnSpPr>
                <a:cxnSpLocks/>
                <a:stCxn id="226" idx="2"/>
                <a:endCxn id="222" idx="3"/>
              </p:cNvCxnSpPr>
              <p:nvPr/>
            </p:nvCxnSpPr>
            <p:spPr>
              <a:xfrm flipH="1" flipV="1">
                <a:off x="9197847" y="4715592"/>
                <a:ext cx="201899" cy="1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228F4F4B-25A7-3B5F-E88C-CDC624620EC8}"/>
                  </a:ext>
                </a:extLst>
              </p:cNvPr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8208560" y="4057708"/>
                <a:ext cx="2263775" cy="361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Stage </a:t>
                </a:r>
              </a:p>
            </p:txBody>
          </p:sp>
        </p:grpSp>
        <p:cxnSp>
          <p:nvCxnSpPr>
            <p:cNvPr id="210" name="连接符: 肘形 209">
              <a:extLst>
                <a:ext uri="{FF2B5EF4-FFF2-40B4-BE49-F238E27FC236}">
                  <a16:creationId xmlns:a16="http://schemas.microsoft.com/office/drawing/2014/main" id="{C65F6D47-EF27-2378-3849-CCAC39C2B80F}"/>
                </a:ext>
              </a:extLst>
            </p:cNvPr>
            <p:cNvCxnSpPr>
              <a:cxnSpLocks/>
              <a:stCxn id="191" idx="2"/>
              <a:endCxn id="227" idx="0"/>
            </p:cNvCxnSpPr>
            <p:nvPr/>
          </p:nvCxnSpPr>
          <p:spPr>
            <a:xfrm rot="16200000" flipH="1">
              <a:off x="8283288" y="4060677"/>
              <a:ext cx="912355" cy="7220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155016D0-E33F-8588-16DD-D4BCF83FBD9A}"/>
                </a:ext>
              </a:extLst>
            </p:cNvPr>
            <p:cNvSpPr/>
            <p:nvPr/>
          </p:nvSpPr>
          <p:spPr>
            <a:xfrm>
              <a:off x="5567029" y="4730533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3CF2AE80-025F-3D26-6DFC-D19861713475}"/>
                </a:ext>
              </a:extLst>
            </p:cNvPr>
            <p:cNvSpPr/>
            <p:nvPr/>
          </p:nvSpPr>
          <p:spPr>
            <a:xfrm>
              <a:off x="1933609" y="4715183"/>
              <a:ext cx="1358583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331F3537-F98D-2B5A-9886-D880AA5EEC24}"/>
                </a:ext>
              </a:extLst>
            </p:cNvPr>
            <p:cNvSpPr/>
            <p:nvPr/>
          </p:nvSpPr>
          <p:spPr>
            <a:xfrm>
              <a:off x="3799667" y="4730533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324C23D0-CA86-03FD-A39F-7D652169AC44}"/>
                </a:ext>
              </a:extLst>
            </p:cNvPr>
            <p:cNvCxnSpPr>
              <a:cxnSpLocks/>
              <a:stCxn id="222" idx="1"/>
              <a:endCxn id="211" idx="3"/>
            </p:cNvCxnSpPr>
            <p:nvPr/>
          </p:nvCxnSpPr>
          <p:spPr>
            <a:xfrm flipH="1" flipV="1">
              <a:off x="7020861" y="5046277"/>
              <a:ext cx="653447" cy="1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867E0A87-93D1-5E58-5D70-D0689E59DBFD}"/>
                </a:ext>
              </a:extLst>
            </p:cNvPr>
            <p:cNvCxnSpPr>
              <a:cxnSpLocks/>
              <a:stCxn id="211" idx="1"/>
              <a:endCxn id="213" idx="3"/>
            </p:cNvCxnSpPr>
            <p:nvPr/>
          </p:nvCxnSpPr>
          <p:spPr>
            <a:xfrm flipH="1">
              <a:off x="5253499" y="5046277"/>
              <a:ext cx="313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44240724-7D75-65C0-CCFA-E98CAC294876}"/>
                </a:ext>
              </a:extLst>
            </p:cNvPr>
            <p:cNvCxnSpPr>
              <a:cxnSpLocks/>
              <a:stCxn id="213" idx="1"/>
              <a:endCxn id="212" idx="3"/>
            </p:cNvCxnSpPr>
            <p:nvPr/>
          </p:nvCxnSpPr>
          <p:spPr>
            <a:xfrm flipH="1" flipV="1">
              <a:off x="3292192" y="5030927"/>
              <a:ext cx="507475" cy="1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218ADA85-452A-2B79-9116-BCB32FB2C84A}"/>
                </a:ext>
              </a:extLst>
            </p:cNvPr>
            <p:cNvCxnSpPr>
              <a:cxnSpLocks/>
              <a:stCxn id="212" idx="1"/>
            </p:cNvCxnSpPr>
            <p:nvPr/>
          </p:nvCxnSpPr>
          <p:spPr>
            <a:xfrm flipH="1" flipV="1">
              <a:off x="1228995" y="5030834"/>
              <a:ext cx="704614" cy="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1F846740-AA07-A090-C531-B685C3C69B0C}"/>
                </a:ext>
              </a:extLst>
            </p:cNvPr>
            <p:cNvSpPr txBox="1"/>
            <p:nvPr/>
          </p:nvSpPr>
          <p:spPr>
            <a:xfrm>
              <a:off x="7382217" y="2754637"/>
              <a:ext cx="3864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GMP: global maximum pooling UP: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429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EF065F66-CCEC-542B-DB20-A60D34A85D16}"/>
              </a:ext>
            </a:extLst>
          </p:cNvPr>
          <p:cNvGrpSpPr/>
          <p:nvPr/>
        </p:nvGrpSpPr>
        <p:grpSpPr>
          <a:xfrm>
            <a:off x="-650352" y="1507787"/>
            <a:ext cx="13327108" cy="3842426"/>
            <a:chOff x="-650352" y="1507787"/>
            <a:chExt cx="13327108" cy="3842426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8026672-1E4B-B55D-343D-DF8FDD7C448F}"/>
                </a:ext>
              </a:extLst>
            </p:cNvPr>
            <p:cNvGrpSpPr/>
            <p:nvPr/>
          </p:nvGrpSpPr>
          <p:grpSpPr>
            <a:xfrm>
              <a:off x="-650352" y="1507787"/>
              <a:ext cx="13327108" cy="3842426"/>
              <a:chOff x="10048" y="2596874"/>
              <a:chExt cx="13327108" cy="3842426"/>
            </a:xfrm>
          </p:grpSpPr>
          <p:sp>
            <p:nvSpPr>
              <p:cNvPr id="6" name="圆角矩形 30">
                <a:extLst>
                  <a:ext uri="{FF2B5EF4-FFF2-40B4-BE49-F238E27FC236}">
                    <a16:creationId xmlns:a16="http://schemas.microsoft.com/office/drawing/2014/main" id="{7A2C08EF-EDE4-5ADD-BEA5-B5551222FC42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10048" y="2596874"/>
                <a:ext cx="3010940" cy="3842426"/>
              </a:xfrm>
              <a:prstGeom prst="roundRect">
                <a:avLst>
                  <a:gd name="adj" fmla="val 4278"/>
                </a:avLst>
              </a:prstGeom>
              <a:solidFill>
                <a:srgbClr val="FFEBEB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49861420-0FE2-1C4D-995B-FAA4CEF0D8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24613" y="5715752"/>
                <a:ext cx="301266" cy="320305"/>
                <a:chOff x="7436" y="6880"/>
                <a:chExt cx="447" cy="447"/>
              </a:xfrm>
            </p:grpSpPr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EDAB73E3-7456-AEC2-A4A3-264838DD0806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7"/>
                  </p:custDataLst>
                </p:nvPr>
              </p:nvSpPr>
              <p:spPr>
                <a:xfrm>
                  <a:off x="7436" y="6880"/>
                  <a:ext cx="447" cy="447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D7CE961-D576-4320-E355-CAC78964D0FD}"/>
                    </a:ext>
                  </a:extLst>
                </p:cNvPr>
                <p:cNvCxnSpPr>
                  <a:cxnSpLocks/>
                  <a:stCxn id="45" idx="2"/>
                  <a:endCxn id="45" idx="6"/>
                </p:cNvCxnSpPr>
                <p:nvPr>
                  <p:custDataLst>
                    <p:tags r:id="rId28"/>
                  </p:custDataLst>
                </p:nvPr>
              </p:nvCxnSpPr>
              <p:spPr>
                <a:xfrm>
                  <a:off x="7436" y="7103"/>
                  <a:ext cx="44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C0E82CC7-3350-7D2F-F025-2E03D019008D}"/>
                    </a:ext>
                  </a:extLst>
                </p:cNvPr>
                <p:cNvCxnSpPr>
                  <a:cxnSpLocks/>
                  <a:stCxn id="45" idx="0"/>
                  <a:endCxn id="45" idx="4"/>
                </p:cNvCxnSpPr>
                <p:nvPr>
                  <p:custDataLst>
                    <p:tags r:id="rId29"/>
                  </p:custDataLst>
                </p:nvPr>
              </p:nvCxnSpPr>
              <p:spPr>
                <a:xfrm>
                  <a:off x="7660" y="6880"/>
                  <a:ext cx="0" cy="44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9CABBC7-3468-98C0-53FB-A51E9173E4B4}"/>
                  </a:ext>
                </a:extLst>
              </p:cNvPr>
              <p:cNvCxnSpPr>
                <a:cxnSpLocks/>
                <a:endCxn id="14" idx="0"/>
              </p:cNvCxnSpPr>
              <p:nvPr>
                <p:custDataLst>
                  <p:tags r:id="rId2"/>
                </p:custDataLst>
              </p:nvPr>
            </p:nvCxnSpPr>
            <p:spPr>
              <a:xfrm>
                <a:off x="1675246" y="2786946"/>
                <a:ext cx="1" cy="513605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圆角矩形 32">
                <a:extLst>
                  <a:ext uri="{FF2B5EF4-FFF2-40B4-BE49-F238E27FC236}">
                    <a16:creationId xmlns:a16="http://schemas.microsoft.com/office/drawing/2014/main" id="{B58263A8-CC48-3FFC-D815-64E1613D8019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278807" y="3300551"/>
                <a:ext cx="792879" cy="64773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Conv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74212361-711F-CC7B-FA9A-A9C6BB05C1BD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086790" y="4882209"/>
                <a:ext cx="1176913" cy="49847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MCSAM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2A17F0C-78AE-79A5-29CE-566450EF036B}"/>
                  </a:ext>
                </a:extLst>
              </p:cNvPr>
              <p:cNvSpPr txBox="1"/>
              <p:nvPr/>
            </p:nvSpPr>
            <p:spPr>
              <a:xfrm>
                <a:off x="1766687" y="6143232"/>
                <a:ext cx="994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29646AD-D090-D96C-44E4-1588CE07BB89}"/>
                  </a:ext>
                </a:extLst>
              </p:cNvPr>
              <p:cNvSpPr txBox="1"/>
              <p:nvPr/>
            </p:nvSpPr>
            <p:spPr>
              <a:xfrm>
                <a:off x="1941303" y="3874863"/>
                <a:ext cx="994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17F9BC8-1954-76CC-8B46-C3ACE0FF6225}"/>
                  </a:ext>
                </a:extLst>
              </p:cNvPr>
              <p:cNvSpPr txBox="1"/>
              <p:nvPr/>
            </p:nvSpPr>
            <p:spPr>
              <a:xfrm>
                <a:off x="1845219" y="5553488"/>
                <a:ext cx="994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53D6B139-4090-6006-6E1D-C78CCF85669E}"/>
                  </a:ext>
                </a:extLst>
              </p:cNvPr>
              <p:cNvSpPr/>
              <p:nvPr/>
            </p:nvSpPr>
            <p:spPr>
              <a:xfrm>
                <a:off x="874762" y="4218182"/>
                <a:ext cx="1612378" cy="46191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RSU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325923A-A50C-0A3B-6AFE-2DFE6C88D1A6}"/>
                  </a:ext>
                </a:extLst>
              </p:cNvPr>
              <p:cNvGrpSpPr/>
              <p:nvPr/>
            </p:nvGrpSpPr>
            <p:grpSpPr>
              <a:xfrm>
                <a:off x="3008886" y="2596874"/>
                <a:ext cx="10328270" cy="3842426"/>
                <a:chOff x="3016654" y="2737149"/>
                <a:chExt cx="10328270" cy="3172582"/>
              </a:xfrm>
            </p:grpSpPr>
            <p:sp>
              <p:nvSpPr>
                <p:cNvPr id="176" name="圆角矩形 302">
                  <a:extLst>
                    <a:ext uri="{FF2B5EF4-FFF2-40B4-BE49-F238E27FC236}">
                      <a16:creationId xmlns:a16="http://schemas.microsoft.com/office/drawing/2014/main" id="{730B6DB2-FDE8-20BB-5166-DF6297DF86F6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3016655" y="4133636"/>
                  <a:ext cx="10314413" cy="1776095"/>
                </a:xfrm>
                <a:prstGeom prst="roundRect">
                  <a:avLst>
                    <a:gd name="adj" fmla="val 310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圆角矩形 25">
                  <a:extLst>
                    <a:ext uri="{FF2B5EF4-FFF2-40B4-BE49-F238E27FC236}">
                      <a16:creationId xmlns:a16="http://schemas.microsoft.com/office/drawing/2014/main" id="{CF9D2A98-54E1-624C-4ABB-0CCB3360BFF0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016654" y="2737149"/>
                  <a:ext cx="10328270" cy="1396487"/>
                </a:xfrm>
                <a:prstGeom prst="roundRect">
                  <a:avLst>
                    <a:gd name="adj" fmla="val 310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377B9627-BEB0-5EA2-9A73-FE48AC0C81F9}"/>
                    </a:ext>
                  </a:extLst>
                </p:cNvPr>
                <p:cNvCxnSpPr>
                  <a:cxnSpLocks/>
                </p:cNvCxnSpPr>
                <p:nvPr>
                  <p:custDataLst>
                    <p:tags r:id="rId7"/>
                  </p:custDataLst>
                </p:nvPr>
              </p:nvCxnSpPr>
              <p:spPr>
                <a:xfrm flipV="1">
                  <a:off x="4503053" y="3649293"/>
                  <a:ext cx="359410" cy="4445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2" name="圆角矩形 139">
                  <a:extLst>
                    <a:ext uri="{FF2B5EF4-FFF2-40B4-BE49-F238E27FC236}">
                      <a16:creationId xmlns:a16="http://schemas.microsoft.com/office/drawing/2014/main" id="{70C81ACE-2BC8-BD16-2A7F-3E74486030B3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468003" y="3360368"/>
                  <a:ext cx="1029335" cy="632460"/>
                </a:xfrm>
                <a:prstGeom prst="roundRect">
                  <a:avLst/>
                </a:prstGeom>
                <a:solidFill>
                  <a:srgbClr val="A0D6F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ResNet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Block</a:t>
                  </a:r>
                </a:p>
              </p:txBody>
            </p:sp>
            <p:cxnSp>
              <p:nvCxnSpPr>
                <p:cNvPr id="183" name="直接箭头连接符 182">
                  <a:extLst>
                    <a:ext uri="{FF2B5EF4-FFF2-40B4-BE49-F238E27FC236}">
                      <a16:creationId xmlns:a16="http://schemas.microsoft.com/office/drawing/2014/main" id="{E186C341-7C4A-F573-2C49-6F31AEBFF3C9}"/>
                    </a:ext>
                  </a:extLst>
                </p:cNvPr>
                <p:cNvCxnSpPr>
                  <a:cxnSpLocks/>
                  <a:endCxn id="182" idx="1"/>
                </p:cNvCxnSpPr>
                <p:nvPr>
                  <p:custDataLst>
                    <p:tags r:id="rId9"/>
                  </p:custDataLst>
                </p:nvPr>
              </p:nvCxnSpPr>
              <p:spPr>
                <a:xfrm>
                  <a:off x="3093988" y="3676598"/>
                  <a:ext cx="374015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09DD857C-C8A8-408E-84D2-18BB380F25E0}"/>
                    </a:ext>
                  </a:extLst>
                </p:cNvPr>
                <p:cNvCxnSpPr>
                  <a:cxnSpLocks/>
                  <a:stCxn id="188" idx="3"/>
                </p:cNvCxnSpPr>
                <p:nvPr>
                  <p:custDataLst>
                    <p:tags r:id="rId10"/>
                  </p:custDataLst>
                </p:nvPr>
              </p:nvCxnSpPr>
              <p:spPr>
                <a:xfrm flipV="1">
                  <a:off x="5543184" y="3653738"/>
                  <a:ext cx="320674" cy="318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5" name="圆角矩形 151">
                  <a:extLst>
                    <a:ext uri="{FF2B5EF4-FFF2-40B4-BE49-F238E27FC236}">
                      <a16:creationId xmlns:a16="http://schemas.microsoft.com/office/drawing/2014/main" id="{CCDBBD74-AFAF-021F-E45F-2F3A11447D5D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3321953" y="2907613"/>
                  <a:ext cx="2265045" cy="1201420"/>
                </a:xfrm>
                <a:prstGeom prst="roundRect">
                  <a:avLst/>
                </a:prstGeom>
                <a:noFill/>
                <a:ln w="22225" cmpd="sng">
                  <a:solidFill>
                    <a:schemeClr val="accent6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B7A913FB-6119-E34C-D3EA-37C4A37ED931}"/>
                    </a:ext>
                  </a:extLst>
                </p:cNvPr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3322588" y="2907613"/>
                  <a:ext cx="2263775" cy="361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DownSample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 </a:t>
                  </a:r>
                </a:p>
              </p:txBody>
            </p:sp>
            <p:cxnSp>
              <p:nvCxnSpPr>
                <p:cNvPr id="187" name="直接箭头连接符 186">
                  <a:extLst>
                    <a:ext uri="{FF2B5EF4-FFF2-40B4-BE49-F238E27FC236}">
                      <a16:creationId xmlns:a16="http://schemas.microsoft.com/office/drawing/2014/main" id="{C4A09E00-5876-951F-BD8D-468576D85424}"/>
                    </a:ext>
                  </a:extLst>
                </p:cNvPr>
                <p:cNvCxnSpPr>
                  <a:cxnSpLocks/>
                  <a:endCxn id="212" idx="0"/>
                </p:cNvCxnSpPr>
                <p:nvPr/>
              </p:nvCxnSpPr>
              <p:spPr>
                <a:xfrm flipH="1">
                  <a:off x="4697690" y="3649293"/>
                  <a:ext cx="11850" cy="1065890"/>
                </a:xfrm>
                <a:prstGeom prst="straightConnector1">
                  <a:avLst/>
                </a:prstGeom>
                <a:ln w="19050">
                  <a:solidFill>
                    <a:srgbClr val="91ACE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8" name="圆角矩形 167">
                  <a:extLst>
                    <a:ext uri="{FF2B5EF4-FFF2-40B4-BE49-F238E27FC236}">
                      <a16:creationId xmlns:a16="http://schemas.microsoft.com/office/drawing/2014/main" id="{A814349F-7157-5884-8C93-664EE1FE4F5E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4862464" y="3441648"/>
                  <a:ext cx="680720" cy="424815"/>
                </a:xfrm>
                <a:prstGeom prst="roundRect">
                  <a:avLst/>
                </a:prstGeom>
                <a:solidFill>
                  <a:srgbClr val="B9AAC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GMP</a:t>
                  </a:r>
                </a:p>
              </p:txBody>
            </p:sp>
            <p:sp>
              <p:nvSpPr>
                <p:cNvPr id="189" name="圆角矩形 211">
                  <a:extLst>
                    <a:ext uri="{FF2B5EF4-FFF2-40B4-BE49-F238E27FC236}">
                      <a16:creationId xmlns:a16="http://schemas.microsoft.com/office/drawing/2014/main" id="{16E21C59-43E4-F493-A04F-477A6E4BAF8E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863858" y="3333063"/>
                  <a:ext cx="1522095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DownSample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Stage 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190" name="圆角矩形 212">
                  <a:extLst>
                    <a:ext uri="{FF2B5EF4-FFF2-40B4-BE49-F238E27FC236}">
                      <a16:creationId xmlns:a16="http://schemas.microsoft.com/office/drawing/2014/main" id="{070DA471-BB3C-610A-B102-9B26F86A67E5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7621538" y="3333063"/>
                  <a:ext cx="1522095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DownSample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Stage 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191" name="圆角矩形 214">
                  <a:extLst>
                    <a:ext uri="{FF2B5EF4-FFF2-40B4-BE49-F238E27FC236}">
                      <a16:creationId xmlns:a16="http://schemas.microsoft.com/office/drawing/2014/main" id="{E8EE16E9-B7EB-8BAD-7C1F-358FF91A168E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9702183" y="3333063"/>
                  <a:ext cx="1522095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DownSample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Stage 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192" name="直接箭头连接符 191">
                  <a:extLst>
                    <a:ext uri="{FF2B5EF4-FFF2-40B4-BE49-F238E27FC236}">
                      <a16:creationId xmlns:a16="http://schemas.microsoft.com/office/drawing/2014/main" id="{B7B5FFD9-ED34-7E5A-4CDE-4869DD657D29}"/>
                    </a:ext>
                  </a:extLst>
                </p:cNvPr>
                <p:cNvCxnSpPr/>
                <p:nvPr>
                  <p:custDataLst>
                    <p:tags r:id="rId17"/>
                  </p:custDataLst>
                </p:nvPr>
              </p:nvCxnSpPr>
              <p:spPr>
                <a:xfrm>
                  <a:off x="7385953" y="3649293"/>
                  <a:ext cx="235585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93" name="圆角矩形 221">
                  <a:extLst>
                    <a:ext uri="{FF2B5EF4-FFF2-40B4-BE49-F238E27FC236}">
                      <a16:creationId xmlns:a16="http://schemas.microsoft.com/office/drawing/2014/main" id="{83DEBEDD-53B1-BBB3-0AF4-3534067F082C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1814606" y="3333063"/>
                  <a:ext cx="1166717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ResNet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Block</a:t>
                  </a:r>
                </a:p>
              </p:txBody>
            </p:sp>
            <p:cxnSp>
              <p:nvCxnSpPr>
                <p:cNvPr id="194" name="直接箭头连接符 193">
                  <a:extLst>
                    <a:ext uri="{FF2B5EF4-FFF2-40B4-BE49-F238E27FC236}">
                      <a16:creationId xmlns:a16="http://schemas.microsoft.com/office/drawing/2014/main" id="{745C0D21-B5E9-4A36-2610-CE78E1942F1A}"/>
                    </a:ext>
                  </a:extLst>
                </p:cNvPr>
                <p:cNvCxnSpPr>
                  <a:cxnSpLocks/>
                  <a:endCxn id="191" idx="1"/>
                </p:cNvCxnSpPr>
                <p:nvPr>
                  <p:custDataLst>
                    <p:tags r:id="rId19"/>
                  </p:custDataLst>
                </p:nvPr>
              </p:nvCxnSpPr>
              <p:spPr>
                <a:xfrm flipV="1">
                  <a:off x="9143633" y="3649293"/>
                  <a:ext cx="558550" cy="4445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0ABE089F-4088-C1F0-ABC9-1D0FFD714804}"/>
                    </a:ext>
                  </a:extLst>
                </p:cNvPr>
                <p:cNvCxnSpPr>
                  <a:cxnSpLocks/>
                  <a:endCxn id="193" idx="1"/>
                </p:cNvCxnSpPr>
                <p:nvPr>
                  <p:custDataLst>
                    <p:tags r:id="rId20"/>
                  </p:custDataLst>
                </p:nvPr>
              </p:nvCxnSpPr>
              <p:spPr>
                <a:xfrm>
                  <a:off x="11224278" y="3649293"/>
                  <a:ext cx="590328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箭头连接符 202">
                  <a:extLst>
                    <a:ext uri="{FF2B5EF4-FFF2-40B4-BE49-F238E27FC236}">
                      <a16:creationId xmlns:a16="http://schemas.microsoft.com/office/drawing/2014/main" id="{8BACC563-632A-51D7-B597-90C605B12E8D}"/>
                    </a:ext>
                  </a:extLst>
                </p:cNvPr>
                <p:cNvCxnSpPr>
                  <a:cxnSpLocks/>
                  <a:stCxn id="190" idx="2"/>
                  <a:endCxn id="211" idx="0"/>
                </p:cNvCxnSpPr>
                <p:nvPr>
                  <p:custDataLst>
                    <p:tags r:id="rId21"/>
                  </p:custDataLst>
                </p:nvPr>
              </p:nvCxnSpPr>
              <p:spPr>
                <a:xfrm flipH="1">
                  <a:off x="8378734" y="3965523"/>
                  <a:ext cx="3852" cy="765010"/>
                </a:xfrm>
                <a:prstGeom prst="straightConnector1">
                  <a:avLst/>
                </a:prstGeom>
                <a:ln w="19050">
                  <a:solidFill>
                    <a:srgbClr val="91ACE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箭头连接符 203">
                  <a:extLst>
                    <a:ext uri="{FF2B5EF4-FFF2-40B4-BE49-F238E27FC236}">
                      <a16:creationId xmlns:a16="http://schemas.microsoft.com/office/drawing/2014/main" id="{8D3289E6-E5A4-3B66-9A45-82D2E178B13F}"/>
                    </a:ext>
                  </a:extLst>
                </p:cNvPr>
                <p:cNvCxnSpPr>
                  <a:cxnSpLocks/>
                  <a:stCxn id="189" idx="2"/>
                  <a:endCxn id="213" idx="0"/>
                </p:cNvCxnSpPr>
                <p:nvPr>
                  <p:custDataLst>
                    <p:tags r:id="rId22"/>
                  </p:custDataLst>
                </p:nvPr>
              </p:nvCxnSpPr>
              <p:spPr>
                <a:xfrm flipH="1">
                  <a:off x="6611372" y="3965523"/>
                  <a:ext cx="13534" cy="765010"/>
                </a:xfrm>
                <a:prstGeom prst="straightConnector1">
                  <a:avLst/>
                </a:prstGeom>
                <a:ln w="19050">
                  <a:solidFill>
                    <a:srgbClr val="91ACE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连接符: 肘形 207">
                  <a:extLst>
                    <a:ext uri="{FF2B5EF4-FFF2-40B4-BE49-F238E27FC236}">
                      <a16:creationId xmlns:a16="http://schemas.microsoft.com/office/drawing/2014/main" id="{27E23EF7-EC22-D496-84B2-F57CEDE5E2A8}"/>
                    </a:ext>
                  </a:extLst>
                </p:cNvPr>
                <p:cNvCxnSpPr>
                  <a:cxnSpLocks/>
                  <a:stCxn id="193" idx="2"/>
                  <a:endCxn id="219" idx="3"/>
                </p:cNvCxnSpPr>
                <p:nvPr/>
              </p:nvCxnSpPr>
              <p:spPr>
                <a:xfrm rot="5400000">
                  <a:off x="11722873" y="4374235"/>
                  <a:ext cx="1083805" cy="266381"/>
                </a:xfrm>
                <a:prstGeom prst="bentConnector2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DFFAF4CC-7558-6B34-65DD-4CFEB9C3F56D}"/>
                    </a:ext>
                  </a:extLst>
                </p:cNvPr>
                <p:cNvGrpSpPr/>
                <p:nvPr/>
              </p:nvGrpSpPr>
              <p:grpSpPr>
                <a:xfrm>
                  <a:off x="9657074" y="4336325"/>
                  <a:ext cx="2510970" cy="1299236"/>
                  <a:chOff x="8043311" y="4003969"/>
                  <a:chExt cx="2510970" cy="1299236"/>
                </a:xfrm>
              </p:grpSpPr>
              <p:sp>
                <p:nvSpPr>
                  <p:cNvPr id="219" name="圆角矩形 233">
                    <a:extLst>
                      <a:ext uri="{FF2B5EF4-FFF2-40B4-BE49-F238E27FC236}">
                        <a16:creationId xmlns:a16="http://schemas.microsoft.com/office/drawing/2014/main" id="{28C705BB-9C1D-6F78-65F8-30433FBE2544}"/>
                      </a:ext>
                    </a:extLst>
                  </p:cNvPr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9890760" y="4525519"/>
                    <a:ext cx="627061" cy="382905"/>
                  </a:xfrm>
                  <a:prstGeom prst="round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</a:t>
                    </a:r>
                  </a:p>
                </p:txBody>
              </p:sp>
              <p:sp>
                <p:nvSpPr>
                  <p:cNvPr id="221" name="圆角矩形 151">
                    <a:extLst>
                      <a:ext uri="{FF2B5EF4-FFF2-40B4-BE49-F238E27FC236}">
                        <a16:creationId xmlns:a16="http://schemas.microsoft.com/office/drawing/2014/main" id="{86D766AA-71FD-9D1D-7D9C-1BA558374B14}"/>
                      </a:ext>
                    </a:extLst>
                  </p:cNvPr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8043311" y="4003969"/>
                    <a:ext cx="2510970" cy="1299236"/>
                  </a:xfrm>
                  <a:prstGeom prst="roundRect">
                    <a:avLst/>
                  </a:prstGeom>
                  <a:noFill/>
                  <a:ln w="22225" cmpd="sng">
                    <a:solidFill>
                      <a:schemeClr val="accent6"/>
                    </a:solidFill>
                    <a:prstDash val="lg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圆角矩形 251">
                    <a:extLst>
                      <a:ext uri="{FF2B5EF4-FFF2-40B4-BE49-F238E27FC236}">
                        <a16:creationId xmlns:a16="http://schemas.microsoft.com/office/drawing/2014/main" id="{FFEBB2D2-93A6-A87C-EC47-277299505CA0}"/>
                      </a:ext>
                    </a:extLst>
                  </p:cNvPr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8145334" y="4399362"/>
                    <a:ext cx="1052513" cy="632460"/>
                  </a:xfrm>
                  <a:prstGeom prst="roundRect">
                    <a:avLst/>
                  </a:prstGeom>
                  <a:solidFill>
                    <a:srgbClr val="A0D6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ResNet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Block</a:t>
                    </a:r>
                  </a:p>
                </p:txBody>
              </p:sp>
              <p:cxnSp>
                <p:nvCxnSpPr>
                  <p:cNvPr id="223" name="直接箭头连接符 222">
                    <a:extLst>
                      <a:ext uri="{FF2B5EF4-FFF2-40B4-BE49-F238E27FC236}">
                        <a16:creationId xmlns:a16="http://schemas.microsoft.com/office/drawing/2014/main" id="{5990B014-337E-769C-834B-D4DDD3847260}"/>
                      </a:ext>
                    </a:extLst>
                  </p:cNvPr>
                  <p:cNvCxnSpPr>
                    <a:cxnSpLocks/>
                    <a:stCxn id="219" idx="1"/>
                  </p:cNvCxnSpPr>
                  <p:nvPr/>
                </p:nvCxnSpPr>
                <p:spPr>
                  <a:xfrm flipH="1">
                    <a:off x="9754711" y="4716972"/>
                    <a:ext cx="136049" cy="793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箭头连接符 223">
                    <a:extLst>
                      <a:ext uri="{FF2B5EF4-FFF2-40B4-BE49-F238E27FC236}">
                        <a16:creationId xmlns:a16="http://schemas.microsoft.com/office/drawing/2014/main" id="{A2A854E5-CB0E-C804-6B5D-CADDD465D1F5}"/>
                      </a:ext>
                    </a:extLst>
                  </p:cNvPr>
                  <p:cNvCxnSpPr>
                    <a:cxnSpLocks/>
                    <a:endCxn id="222" idx="3"/>
                  </p:cNvCxnSpPr>
                  <p:nvPr/>
                </p:nvCxnSpPr>
                <p:spPr>
                  <a:xfrm flipH="1" flipV="1">
                    <a:off x="9197847" y="4715592"/>
                    <a:ext cx="201899" cy="10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228F4F4B-25A7-3B5F-E88C-CDC624620EC8}"/>
                      </a:ext>
                    </a:extLst>
                  </p:cNvPr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8208560" y="4057708"/>
                    <a:ext cx="2263775" cy="3613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UpSample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Stage </a:t>
                    </a:r>
                  </a:p>
                </p:txBody>
              </p:sp>
            </p:grpSp>
            <p:cxnSp>
              <p:nvCxnSpPr>
                <p:cNvPr id="210" name="连接符: 肘形 209">
                  <a:extLst>
                    <a:ext uri="{FF2B5EF4-FFF2-40B4-BE49-F238E27FC236}">
                      <a16:creationId xmlns:a16="http://schemas.microsoft.com/office/drawing/2014/main" id="{C65F6D47-EF27-2378-3849-CCAC39C2B80F}"/>
                    </a:ext>
                  </a:extLst>
                </p:cNvPr>
                <p:cNvCxnSpPr>
                  <a:cxnSpLocks/>
                  <a:stCxn id="191" idx="2"/>
                </p:cNvCxnSpPr>
                <p:nvPr/>
              </p:nvCxnSpPr>
              <p:spPr>
                <a:xfrm rot="16200000" flipH="1">
                  <a:off x="10346963" y="4081791"/>
                  <a:ext cx="944105" cy="711568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: 圆角 210">
                  <a:extLst>
                    <a:ext uri="{FF2B5EF4-FFF2-40B4-BE49-F238E27FC236}">
                      <a16:creationId xmlns:a16="http://schemas.microsoft.com/office/drawing/2014/main" id="{155016D0-E33F-8588-16DD-D4BCF83FBD9A}"/>
                    </a:ext>
                  </a:extLst>
                </p:cNvPr>
                <p:cNvSpPr/>
                <p:nvPr/>
              </p:nvSpPr>
              <p:spPr>
                <a:xfrm>
                  <a:off x="7651818" y="4730533"/>
                  <a:ext cx="1453832" cy="6314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矩形: 圆角 211">
                  <a:extLst>
                    <a:ext uri="{FF2B5EF4-FFF2-40B4-BE49-F238E27FC236}">
                      <a16:creationId xmlns:a16="http://schemas.microsoft.com/office/drawing/2014/main" id="{3CF2AE80-025F-3D26-6DFC-D19861713475}"/>
                    </a:ext>
                  </a:extLst>
                </p:cNvPr>
                <p:cNvSpPr/>
                <p:nvPr/>
              </p:nvSpPr>
              <p:spPr>
                <a:xfrm>
                  <a:off x="4018398" y="4715183"/>
                  <a:ext cx="1358583" cy="6314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331F3537-F98D-2B5A-9886-D880AA5EEC24}"/>
                    </a:ext>
                  </a:extLst>
                </p:cNvPr>
                <p:cNvSpPr/>
                <p:nvPr/>
              </p:nvSpPr>
              <p:spPr>
                <a:xfrm>
                  <a:off x="5884456" y="4730533"/>
                  <a:ext cx="1453832" cy="6314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4" name="直接箭头连接符 213">
                  <a:extLst>
                    <a:ext uri="{FF2B5EF4-FFF2-40B4-BE49-F238E27FC236}">
                      <a16:creationId xmlns:a16="http://schemas.microsoft.com/office/drawing/2014/main" id="{324C23D0-CA86-03FD-A39F-7D652169AC44}"/>
                    </a:ext>
                  </a:extLst>
                </p:cNvPr>
                <p:cNvCxnSpPr>
                  <a:cxnSpLocks/>
                  <a:stCxn id="222" idx="1"/>
                  <a:endCxn id="211" idx="3"/>
                </p:cNvCxnSpPr>
                <p:nvPr/>
              </p:nvCxnSpPr>
              <p:spPr>
                <a:xfrm flipH="1" flipV="1">
                  <a:off x="9105650" y="5046277"/>
                  <a:ext cx="653447" cy="16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箭头连接符 214">
                  <a:extLst>
                    <a:ext uri="{FF2B5EF4-FFF2-40B4-BE49-F238E27FC236}">
                      <a16:creationId xmlns:a16="http://schemas.microsoft.com/office/drawing/2014/main" id="{867E0A87-93D1-5E58-5D70-D0689E59DBFD}"/>
                    </a:ext>
                  </a:extLst>
                </p:cNvPr>
                <p:cNvCxnSpPr>
                  <a:cxnSpLocks/>
                  <a:stCxn id="211" idx="1"/>
                  <a:endCxn id="213" idx="3"/>
                </p:cNvCxnSpPr>
                <p:nvPr/>
              </p:nvCxnSpPr>
              <p:spPr>
                <a:xfrm flipH="1">
                  <a:off x="7338288" y="5046277"/>
                  <a:ext cx="3135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箭头连接符 215">
                  <a:extLst>
                    <a:ext uri="{FF2B5EF4-FFF2-40B4-BE49-F238E27FC236}">
                      <a16:creationId xmlns:a16="http://schemas.microsoft.com/office/drawing/2014/main" id="{44240724-7D75-65C0-CCFA-E98CAC294876}"/>
                    </a:ext>
                  </a:extLst>
                </p:cNvPr>
                <p:cNvCxnSpPr>
                  <a:cxnSpLocks/>
                  <a:stCxn id="213" idx="1"/>
                  <a:endCxn id="212" idx="3"/>
                </p:cNvCxnSpPr>
                <p:nvPr/>
              </p:nvCxnSpPr>
              <p:spPr>
                <a:xfrm flipH="1" flipV="1">
                  <a:off x="5376981" y="5030927"/>
                  <a:ext cx="507475" cy="153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箭头连接符 216">
                  <a:extLst>
                    <a:ext uri="{FF2B5EF4-FFF2-40B4-BE49-F238E27FC236}">
                      <a16:creationId xmlns:a16="http://schemas.microsoft.com/office/drawing/2014/main" id="{218ADA85-452A-2B79-9116-BCB32FB2C84A}"/>
                    </a:ext>
                  </a:extLst>
                </p:cNvPr>
                <p:cNvCxnSpPr>
                  <a:cxnSpLocks/>
                  <a:stCxn id="212" idx="1"/>
                </p:cNvCxnSpPr>
                <p:nvPr/>
              </p:nvCxnSpPr>
              <p:spPr>
                <a:xfrm flipH="1" flipV="1">
                  <a:off x="3313784" y="5030834"/>
                  <a:ext cx="704614" cy="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1F846740-AA07-A090-C531-B685C3C69B0C}"/>
                    </a:ext>
                  </a:extLst>
                </p:cNvPr>
                <p:cNvSpPr txBox="1"/>
                <p:nvPr/>
              </p:nvSpPr>
              <p:spPr>
                <a:xfrm>
                  <a:off x="9467006" y="2754637"/>
                  <a:ext cx="38640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GMP: global maximum pooling UP: </a:t>
                  </a:r>
                  <a:r>
                    <a:rPr lang="en-US" altLang="zh-CN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upsampling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1DAFF6F-943D-A317-50BC-8BE7CE1A7F87}"/>
                  </a:ext>
                </a:extLst>
              </p:cNvPr>
              <p:cNvCxnSpPr>
                <a:cxnSpLocks/>
                <a:stCxn id="14" idx="2"/>
                <a:endCxn id="163" idx="0"/>
              </p:cNvCxnSpPr>
              <p:nvPr/>
            </p:nvCxnSpPr>
            <p:spPr>
              <a:xfrm>
                <a:off x="1675247" y="3948281"/>
                <a:ext cx="5704" cy="26990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1D5E644-0DAD-895B-E8A5-9B0CB45C1BD3}"/>
                  </a:ext>
                </a:extLst>
              </p:cNvPr>
              <p:cNvCxnSpPr>
                <a:cxnSpLocks/>
                <a:stCxn id="163" idx="2"/>
                <a:endCxn id="33" idx="0"/>
              </p:cNvCxnSpPr>
              <p:nvPr/>
            </p:nvCxnSpPr>
            <p:spPr>
              <a:xfrm flipH="1">
                <a:off x="1675247" y="4680097"/>
                <a:ext cx="5704" cy="20211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E680149-EF71-E8A1-E7C4-5CDE5C29015A}"/>
                  </a:ext>
                </a:extLst>
              </p:cNvPr>
              <p:cNvCxnSpPr>
                <a:cxnSpLocks/>
                <a:stCxn id="33" idx="2"/>
                <a:endCxn id="45" idx="0"/>
              </p:cNvCxnSpPr>
              <p:nvPr/>
            </p:nvCxnSpPr>
            <p:spPr>
              <a:xfrm flipH="1">
                <a:off x="1675246" y="5380684"/>
                <a:ext cx="1" cy="335068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020E73C7-B01B-91BD-3C13-D0D2986F93A2}"/>
                  </a:ext>
                </a:extLst>
              </p:cNvPr>
              <p:cNvCxnSpPr>
                <a:endCxn id="45" idx="2"/>
              </p:cNvCxnSpPr>
              <p:nvPr/>
            </p:nvCxnSpPr>
            <p:spPr>
              <a:xfrm rot="5400000">
                <a:off x="663498" y="4864156"/>
                <a:ext cx="1872865" cy="150633"/>
              </a:xfrm>
              <a:prstGeom prst="bentConnector4">
                <a:avLst>
                  <a:gd name="adj1" fmla="val -658"/>
                  <a:gd name="adj2" fmla="val 656452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A03CF0A8-000F-B425-B4F1-9FBB3756BE7D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>
                <a:off x="1675246" y="6036057"/>
                <a:ext cx="0" cy="40324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流程图: 接点 132">
                <a:extLst>
                  <a:ext uri="{FF2B5EF4-FFF2-40B4-BE49-F238E27FC236}">
                    <a16:creationId xmlns:a16="http://schemas.microsoft.com/office/drawing/2014/main" id="{487E2664-B23A-04EA-6488-DA3E02A2EC89}"/>
                  </a:ext>
                </a:extLst>
              </p:cNvPr>
              <p:cNvSpPr/>
              <p:nvPr/>
            </p:nvSpPr>
            <p:spPr>
              <a:xfrm>
                <a:off x="11013934" y="5228040"/>
                <a:ext cx="316978" cy="3254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E150C9E-5B39-3E48-17B7-7DA2D741C31A}"/>
                </a:ext>
              </a:extLst>
            </p:cNvPr>
            <p:cNvSpPr txBox="1"/>
            <p:nvPr/>
          </p:nvSpPr>
          <p:spPr>
            <a:xfrm>
              <a:off x="6098025" y="4976644"/>
              <a:ext cx="381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structure of RSU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159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6EEF1654-1954-3CC5-782C-0F8CCF224FB5}"/>
              </a:ext>
            </a:extLst>
          </p:cNvPr>
          <p:cNvGrpSpPr/>
          <p:nvPr/>
        </p:nvGrpSpPr>
        <p:grpSpPr>
          <a:xfrm>
            <a:off x="448045" y="1405503"/>
            <a:ext cx="10952335" cy="4068039"/>
            <a:chOff x="448045" y="1405503"/>
            <a:chExt cx="10952335" cy="4068039"/>
          </a:xfrm>
        </p:grpSpPr>
        <p:sp>
          <p:nvSpPr>
            <p:cNvPr id="5" name="圆角矩形 302">
              <a:extLst>
                <a:ext uri="{FF2B5EF4-FFF2-40B4-BE49-F238E27FC236}">
                  <a16:creationId xmlns:a16="http://schemas.microsoft.com/office/drawing/2014/main" id="{AC0C5CE2-C586-2766-726D-FCDCCA8F729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028011" y="3686810"/>
              <a:ext cx="9372369" cy="1776095"/>
            </a:xfrm>
            <a:prstGeom prst="roundRect">
              <a:avLst>
                <a:gd name="adj" fmla="val 310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302">
              <a:extLst>
                <a:ext uri="{FF2B5EF4-FFF2-40B4-BE49-F238E27FC236}">
                  <a16:creationId xmlns:a16="http://schemas.microsoft.com/office/drawing/2014/main" id="{D9A7878E-F09A-D547-76F6-A8F315D9EAF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79407" y="3676173"/>
              <a:ext cx="1548604" cy="1776095"/>
            </a:xfrm>
            <a:prstGeom prst="roundRect">
              <a:avLst>
                <a:gd name="adj" fmla="val 3107"/>
              </a:avLst>
            </a:prstGeom>
            <a:solidFill>
              <a:srgbClr val="EBF1D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25">
              <a:extLst>
                <a:ext uri="{FF2B5EF4-FFF2-40B4-BE49-F238E27FC236}">
                  <a16:creationId xmlns:a16="http://schemas.microsoft.com/office/drawing/2014/main" id="{0D8FE420-D936-C2DB-60E8-A0AA52FF479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48045" y="1405503"/>
              <a:ext cx="10952335" cy="2291080"/>
            </a:xfrm>
            <a:prstGeom prst="roundRect">
              <a:avLst>
                <a:gd name="adj" fmla="val 310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2C3989-0DA5-7600-3891-1BB7577EFC53}"/>
                </a:ext>
              </a:extLst>
            </p:cNvPr>
            <p:cNvSpPr txBox="1"/>
            <p:nvPr/>
          </p:nvSpPr>
          <p:spPr>
            <a:xfrm>
              <a:off x="563545" y="2770664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0654F33-28D7-E6DD-8B04-17414C3EE46D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 flipV="1">
              <a:off x="2572366" y="2310289"/>
              <a:ext cx="35941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圆角矩形 70">
              <a:extLst>
                <a:ext uri="{FF2B5EF4-FFF2-40B4-BE49-F238E27FC236}">
                  <a16:creationId xmlns:a16="http://schemas.microsoft.com/office/drawing/2014/main" id="{479C1091-9DC0-00BB-02F6-A6A2D128441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295506" y="2956084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Block</a:t>
              </a:r>
            </a:p>
          </p:txBody>
        </p:sp>
        <p:sp>
          <p:nvSpPr>
            <p:cNvPr id="11" name="圆角矩形 139">
              <a:extLst>
                <a:ext uri="{FF2B5EF4-FFF2-40B4-BE49-F238E27FC236}">
                  <a16:creationId xmlns:a16="http://schemas.microsoft.com/office/drawing/2014/main" id="{B83B3D79-A8F9-F76B-DC8F-98C0A017C24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37316" y="2021364"/>
              <a:ext cx="102933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2FEEB12-D878-A1C0-D007-6B618B804A6D}"/>
                </a:ext>
              </a:extLst>
            </p:cNvPr>
            <p:cNvCxnSpPr>
              <a:cxnSpLocks/>
              <a:endCxn id="11" idx="1"/>
            </p:cNvCxnSpPr>
            <p:nvPr>
              <p:custDataLst>
                <p:tags r:id="rId7"/>
              </p:custDataLst>
            </p:nvPr>
          </p:nvCxnSpPr>
          <p:spPr>
            <a:xfrm>
              <a:off x="1163301" y="2337594"/>
              <a:ext cx="37401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9A69F77-E393-FAB4-F489-D2C6CD112551}"/>
                </a:ext>
              </a:extLst>
            </p:cNvPr>
            <p:cNvCxnSpPr>
              <a:cxnSpLocks/>
              <a:stCxn id="17" idx="3"/>
            </p:cNvCxnSpPr>
            <p:nvPr>
              <p:custDataLst>
                <p:tags r:id="rId8"/>
              </p:custDataLst>
            </p:nvPr>
          </p:nvCxnSpPr>
          <p:spPr>
            <a:xfrm flipV="1">
              <a:off x="3612497" y="2314734"/>
              <a:ext cx="320674" cy="318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圆角矩形 151">
              <a:extLst>
                <a:ext uri="{FF2B5EF4-FFF2-40B4-BE49-F238E27FC236}">
                  <a16:creationId xmlns:a16="http://schemas.microsoft.com/office/drawing/2014/main" id="{99A17937-CC51-1657-2B41-CC06C83E00B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391266" y="1568609"/>
              <a:ext cx="2265045" cy="1201420"/>
            </a:xfrm>
            <a:prstGeom prst="roundRect">
              <a:avLst/>
            </a:prstGeom>
            <a:noFill/>
            <a:ln w="2222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40C52A9-D230-C173-B281-F6701AB1F65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391901" y="1568609"/>
              <a:ext cx="226377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1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C72E28D-6874-1D07-FCA9-2B978D01353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764136" y="2310289"/>
              <a:ext cx="0" cy="64579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圆角矩形 167">
              <a:extLst>
                <a:ext uri="{FF2B5EF4-FFF2-40B4-BE49-F238E27FC236}">
                  <a16:creationId xmlns:a16="http://schemas.microsoft.com/office/drawing/2014/main" id="{E00054FB-D730-5893-18FB-7F3A75FEF60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931777" y="2102644"/>
              <a:ext cx="680720" cy="424815"/>
            </a:xfrm>
            <a:prstGeom prst="roundRect">
              <a:avLst/>
            </a:prstGeom>
            <a:solidFill>
              <a:srgbClr val="B9AA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</a:t>
              </a:r>
            </a:p>
          </p:txBody>
        </p:sp>
        <p:sp>
          <p:nvSpPr>
            <p:cNvPr id="18" name="圆角矩形 211">
              <a:extLst>
                <a:ext uri="{FF2B5EF4-FFF2-40B4-BE49-F238E27FC236}">
                  <a16:creationId xmlns:a16="http://schemas.microsoft.com/office/drawing/2014/main" id="{23EDDB84-17A9-546E-5506-F3B1C263DB2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933171" y="1994059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9" name="圆角矩形 212">
              <a:extLst>
                <a:ext uri="{FF2B5EF4-FFF2-40B4-BE49-F238E27FC236}">
                  <a16:creationId xmlns:a16="http://schemas.microsoft.com/office/drawing/2014/main" id="{4E65F38E-839D-9701-7650-E2D3BFC59A6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690851" y="1994059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3</a:t>
              </a: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圆角矩形 214">
              <a:extLst>
                <a:ext uri="{FF2B5EF4-FFF2-40B4-BE49-F238E27FC236}">
                  <a16:creationId xmlns:a16="http://schemas.microsoft.com/office/drawing/2014/main" id="{2858DF4D-3320-EA4F-BF3A-9214AEEFA20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71496" y="1994059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4D6BF4F-6886-9DD1-172E-28D29BE21BAF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5455266" y="2310289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" name="圆角矩形 221">
              <a:extLst>
                <a:ext uri="{FF2B5EF4-FFF2-40B4-BE49-F238E27FC236}">
                  <a16:creationId xmlns:a16="http://schemas.microsoft.com/office/drawing/2014/main" id="{A0A94F12-4FAB-8711-B7B6-44B13CC4105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883919" y="1994059"/>
              <a:ext cx="1166717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F3AC0C3-4CAE-DE7E-59EA-8307E4ECD97C}"/>
                </a:ext>
              </a:extLst>
            </p:cNvPr>
            <p:cNvCxnSpPr>
              <a:cxnSpLocks/>
              <a:endCxn id="20" idx="1"/>
            </p:cNvCxnSpPr>
            <p:nvPr>
              <p:custDataLst>
                <p:tags r:id="rId17"/>
              </p:custDataLst>
            </p:nvPr>
          </p:nvCxnSpPr>
          <p:spPr>
            <a:xfrm flipV="1">
              <a:off x="7212946" y="2310289"/>
              <a:ext cx="55855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1804050-6EC3-4D60-F4DD-3916B0B9C63A}"/>
                </a:ext>
              </a:extLst>
            </p:cNvPr>
            <p:cNvCxnSpPr>
              <a:cxnSpLocks/>
              <a:endCxn id="22" idx="1"/>
            </p:cNvCxnSpPr>
            <p:nvPr>
              <p:custDataLst>
                <p:tags r:id="rId18"/>
              </p:custDataLst>
            </p:nvPr>
          </p:nvCxnSpPr>
          <p:spPr>
            <a:xfrm>
              <a:off x="9293591" y="2310289"/>
              <a:ext cx="590328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A36E631-C7AE-C401-BA19-9D3D5FE09D00}"/>
                </a:ext>
              </a:extLst>
            </p:cNvPr>
            <p:cNvCxnSpPr>
              <a:cxnSpLocks/>
              <a:stCxn id="18" idx="2"/>
              <a:endCxn id="27" idx="0"/>
            </p:cNvCxnSpPr>
            <p:nvPr>
              <p:custDataLst>
                <p:tags r:id="rId19"/>
              </p:custDataLst>
            </p:nvPr>
          </p:nvCxnSpPr>
          <p:spPr>
            <a:xfrm flipH="1">
              <a:off x="4691361" y="2626519"/>
              <a:ext cx="2858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7" name="圆角矩形 226">
              <a:extLst>
                <a:ext uri="{FF2B5EF4-FFF2-40B4-BE49-F238E27FC236}">
                  <a16:creationId xmlns:a16="http://schemas.microsoft.com/office/drawing/2014/main" id="{C0596DEB-6A62-FD39-0094-BCE6F805776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23048" y="2956084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Block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2E4F269-C77F-AE6C-68D6-C472CE62DCAD}"/>
                </a:ext>
              </a:extLst>
            </p:cNvPr>
            <p:cNvCxnSpPr>
              <a:cxnSpLocks/>
              <a:stCxn id="19" idx="2"/>
              <a:endCxn id="29" idx="0"/>
            </p:cNvCxnSpPr>
            <p:nvPr>
              <p:custDataLst>
                <p:tags r:id="rId21"/>
              </p:custDataLst>
            </p:nvPr>
          </p:nvCxnSpPr>
          <p:spPr>
            <a:xfrm>
              <a:off x="6451899" y="2626519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圆角矩形 228">
              <a:extLst>
                <a:ext uri="{FF2B5EF4-FFF2-40B4-BE49-F238E27FC236}">
                  <a16:creationId xmlns:a16="http://schemas.microsoft.com/office/drawing/2014/main" id="{8C9987EA-C69C-E795-D1B1-B99D2727908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83586" y="2956084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Block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07FDF4C-F039-F6D6-26F1-1BC139F3F5FF}"/>
                </a:ext>
              </a:extLst>
            </p:cNvPr>
            <p:cNvCxnSpPr>
              <a:cxnSpLocks/>
              <a:stCxn id="20" idx="2"/>
              <a:endCxn id="32" idx="0"/>
            </p:cNvCxnSpPr>
            <p:nvPr>
              <p:custDataLst>
                <p:tags r:id="rId23"/>
              </p:custDataLst>
            </p:nvPr>
          </p:nvCxnSpPr>
          <p:spPr>
            <a:xfrm>
              <a:off x="8532544" y="2626519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2AFACFD-10E1-F9FE-F554-4A63B10C0250}"/>
                </a:ext>
              </a:extLst>
            </p:cNvPr>
            <p:cNvCxnSpPr>
              <a:cxnSpLocks/>
              <a:stCxn id="10" idx="2"/>
              <a:endCxn id="42" idx="0"/>
            </p:cNvCxnSpPr>
            <p:nvPr>
              <p:custDataLst>
                <p:tags r:id="rId24"/>
              </p:custDataLst>
            </p:nvPr>
          </p:nvCxnSpPr>
          <p:spPr>
            <a:xfrm>
              <a:off x="2763819" y="3532664"/>
              <a:ext cx="11353" cy="88511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圆角矩形 232">
              <a:extLst>
                <a:ext uri="{FF2B5EF4-FFF2-40B4-BE49-F238E27FC236}">
                  <a16:creationId xmlns:a16="http://schemas.microsoft.com/office/drawing/2014/main" id="{9556A1B0-0B2B-A22A-55A0-4419D81D753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064231" y="2956084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Block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86B5109-EB69-5294-8411-F084F72D8600}"/>
                </a:ext>
              </a:extLst>
            </p:cNvPr>
            <p:cNvCxnSpPr>
              <a:cxnSpLocks/>
              <a:stCxn id="29" idx="2"/>
              <a:endCxn id="41" idx="0"/>
            </p:cNvCxnSpPr>
            <p:nvPr>
              <p:custDataLst>
                <p:tags r:id="rId26"/>
              </p:custDataLst>
            </p:nvPr>
          </p:nvCxnSpPr>
          <p:spPr>
            <a:xfrm>
              <a:off x="6451899" y="3532664"/>
              <a:ext cx="4317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1FCDE1F-CF27-E057-B9B3-1514CA9BC7B3}"/>
                </a:ext>
              </a:extLst>
            </p:cNvPr>
            <p:cNvCxnSpPr>
              <a:cxnSpLocks/>
              <a:stCxn id="27" idx="2"/>
              <a:endCxn id="43" idx="0"/>
            </p:cNvCxnSpPr>
            <p:nvPr>
              <p:custDataLst>
                <p:tags r:id="rId27"/>
              </p:custDataLst>
            </p:nvPr>
          </p:nvCxnSpPr>
          <p:spPr>
            <a:xfrm flipH="1">
              <a:off x="4688854" y="3532664"/>
              <a:ext cx="2507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" name="圆角矩形 10">
              <a:extLst>
                <a:ext uri="{FF2B5EF4-FFF2-40B4-BE49-F238E27FC236}">
                  <a16:creationId xmlns:a16="http://schemas.microsoft.com/office/drawing/2014/main" id="{3599E655-1692-BBE0-6F01-8B109869D98F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861489" y="4553254"/>
              <a:ext cx="991057" cy="35179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DD0A96A-36E7-B046-DE25-6C463CAFC7F1}"/>
                </a:ext>
              </a:extLst>
            </p:cNvPr>
            <p:cNvCxnSpPr>
              <a:cxnSpLocks/>
              <a:stCxn id="35" idx="1"/>
            </p:cNvCxnSpPr>
            <p:nvPr>
              <p:custDataLst>
                <p:tags r:id="rId29"/>
              </p:custDataLst>
            </p:nvPr>
          </p:nvCxnSpPr>
          <p:spPr>
            <a:xfrm flipH="1">
              <a:off x="618155" y="4729149"/>
              <a:ext cx="243334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E650200-F639-E856-D487-DC92E7CD1094}"/>
                </a:ext>
              </a:extLst>
            </p:cNvPr>
            <p:cNvSpPr txBox="1"/>
            <p:nvPr/>
          </p:nvSpPr>
          <p:spPr>
            <a:xfrm>
              <a:off x="591801" y="5105242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E9074B2-7D2A-E6B9-6D03-35B18968CD41}"/>
                </a:ext>
              </a:extLst>
            </p:cNvPr>
            <p:cNvCxnSpPr>
              <a:cxnSpLocks/>
              <a:stCxn id="22" idx="2"/>
              <a:endCxn id="50" idx="3"/>
            </p:cNvCxnSpPr>
            <p:nvPr/>
          </p:nvCxnSpPr>
          <p:spPr>
            <a:xfrm rot="5400000">
              <a:off x="9275470" y="3560115"/>
              <a:ext cx="2125404" cy="258212"/>
            </a:xfrm>
            <a:prstGeom prst="bent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DBF5790-A0F3-A537-6C64-A89BF2236470}"/>
                </a:ext>
              </a:extLst>
            </p:cNvPr>
            <p:cNvGrpSpPr/>
            <p:nvPr/>
          </p:nvGrpSpPr>
          <p:grpSpPr>
            <a:xfrm>
              <a:off x="7734556" y="4038920"/>
              <a:ext cx="2532599" cy="1299236"/>
              <a:chOff x="8043311" y="4003969"/>
              <a:chExt cx="2532599" cy="1299236"/>
            </a:xfrm>
          </p:grpSpPr>
          <p:sp>
            <p:nvSpPr>
              <p:cNvPr id="50" name="圆角矩形 233">
                <a:extLst>
                  <a:ext uri="{FF2B5EF4-FFF2-40B4-BE49-F238E27FC236}">
                    <a16:creationId xmlns:a16="http://schemas.microsoft.com/office/drawing/2014/main" id="{36890AE7-4387-C66F-FB29-E730E0352791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9890760" y="4525519"/>
                <a:ext cx="627061" cy="382905"/>
              </a:xfrm>
              <a:prstGeom prst="roundRect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</a:t>
                </a:r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2E49ADAE-B3B7-DDE2-E51D-6008C8E67468}"/>
                  </a:ext>
                </a:extLst>
              </p:cNvPr>
              <p:cNvGrpSpPr/>
              <p:nvPr/>
            </p:nvGrpSpPr>
            <p:grpSpPr>
              <a:xfrm>
                <a:off x="9399746" y="4545522"/>
                <a:ext cx="342265" cy="342900"/>
                <a:chOff x="8728" y="7373"/>
                <a:chExt cx="539" cy="540"/>
              </a:xfrm>
            </p:grpSpPr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0246947-3174-C3BF-A646-D8EF62D7C0E5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34"/>
                  </p:custDataLst>
                </p:nvPr>
              </p:nvSpPr>
              <p:spPr>
                <a:xfrm>
                  <a:off x="8728" y="7373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65AF18F-715A-02AA-D848-4FC769EE71B4}"/>
                    </a:ext>
                  </a:extLst>
                </p:cNvPr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8729" y="7373"/>
                  <a:ext cx="539" cy="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52" name="圆角矩形 151">
                <a:extLst>
                  <a:ext uri="{FF2B5EF4-FFF2-40B4-BE49-F238E27FC236}">
                    <a16:creationId xmlns:a16="http://schemas.microsoft.com/office/drawing/2014/main" id="{0A105DA0-3CF5-1A6E-44F7-10660B7C7039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8043311" y="4003969"/>
                <a:ext cx="2510970" cy="1299236"/>
              </a:xfrm>
              <a:prstGeom prst="roundRect">
                <a:avLst/>
              </a:prstGeom>
              <a:noFill/>
              <a:ln w="22225" cmpd="sng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圆角矩形 251">
                <a:extLst>
                  <a:ext uri="{FF2B5EF4-FFF2-40B4-BE49-F238E27FC236}">
                    <a16:creationId xmlns:a16="http://schemas.microsoft.com/office/drawing/2014/main" id="{A7FFC3E2-97B3-6981-ACCF-0C5AC9FBC24A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8145334" y="4399362"/>
                <a:ext cx="1052513" cy="632460"/>
              </a:xfrm>
              <a:prstGeom prst="roundRect">
                <a:avLst/>
              </a:prstGeom>
              <a:solidFill>
                <a:srgbClr val="A0D6F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ResNet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36173ECB-F7A8-54B7-3359-A6305468654A}"/>
                  </a:ext>
                </a:extLst>
              </p:cNvPr>
              <p:cNvCxnSpPr>
                <a:cxnSpLocks/>
                <a:stCxn id="50" idx="1"/>
                <a:endCxn id="58" idx="3"/>
              </p:cNvCxnSpPr>
              <p:nvPr/>
            </p:nvCxnSpPr>
            <p:spPr>
              <a:xfrm flipH="1">
                <a:off x="9742646" y="4716972"/>
                <a:ext cx="1481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6CCE51FF-BA8D-CFCE-621A-40D08F7CD0FA}"/>
                  </a:ext>
                </a:extLst>
              </p:cNvPr>
              <p:cNvCxnSpPr>
                <a:cxnSpLocks/>
                <a:stCxn id="57" idx="2"/>
                <a:endCxn id="53" idx="3"/>
              </p:cNvCxnSpPr>
              <p:nvPr/>
            </p:nvCxnSpPr>
            <p:spPr>
              <a:xfrm flipH="1" flipV="1">
                <a:off x="9197847" y="4715592"/>
                <a:ext cx="201899" cy="1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9EA5046-E178-F4E0-BE17-0C9632BF2528}"/>
                  </a:ext>
                </a:extLst>
              </p:cNvPr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8312135" y="4046085"/>
                <a:ext cx="2263775" cy="361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 4</a:t>
                </a:r>
              </a:p>
            </p:txBody>
          </p:sp>
        </p:grp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8ADE85-E608-60FD-E563-AC4C60CA5AD8}"/>
                </a:ext>
              </a:extLst>
            </p:cNvPr>
            <p:cNvCxnSpPr>
              <a:cxnSpLocks/>
              <a:stCxn id="32" idx="2"/>
              <a:endCxn id="58" idx="0"/>
            </p:cNvCxnSpPr>
            <p:nvPr/>
          </p:nvCxnSpPr>
          <p:spPr>
            <a:xfrm rot="16200000" flipH="1">
              <a:off x="8373747" y="3691460"/>
              <a:ext cx="1047809" cy="73021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35785A3-6FD5-5E72-E181-EFD8F7B6F22D}"/>
                </a:ext>
              </a:extLst>
            </p:cNvPr>
            <p:cNvSpPr/>
            <p:nvPr/>
          </p:nvSpPr>
          <p:spPr>
            <a:xfrm>
              <a:off x="5729300" y="4433128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D156CD6-9CC7-B1DB-F774-DF08E001AAB1}"/>
                </a:ext>
              </a:extLst>
            </p:cNvPr>
            <p:cNvSpPr/>
            <p:nvPr/>
          </p:nvSpPr>
          <p:spPr>
            <a:xfrm>
              <a:off x="2095880" y="4417778"/>
              <a:ext cx="1358583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99235227-C374-A39F-E00D-31DA81FD3648}"/>
                </a:ext>
              </a:extLst>
            </p:cNvPr>
            <p:cNvSpPr/>
            <p:nvPr/>
          </p:nvSpPr>
          <p:spPr>
            <a:xfrm>
              <a:off x="3961938" y="4433128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1422A76-7F1F-8462-732E-E0587B2DCF90}"/>
                </a:ext>
              </a:extLst>
            </p:cNvPr>
            <p:cNvCxnSpPr>
              <a:cxnSpLocks/>
              <a:stCxn id="53" idx="1"/>
              <a:endCxn id="41" idx="3"/>
            </p:cNvCxnSpPr>
            <p:nvPr/>
          </p:nvCxnSpPr>
          <p:spPr>
            <a:xfrm flipH="1" flipV="1">
              <a:off x="7183132" y="4748872"/>
              <a:ext cx="653447" cy="1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4F0FE9A-AFC4-9BE7-0BCC-1DB6404732CE}"/>
                </a:ext>
              </a:extLst>
            </p:cNvPr>
            <p:cNvCxnSpPr>
              <a:cxnSpLocks/>
              <a:stCxn id="41" idx="1"/>
              <a:endCxn id="43" idx="3"/>
            </p:cNvCxnSpPr>
            <p:nvPr/>
          </p:nvCxnSpPr>
          <p:spPr>
            <a:xfrm flipH="1">
              <a:off x="5415770" y="4748872"/>
              <a:ext cx="313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08EA0B4-2ECA-7588-EFDD-DCAC0F2C1093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 flipV="1">
              <a:off x="3454463" y="4733522"/>
              <a:ext cx="507475" cy="1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8161F12-9DEE-FF5B-7C00-F4690378A836}"/>
                </a:ext>
              </a:extLst>
            </p:cNvPr>
            <p:cNvCxnSpPr>
              <a:cxnSpLocks/>
              <a:stCxn id="42" idx="1"/>
              <a:endCxn id="35" idx="3"/>
            </p:cNvCxnSpPr>
            <p:nvPr/>
          </p:nvCxnSpPr>
          <p:spPr>
            <a:xfrm flipH="1" flipV="1">
              <a:off x="1852546" y="4729149"/>
              <a:ext cx="243334" cy="4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F2618FB-AA4C-7758-735C-B2189A6216CF}"/>
                </a:ext>
              </a:extLst>
            </p:cNvPr>
            <p:cNvSpPr txBox="1"/>
            <p:nvPr/>
          </p:nvSpPr>
          <p:spPr>
            <a:xfrm>
              <a:off x="8726927" y="1415633"/>
              <a:ext cx="267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:maxpooling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err="1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:upsampling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404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77E6D-6D21-802B-D6E1-34BEEE7FA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50FBFC3E-9F9E-A315-5C11-FF48A8C8DF16}"/>
              </a:ext>
            </a:extLst>
          </p:cNvPr>
          <p:cNvGrpSpPr/>
          <p:nvPr/>
        </p:nvGrpSpPr>
        <p:grpSpPr>
          <a:xfrm>
            <a:off x="1084287" y="614291"/>
            <a:ext cx="9810412" cy="5420413"/>
            <a:chOff x="1084287" y="614291"/>
            <a:chExt cx="9810412" cy="5420413"/>
          </a:xfrm>
        </p:grpSpPr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0BC17E7E-C745-DE2D-51B9-1F3C47261A2C}"/>
                </a:ext>
              </a:extLst>
            </p:cNvPr>
            <p:cNvSpPr/>
            <p:nvPr/>
          </p:nvSpPr>
          <p:spPr>
            <a:xfrm>
              <a:off x="1084287" y="614291"/>
              <a:ext cx="9810412" cy="5420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8991FE8D-F9B9-3430-E4BF-EA775937AF10}"/>
                </a:ext>
              </a:extLst>
            </p:cNvPr>
            <p:cNvGrpSpPr/>
            <p:nvPr/>
          </p:nvGrpSpPr>
          <p:grpSpPr>
            <a:xfrm>
              <a:off x="1240945" y="1122532"/>
              <a:ext cx="9325399" cy="4260069"/>
              <a:chOff x="1674578" y="1188520"/>
              <a:chExt cx="9325399" cy="4260069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765B938-78D6-C7EA-9637-D6197FAB48C6}"/>
                  </a:ext>
                </a:extLst>
              </p:cNvPr>
              <p:cNvSpPr txBox="1"/>
              <p:nvPr/>
            </p:nvSpPr>
            <p:spPr>
              <a:xfrm>
                <a:off x="3068697" y="2526984"/>
                <a:ext cx="8616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E910B293-F655-3B5D-C9C1-205638099C8B}"/>
                  </a:ext>
                </a:extLst>
              </p:cNvPr>
              <p:cNvCxnSpPr>
                <a:cxnSpLocks/>
              </p:cNvCxnSpPr>
              <p:nvPr>
                <p:custDataLst>
                  <p:tags r:id="rId1"/>
                </p:custDataLst>
              </p:nvPr>
            </p:nvCxnSpPr>
            <p:spPr>
              <a:xfrm flipV="1">
                <a:off x="5219483" y="2168111"/>
                <a:ext cx="359410" cy="4445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1" name="圆角矩形 70">
                <a:extLst>
                  <a:ext uri="{FF2B5EF4-FFF2-40B4-BE49-F238E27FC236}">
                    <a16:creationId xmlns:a16="http://schemas.microsoft.com/office/drawing/2014/main" id="{9F9C43E7-35AC-29DA-F879-ACF1999AC4C0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942623" y="2813906"/>
                <a:ext cx="936625" cy="57658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Block</a:t>
                </a:r>
              </a:p>
            </p:txBody>
          </p:sp>
          <p:sp>
            <p:nvSpPr>
              <p:cNvPr id="62" name="圆角矩形 139">
                <a:extLst>
                  <a:ext uri="{FF2B5EF4-FFF2-40B4-BE49-F238E27FC236}">
                    <a16:creationId xmlns:a16="http://schemas.microsoft.com/office/drawing/2014/main" id="{AE8BE2D7-6FE7-2DF2-D29D-CC091BED4FAE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906179" y="1667504"/>
                <a:ext cx="1307590" cy="844142"/>
              </a:xfrm>
              <a:prstGeom prst="roundRect">
                <a:avLst/>
              </a:prstGeom>
              <a:solidFill>
                <a:srgbClr val="A0D6F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Multi-scale feature extraction</a:t>
                </a: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7A12FF0D-1432-2B7F-0E1E-E486EE43BA99}"/>
                  </a:ext>
                </a:extLst>
              </p:cNvPr>
              <p:cNvCxnSpPr>
                <a:cxnSpLocks/>
                <a:endCxn id="62" idx="1"/>
              </p:cNvCxnSpPr>
              <p:nvPr>
                <p:custDataLst>
                  <p:tags r:id="rId4"/>
                </p:custDataLst>
              </p:nvPr>
            </p:nvCxnSpPr>
            <p:spPr>
              <a:xfrm>
                <a:off x="3242821" y="2089575"/>
                <a:ext cx="663358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36F7771F-CCF8-D990-3E9F-4056E0FB8BB6}"/>
                  </a:ext>
                </a:extLst>
              </p:cNvPr>
              <p:cNvCxnSpPr>
                <a:cxnSpLocks/>
                <a:stCxn id="69" idx="3"/>
              </p:cNvCxnSpPr>
              <p:nvPr>
                <p:custDataLst>
                  <p:tags r:id="rId5"/>
                </p:custDataLst>
              </p:nvPr>
            </p:nvCxnSpPr>
            <p:spPr>
              <a:xfrm flipV="1">
                <a:off x="6259614" y="2168111"/>
                <a:ext cx="327024" cy="4763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5" name="圆角矩形 151">
                <a:extLst>
                  <a:ext uri="{FF2B5EF4-FFF2-40B4-BE49-F238E27FC236}">
                    <a16:creationId xmlns:a16="http://schemas.microsoft.com/office/drawing/2014/main" id="{84416E60-CCB0-A983-38A8-859DBCD95C0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799205" y="1188520"/>
                <a:ext cx="2655252" cy="1495108"/>
              </a:xfrm>
              <a:prstGeom prst="roundRect">
                <a:avLst/>
              </a:prstGeom>
              <a:noFill/>
              <a:ln w="22225" cmpd="sng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C9FA2B5D-EB79-38EA-CBAA-78096C16CF77}"/>
                  </a:ext>
                </a:extLst>
              </p:cNvPr>
              <p:cNvCxnSpPr>
                <a:endCxn id="61" idx="0"/>
              </p:cNvCxnSpPr>
              <p:nvPr/>
            </p:nvCxnSpPr>
            <p:spPr>
              <a:xfrm>
                <a:off x="5411253" y="2168111"/>
                <a:ext cx="0" cy="645795"/>
              </a:xfrm>
              <a:prstGeom prst="straightConnector1">
                <a:avLst/>
              </a:prstGeom>
              <a:ln w="19050">
                <a:solidFill>
                  <a:srgbClr val="91ACE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9" name="圆角矩形 167">
                <a:extLst>
                  <a:ext uri="{FF2B5EF4-FFF2-40B4-BE49-F238E27FC236}">
                    <a16:creationId xmlns:a16="http://schemas.microsoft.com/office/drawing/2014/main" id="{597A3B47-DD0E-F50B-B21A-54D804FEE9C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5578894" y="1960466"/>
                <a:ext cx="680720" cy="424815"/>
              </a:xfrm>
              <a:prstGeom prst="roundRect">
                <a:avLst/>
              </a:prstGeom>
              <a:solidFill>
                <a:srgbClr val="B9AACA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GMP</a:t>
                </a:r>
              </a:p>
            </p:txBody>
          </p:sp>
          <p:sp>
            <p:nvSpPr>
              <p:cNvPr id="73" name="圆角矩形 214">
                <a:extLst>
                  <a:ext uri="{FF2B5EF4-FFF2-40B4-BE49-F238E27FC236}">
                    <a16:creationId xmlns:a16="http://schemas.microsoft.com/office/drawing/2014/main" id="{8A54EFC4-7F3F-BDFD-85C2-CB074EE677C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366125" y="1879186"/>
                <a:ext cx="1522095" cy="632460"/>
              </a:xfrm>
              <a:prstGeom prst="roundRect">
                <a:avLst/>
              </a:prstGeom>
              <a:solidFill>
                <a:srgbClr val="B6C7EA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DownSample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Stage 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75" name="圆角矩形 221">
                <a:extLst>
                  <a:ext uri="{FF2B5EF4-FFF2-40B4-BE49-F238E27FC236}">
                    <a16:creationId xmlns:a16="http://schemas.microsoft.com/office/drawing/2014/main" id="{C9B9142A-9FAC-E64B-F0CF-899ACC81945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477882" y="1821586"/>
                <a:ext cx="1522095" cy="748835"/>
              </a:xfrm>
              <a:prstGeom prst="roundRect">
                <a:avLst/>
              </a:prstGeom>
              <a:solidFill>
                <a:srgbClr val="B6C7EA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Multi-scale feature extraction</a:t>
                </a:r>
              </a:p>
            </p:txBody>
          </p: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CD34F7A1-F417-ECDA-9C40-C076068A99A0}"/>
                  </a:ext>
                </a:extLst>
              </p:cNvPr>
              <p:cNvCxnSpPr>
                <a:cxnSpLocks/>
                <a:stCxn id="73" idx="3"/>
                <a:endCxn id="75" idx="1"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8888220" y="2195416"/>
                <a:ext cx="589662" cy="588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D75BD132-D900-29AC-4F42-F8DDCE688B4A}"/>
                  </a:ext>
                </a:extLst>
              </p:cNvPr>
              <p:cNvCxnSpPr>
                <a:cxnSpLocks/>
                <a:stCxn id="73" idx="2"/>
                <a:endCxn id="87" idx="0"/>
              </p:cNvCxnSpPr>
              <p:nvPr>
                <p:custDataLst>
                  <p:tags r:id="rId11"/>
                </p:custDataLst>
              </p:nvPr>
            </p:nvCxnSpPr>
            <p:spPr>
              <a:xfrm>
                <a:off x="8127173" y="2511646"/>
                <a:ext cx="0" cy="329565"/>
              </a:xfrm>
              <a:prstGeom prst="straightConnector1">
                <a:avLst/>
              </a:prstGeom>
              <a:ln w="19050">
                <a:solidFill>
                  <a:srgbClr val="91ACE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75A81400-FAC1-9B45-B4F4-38B98ACB73F9}"/>
                  </a:ext>
                </a:extLst>
              </p:cNvPr>
              <p:cNvCxnSpPr>
                <a:cxnSpLocks/>
                <a:stCxn id="61" idx="2"/>
                <a:endCxn id="101" idx="0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5410936" y="3390486"/>
                <a:ext cx="21787" cy="968554"/>
              </a:xfrm>
              <a:prstGeom prst="straightConnector1">
                <a:avLst/>
              </a:prstGeom>
              <a:ln w="19050">
                <a:solidFill>
                  <a:srgbClr val="91ACE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7" name="圆角矩形 232">
                <a:extLst>
                  <a:ext uri="{FF2B5EF4-FFF2-40B4-BE49-F238E27FC236}">
                    <a16:creationId xmlns:a16="http://schemas.microsoft.com/office/drawing/2014/main" id="{6A77A508-60A7-3E63-76E2-946E5B4CE89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658860" y="2841211"/>
                <a:ext cx="936625" cy="57658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Block</a:t>
                </a: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B678A41-9645-00D2-7169-0213D83A854E}"/>
                  </a:ext>
                </a:extLst>
              </p:cNvPr>
              <p:cNvSpPr txBox="1"/>
              <p:nvPr/>
            </p:nvSpPr>
            <p:spPr>
              <a:xfrm>
                <a:off x="3415446" y="4899969"/>
                <a:ext cx="8616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6F7BDA0E-42CA-4508-E719-A5B086D90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74578" y="1277231"/>
                <a:ext cx="1924750" cy="1808978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B73E0768-73DC-D250-7D3C-B0FF6E6E1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1931165" y="3576101"/>
                <a:ext cx="1865448" cy="1872488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cxnSp>
            <p:nvCxnSpPr>
              <p:cNvPr id="96" name="连接符: 肘形 95">
                <a:extLst>
                  <a:ext uri="{FF2B5EF4-FFF2-40B4-BE49-F238E27FC236}">
                    <a16:creationId xmlns:a16="http://schemas.microsoft.com/office/drawing/2014/main" id="{61D48617-52BE-3952-780C-3D3438BECE9B}"/>
                  </a:ext>
                </a:extLst>
              </p:cNvPr>
              <p:cNvCxnSpPr>
                <a:cxnSpLocks/>
                <a:stCxn id="75" idx="2"/>
                <a:endCxn id="109" idx="3"/>
              </p:cNvCxnSpPr>
              <p:nvPr/>
            </p:nvCxnSpPr>
            <p:spPr>
              <a:xfrm rot="5400000">
                <a:off x="8954859" y="3335472"/>
                <a:ext cx="2049122" cy="51902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圆角矩形 233">
                <a:extLst>
                  <a:ext uri="{FF2B5EF4-FFF2-40B4-BE49-F238E27FC236}">
                    <a16:creationId xmlns:a16="http://schemas.microsoft.com/office/drawing/2014/main" id="{2D6D5B29-FE94-8CE8-A9A9-CA2F40B88FB9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9120589" y="4428090"/>
                <a:ext cx="599321" cy="382905"/>
              </a:xfrm>
              <a:prstGeom prst="roundRect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</a:t>
                </a: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4B4097D3-4169-4B3E-06D3-D7C7B1270C66}"/>
                  </a:ext>
                </a:extLst>
              </p:cNvPr>
              <p:cNvGrpSpPr/>
              <p:nvPr/>
            </p:nvGrpSpPr>
            <p:grpSpPr>
              <a:xfrm>
                <a:off x="8651297" y="4448093"/>
                <a:ext cx="327124" cy="342900"/>
                <a:chOff x="8728" y="7373"/>
                <a:chExt cx="539" cy="540"/>
              </a:xfrm>
            </p:grpSpPr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2F7AD7AB-BDBA-4A54-2BE9-803CDD24741D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>
                <a:xfrm>
                  <a:off x="8728" y="7373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88EF36B2-70D8-DB3B-4B5D-252ECD9E3A66}"/>
                    </a:ext>
                  </a:extLst>
                </p:cNvPr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8729" y="7373"/>
                  <a:ext cx="539" cy="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111" name="圆角矩形 151">
                <a:extLst>
                  <a:ext uri="{FF2B5EF4-FFF2-40B4-BE49-F238E27FC236}">
                    <a16:creationId xmlns:a16="http://schemas.microsoft.com/office/drawing/2014/main" id="{403D858E-D944-A52B-1A56-29B2B1A0E97A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145554" y="3833417"/>
                <a:ext cx="3011483" cy="1499501"/>
              </a:xfrm>
              <a:prstGeom prst="roundRect">
                <a:avLst/>
              </a:prstGeom>
              <a:noFill/>
              <a:ln w="22225" cmpd="sng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圆角矩形 251">
                <a:extLst>
                  <a:ext uri="{FF2B5EF4-FFF2-40B4-BE49-F238E27FC236}">
                    <a16:creationId xmlns:a16="http://schemas.microsoft.com/office/drawing/2014/main" id="{21621BDB-CFBD-A4AF-EA04-BA0623403668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236439" y="4242907"/>
                <a:ext cx="1238220" cy="753271"/>
              </a:xfrm>
              <a:prstGeom prst="roundRect">
                <a:avLst/>
              </a:prstGeom>
              <a:solidFill>
                <a:srgbClr val="A0D6F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Multi-scale feature extraction</a:t>
                </a:r>
              </a:p>
            </p:txBody>
          </p: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DE6AE774-1118-76E3-C681-C24059714EA5}"/>
                  </a:ext>
                </a:extLst>
              </p:cNvPr>
              <p:cNvCxnSpPr>
                <a:cxnSpLocks/>
                <a:stCxn id="109" idx="1"/>
                <a:endCxn id="117" idx="3"/>
              </p:cNvCxnSpPr>
              <p:nvPr/>
            </p:nvCxnSpPr>
            <p:spPr>
              <a:xfrm flipH="1">
                <a:off x="8979028" y="4619543"/>
                <a:ext cx="1415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DA758062-1DF7-7885-842B-DBB29C7B6135}"/>
                  </a:ext>
                </a:extLst>
              </p:cNvPr>
              <p:cNvCxnSpPr>
                <a:cxnSpLocks/>
                <a:stCxn id="116" idx="2"/>
                <a:endCxn id="112" idx="3"/>
              </p:cNvCxnSpPr>
              <p:nvPr/>
            </p:nvCxnSpPr>
            <p:spPr>
              <a:xfrm flipH="1">
                <a:off x="8474659" y="4619226"/>
                <a:ext cx="176638" cy="3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8B8274C-F758-8A8A-9FEA-E52F26728A82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606098" y="3904201"/>
                <a:ext cx="2163631" cy="361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 </a:t>
                </a:r>
              </a:p>
            </p:txBody>
          </p:sp>
          <p:cxnSp>
            <p:nvCxnSpPr>
              <p:cNvPr id="99" name="连接符: 肘形 98">
                <a:extLst>
                  <a:ext uri="{FF2B5EF4-FFF2-40B4-BE49-F238E27FC236}">
                    <a16:creationId xmlns:a16="http://schemas.microsoft.com/office/drawing/2014/main" id="{429A04E2-8026-2FA6-A67E-04AE13717F5A}"/>
                  </a:ext>
                </a:extLst>
              </p:cNvPr>
              <p:cNvCxnSpPr>
                <a:cxnSpLocks/>
                <a:stCxn id="87" idx="2"/>
                <a:endCxn id="117" idx="0"/>
              </p:cNvCxnSpPr>
              <p:nvPr/>
            </p:nvCxnSpPr>
            <p:spPr>
              <a:xfrm rot="16200000" flipH="1">
                <a:off x="7956168" y="3588795"/>
                <a:ext cx="1030302" cy="68829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684B4EC3-67F0-568A-E931-15CD143A82D7}"/>
                  </a:ext>
                </a:extLst>
              </p:cNvPr>
              <p:cNvSpPr/>
              <p:nvPr/>
            </p:nvSpPr>
            <p:spPr>
              <a:xfrm>
                <a:off x="4753431" y="4359040"/>
                <a:ext cx="1358583" cy="63148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8EED7F3C-148D-3E3A-1C7F-1A51B470132B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flipH="1">
                <a:off x="3433322" y="4674784"/>
                <a:ext cx="13201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9DCD601-C8C1-5CDB-EC1C-69A2B0082415}"/>
                  </a:ext>
                </a:extLst>
              </p:cNvPr>
              <p:cNvSpPr txBox="1"/>
              <p:nvPr/>
            </p:nvSpPr>
            <p:spPr>
              <a:xfrm>
                <a:off x="6675042" y="1997054"/>
                <a:ext cx="429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286DD53A-A71C-DC88-681C-251D7ADFC90C}"/>
                  </a:ext>
                </a:extLst>
              </p:cNvPr>
              <p:cNvCxnSpPr>
                <a:cxnSpLocks/>
              </p:cNvCxnSpPr>
              <p:nvPr>
                <p:custDataLst>
                  <p:tags r:id="rId18"/>
                </p:custDataLst>
              </p:nvPr>
            </p:nvCxnSpPr>
            <p:spPr>
              <a:xfrm flipV="1">
                <a:off x="7062914" y="2190653"/>
                <a:ext cx="327024" cy="4763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CBA3116F-FD8C-1EAB-4E96-F6FA885E33A5}"/>
                  </a:ext>
                </a:extLst>
              </p:cNvPr>
              <p:cNvSpPr txBox="1"/>
              <p:nvPr/>
            </p:nvSpPr>
            <p:spPr>
              <a:xfrm>
                <a:off x="6449276" y="4448093"/>
                <a:ext cx="429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0CB1E429-E411-556C-FC46-4C6C20260C5A}"/>
                  </a:ext>
                </a:extLst>
              </p:cNvPr>
              <p:cNvCxnSpPr>
                <a:cxnSpLocks/>
                <a:stCxn id="112" idx="1"/>
                <a:endCxn id="126" idx="3"/>
              </p:cNvCxnSpPr>
              <p:nvPr>
                <p:custDataLst>
                  <p:tags r:id="rId19"/>
                </p:custDataLst>
              </p:nvPr>
            </p:nvCxnSpPr>
            <p:spPr>
              <a:xfrm flipH="1">
                <a:off x="6878889" y="4619543"/>
                <a:ext cx="357550" cy="13216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ACD995D9-5D2F-A34F-7012-CF08F0EBAE58}"/>
                  </a:ext>
                </a:extLst>
              </p:cNvPr>
              <p:cNvCxnSpPr>
                <a:cxnSpLocks/>
                <a:endCxn id="101" idx="3"/>
              </p:cNvCxnSpPr>
              <p:nvPr>
                <p:custDataLst>
                  <p:tags r:id="rId20"/>
                </p:custDataLst>
              </p:nvPr>
            </p:nvCxnSpPr>
            <p:spPr>
              <a:xfrm flipH="1">
                <a:off x="6112014" y="4674784"/>
                <a:ext cx="329966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F19C38DA-5E20-4950-3BE6-D20BDA02FBCE}"/>
                  </a:ext>
                </a:extLst>
              </p:cNvPr>
              <p:cNvSpPr txBox="1"/>
              <p:nvPr/>
            </p:nvSpPr>
            <p:spPr>
              <a:xfrm>
                <a:off x="3796812" y="1206037"/>
                <a:ext cx="2789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DownSample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Stage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336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9A6F3DD4-B8D5-286B-5B9D-C0230A7F29A3}"/>
              </a:ext>
            </a:extLst>
          </p:cNvPr>
          <p:cNvGrpSpPr/>
          <p:nvPr/>
        </p:nvGrpSpPr>
        <p:grpSpPr>
          <a:xfrm>
            <a:off x="1168136" y="566615"/>
            <a:ext cx="8246084" cy="5822725"/>
            <a:chOff x="1168136" y="566615"/>
            <a:chExt cx="8246084" cy="5822725"/>
          </a:xfrm>
        </p:grpSpPr>
        <p:sp>
          <p:nvSpPr>
            <p:cNvPr id="4" name="Google Shape;2256;p47">
              <a:extLst>
                <a:ext uri="{FF2B5EF4-FFF2-40B4-BE49-F238E27FC236}">
                  <a16:creationId xmlns:a16="http://schemas.microsoft.com/office/drawing/2014/main" id="{1B1AA382-7C5C-2142-0903-EE1D8317C08B}"/>
                </a:ext>
              </a:extLst>
            </p:cNvPr>
            <p:cNvSpPr/>
            <p:nvPr/>
          </p:nvSpPr>
          <p:spPr>
            <a:xfrm flipH="1">
              <a:off x="1168136" y="566615"/>
              <a:ext cx="8246084" cy="5822725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878;p44">
              <a:extLst>
                <a:ext uri="{FF2B5EF4-FFF2-40B4-BE49-F238E27FC236}">
                  <a16:creationId xmlns:a16="http://schemas.microsoft.com/office/drawing/2014/main" id="{0B179DD9-9EC7-9FB2-24CE-8A275AFCDDA7}"/>
                </a:ext>
              </a:extLst>
            </p:cNvPr>
            <p:cNvSpPr/>
            <p:nvPr/>
          </p:nvSpPr>
          <p:spPr>
            <a:xfrm>
              <a:off x="1629922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878;p44">
              <a:extLst>
                <a:ext uri="{FF2B5EF4-FFF2-40B4-BE49-F238E27FC236}">
                  <a16:creationId xmlns:a16="http://schemas.microsoft.com/office/drawing/2014/main" id="{BF574CB7-6F95-280A-740D-C3CBF1C5BEBE}"/>
                </a:ext>
              </a:extLst>
            </p:cNvPr>
            <p:cNvSpPr/>
            <p:nvPr/>
          </p:nvSpPr>
          <p:spPr>
            <a:xfrm>
              <a:off x="2543586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878;p44">
              <a:extLst>
                <a:ext uri="{FF2B5EF4-FFF2-40B4-BE49-F238E27FC236}">
                  <a16:creationId xmlns:a16="http://schemas.microsoft.com/office/drawing/2014/main" id="{B4957D6E-CA64-8C58-BC12-AB143CB4153E}"/>
                </a:ext>
              </a:extLst>
            </p:cNvPr>
            <p:cNvSpPr/>
            <p:nvPr/>
          </p:nvSpPr>
          <p:spPr>
            <a:xfrm>
              <a:off x="3345138" y="2433310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4878;p44">
              <a:extLst>
                <a:ext uri="{FF2B5EF4-FFF2-40B4-BE49-F238E27FC236}">
                  <a16:creationId xmlns:a16="http://schemas.microsoft.com/office/drawing/2014/main" id="{381C9560-07D0-AF25-91C1-1A6D9E4204AD}"/>
                </a:ext>
              </a:extLst>
            </p:cNvPr>
            <p:cNvSpPr/>
            <p:nvPr/>
          </p:nvSpPr>
          <p:spPr>
            <a:xfrm>
              <a:off x="4101772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4878;p44">
              <a:extLst>
                <a:ext uri="{FF2B5EF4-FFF2-40B4-BE49-F238E27FC236}">
                  <a16:creationId xmlns:a16="http://schemas.microsoft.com/office/drawing/2014/main" id="{4ED8AA4A-7643-0966-E74A-7AB5B042C9EE}"/>
                </a:ext>
              </a:extLst>
            </p:cNvPr>
            <p:cNvSpPr/>
            <p:nvPr/>
          </p:nvSpPr>
          <p:spPr>
            <a:xfrm>
              <a:off x="4840623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4878;p44">
              <a:extLst>
                <a:ext uri="{FF2B5EF4-FFF2-40B4-BE49-F238E27FC236}">
                  <a16:creationId xmlns:a16="http://schemas.microsoft.com/office/drawing/2014/main" id="{D73340E0-5A44-5900-FA95-37091C97ECDE}"/>
                </a:ext>
              </a:extLst>
            </p:cNvPr>
            <p:cNvSpPr/>
            <p:nvPr/>
          </p:nvSpPr>
          <p:spPr>
            <a:xfrm>
              <a:off x="5646373" y="2433309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4878;p44">
              <a:extLst>
                <a:ext uri="{FF2B5EF4-FFF2-40B4-BE49-F238E27FC236}">
                  <a16:creationId xmlns:a16="http://schemas.microsoft.com/office/drawing/2014/main" id="{E774AE69-7B56-3B00-4497-22426AE57DFA}"/>
                </a:ext>
              </a:extLst>
            </p:cNvPr>
            <p:cNvSpPr/>
            <p:nvPr/>
          </p:nvSpPr>
          <p:spPr>
            <a:xfrm>
              <a:off x="6597347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4878;p44">
              <a:extLst>
                <a:ext uri="{FF2B5EF4-FFF2-40B4-BE49-F238E27FC236}">
                  <a16:creationId xmlns:a16="http://schemas.microsoft.com/office/drawing/2014/main" id="{53E0FFFE-D585-F61F-17E7-3F88550AC089}"/>
                </a:ext>
              </a:extLst>
            </p:cNvPr>
            <p:cNvSpPr/>
            <p:nvPr/>
          </p:nvSpPr>
          <p:spPr>
            <a:xfrm>
              <a:off x="7675905" y="871531"/>
              <a:ext cx="1028902" cy="5198114"/>
            </a:xfrm>
            <a:prstGeom prst="cube">
              <a:avLst>
                <a:gd name="adj" fmla="val 43894"/>
              </a:avLst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9636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ED9029-2D3F-3FB1-512A-DAD7112BD38A}"/>
              </a:ext>
            </a:extLst>
          </p:cNvPr>
          <p:cNvGrpSpPr/>
          <p:nvPr/>
        </p:nvGrpSpPr>
        <p:grpSpPr>
          <a:xfrm>
            <a:off x="1891489" y="1385741"/>
            <a:ext cx="6532775" cy="4864232"/>
            <a:chOff x="1891489" y="1385741"/>
            <a:chExt cx="6532775" cy="4864232"/>
          </a:xfrm>
        </p:grpSpPr>
        <p:sp>
          <p:nvSpPr>
            <p:cNvPr id="4" name="Google Shape;2256;p47">
              <a:extLst>
                <a:ext uri="{FF2B5EF4-FFF2-40B4-BE49-F238E27FC236}">
                  <a16:creationId xmlns:a16="http://schemas.microsoft.com/office/drawing/2014/main" id="{1B1AA382-7C5C-2142-0903-EE1D8317C08B}"/>
                </a:ext>
              </a:extLst>
            </p:cNvPr>
            <p:cNvSpPr/>
            <p:nvPr/>
          </p:nvSpPr>
          <p:spPr>
            <a:xfrm flipH="1">
              <a:off x="1891489" y="1385741"/>
              <a:ext cx="6532775" cy="4864232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878;p44">
              <a:extLst>
                <a:ext uri="{FF2B5EF4-FFF2-40B4-BE49-F238E27FC236}">
                  <a16:creationId xmlns:a16="http://schemas.microsoft.com/office/drawing/2014/main" id="{BF574CB7-6F95-280A-740D-C3CBF1C5BEBE}"/>
                </a:ext>
              </a:extLst>
            </p:cNvPr>
            <p:cNvSpPr/>
            <p:nvPr/>
          </p:nvSpPr>
          <p:spPr>
            <a:xfrm>
              <a:off x="2543586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878;p44">
              <a:extLst>
                <a:ext uri="{FF2B5EF4-FFF2-40B4-BE49-F238E27FC236}">
                  <a16:creationId xmlns:a16="http://schemas.microsoft.com/office/drawing/2014/main" id="{B4957D6E-CA64-8C58-BC12-AB143CB4153E}"/>
                </a:ext>
              </a:extLst>
            </p:cNvPr>
            <p:cNvSpPr/>
            <p:nvPr/>
          </p:nvSpPr>
          <p:spPr>
            <a:xfrm>
              <a:off x="3345138" y="2433310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4878;p44">
              <a:extLst>
                <a:ext uri="{FF2B5EF4-FFF2-40B4-BE49-F238E27FC236}">
                  <a16:creationId xmlns:a16="http://schemas.microsoft.com/office/drawing/2014/main" id="{381C9560-07D0-AF25-91C1-1A6D9E4204AD}"/>
                </a:ext>
              </a:extLst>
            </p:cNvPr>
            <p:cNvSpPr/>
            <p:nvPr/>
          </p:nvSpPr>
          <p:spPr>
            <a:xfrm>
              <a:off x="4101772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4878;p44">
              <a:extLst>
                <a:ext uri="{FF2B5EF4-FFF2-40B4-BE49-F238E27FC236}">
                  <a16:creationId xmlns:a16="http://schemas.microsoft.com/office/drawing/2014/main" id="{4ED8AA4A-7643-0966-E74A-7AB5B042C9EE}"/>
                </a:ext>
              </a:extLst>
            </p:cNvPr>
            <p:cNvSpPr/>
            <p:nvPr/>
          </p:nvSpPr>
          <p:spPr>
            <a:xfrm>
              <a:off x="4840623" y="3520232"/>
              <a:ext cx="634509" cy="2549409"/>
            </a:xfrm>
            <a:prstGeom prst="cube">
              <a:avLst>
                <a:gd name="adj" fmla="val 438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4878;p44">
              <a:extLst>
                <a:ext uri="{FF2B5EF4-FFF2-40B4-BE49-F238E27FC236}">
                  <a16:creationId xmlns:a16="http://schemas.microsoft.com/office/drawing/2014/main" id="{D73340E0-5A44-5900-FA95-37091C97ECDE}"/>
                </a:ext>
              </a:extLst>
            </p:cNvPr>
            <p:cNvSpPr/>
            <p:nvPr/>
          </p:nvSpPr>
          <p:spPr>
            <a:xfrm>
              <a:off x="5646373" y="2433309"/>
              <a:ext cx="820812" cy="3636329"/>
            </a:xfrm>
            <a:prstGeom prst="cube">
              <a:avLst>
                <a:gd name="adj" fmla="val 4389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4878;p44">
              <a:extLst>
                <a:ext uri="{FF2B5EF4-FFF2-40B4-BE49-F238E27FC236}">
                  <a16:creationId xmlns:a16="http://schemas.microsoft.com/office/drawing/2014/main" id="{E774AE69-7B56-3B00-4497-22426AE57DFA}"/>
                </a:ext>
              </a:extLst>
            </p:cNvPr>
            <p:cNvSpPr/>
            <p:nvPr/>
          </p:nvSpPr>
          <p:spPr>
            <a:xfrm>
              <a:off x="6597347" y="1707198"/>
              <a:ext cx="861893" cy="4362447"/>
            </a:xfrm>
            <a:prstGeom prst="cube">
              <a:avLst>
                <a:gd name="adj" fmla="val 43894"/>
              </a:avLst>
            </a:prstGeom>
            <a:solidFill>
              <a:srgbClr val="00B0F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57341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8394F636-570C-2FD6-DB59-8ABB1FF457B8}"/>
              </a:ext>
            </a:extLst>
          </p:cNvPr>
          <p:cNvGrpSpPr/>
          <p:nvPr/>
        </p:nvGrpSpPr>
        <p:grpSpPr>
          <a:xfrm>
            <a:off x="1066800" y="1059655"/>
            <a:ext cx="7667625" cy="4314825"/>
            <a:chOff x="1066800" y="1059655"/>
            <a:chExt cx="7667625" cy="43148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90970C9-3C4F-AD58-8BEF-3B43964BBE66}"/>
                </a:ext>
              </a:extLst>
            </p:cNvPr>
            <p:cNvSpPr/>
            <p:nvPr/>
          </p:nvSpPr>
          <p:spPr>
            <a:xfrm>
              <a:off x="1066800" y="1059655"/>
              <a:ext cx="7667625" cy="43148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FDFD6DAE-BD8F-7F85-1A1C-8D5BAD842595}"/>
                </a:ext>
              </a:extLst>
            </p:cNvPr>
            <p:cNvSpPr/>
            <p:nvPr/>
          </p:nvSpPr>
          <p:spPr>
            <a:xfrm>
              <a:off x="4152900" y="3989050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493C3D8D-B587-23EE-53C6-81C019A27530}"/>
                </a:ext>
              </a:extLst>
            </p:cNvPr>
            <p:cNvSpPr/>
            <p:nvPr/>
          </p:nvSpPr>
          <p:spPr>
            <a:xfrm>
              <a:off x="4152900" y="3217068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E7DF7445-775E-370F-56E8-0D6F59F606A1}"/>
                </a:ext>
              </a:extLst>
            </p:cNvPr>
            <p:cNvSpPr/>
            <p:nvPr/>
          </p:nvSpPr>
          <p:spPr>
            <a:xfrm>
              <a:off x="4152900" y="2412373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DB32329D-7B09-3F3B-2D88-0335FC915121}"/>
                </a:ext>
              </a:extLst>
            </p:cNvPr>
            <p:cNvSpPr/>
            <p:nvPr/>
          </p:nvSpPr>
          <p:spPr>
            <a:xfrm>
              <a:off x="4152900" y="1607679"/>
              <a:ext cx="1238250" cy="552450"/>
            </a:xfrm>
            <a:prstGeom prst="cube">
              <a:avLst>
                <a:gd name="adj" fmla="val 6115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55B951DF-5E1A-ACF0-D2CC-895990CA2198}"/>
                </a:ext>
              </a:extLst>
            </p:cNvPr>
            <p:cNvSpPr/>
            <p:nvPr/>
          </p:nvSpPr>
          <p:spPr>
            <a:xfrm>
              <a:off x="1624012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3C32F631-66F4-2D02-F6F2-C279EF7A25B7}"/>
                </a:ext>
              </a:extLst>
            </p:cNvPr>
            <p:cNvSpPr/>
            <p:nvPr/>
          </p:nvSpPr>
          <p:spPr>
            <a:xfrm>
              <a:off x="6548437" y="2572939"/>
              <a:ext cx="1704976" cy="1247180"/>
            </a:xfrm>
            <a:prstGeom prst="cube">
              <a:avLst>
                <a:gd name="adj" fmla="val 3380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359421C9-AE37-C8AB-104C-C3A953648CEC}"/>
                </a:ext>
              </a:extLst>
            </p:cNvPr>
            <p:cNvCxnSpPr>
              <a:stCxn id="8" idx="5"/>
              <a:endCxn id="35" idx="2"/>
            </p:cNvCxnSpPr>
            <p:nvPr/>
          </p:nvCxnSpPr>
          <p:spPr>
            <a:xfrm>
              <a:off x="5391150" y="1714973"/>
              <a:ext cx="1157287" cy="1692336"/>
            </a:xfrm>
            <a:prstGeom prst="curvedConnector3">
              <a:avLst>
                <a:gd name="adj1" fmla="val 62346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FFA47EA0-477F-10D7-4443-3A0B1F5B20CE}"/>
                </a:ext>
              </a:extLst>
            </p:cNvPr>
            <p:cNvCxnSpPr>
              <a:cxnSpLocks/>
              <a:stCxn id="7" idx="5"/>
              <a:endCxn id="35" idx="2"/>
            </p:cNvCxnSpPr>
            <p:nvPr/>
          </p:nvCxnSpPr>
          <p:spPr>
            <a:xfrm>
              <a:off x="5391150" y="2519667"/>
              <a:ext cx="1157287" cy="887642"/>
            </a:xfrm>
            <a:prstGeom prst="curvedConnector3">
              <a:avLst>
                <a:gd name="adj1" fmla="val 59054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1019A0F6-8837-04E8-13E5-63F72FC8CA8D}"/>
                </a:ext>
              </a:extLst>
            </p:cNvPr>
            <p:cNvCxnSpPr>
              <a:stCxn id="6" idx="5"/>
              <a:endCxn id="35" idx="2"/>
            </p:cNvCxnSpPr>
            <p:nvPr/>
          </p:nvCxnSpPr>
          <p:spPr>
            <a:xfrm>
              <a:off x="5391150" y="3324362"/>
              <a:ext cx="1157287" cy="82947"/>
            </a:xfrm>
            <a:prstGeom prst="curvedConnector3">
              <a:avLst>
                <a:gd name="adj1" fmla="val 22016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65705295-F8DD-FA24-5ED5-4A44FD4EE65B}"/>
                </a:ext>
              </a:extLst>
            </p:cNvPr>
            <p:cNvCxnSpPr>
              <a:stCxn id="5" idx="5"/>
              <a:endCxn id="35" idx="2"/>
            </p:cNvCxnSpPr>
            <p:nvPr/>
          </p:nvCxnSpPr>
          <p:spPr>
            <a:xfrm flipV="1">
              <a:off x="5391150" y="3407309"/>
              <a:ext cx="1157287" cy="689035"/>
            </a:xfrm>
            <a:prstGeom prst="curvedConnector3">
              <a:avLst>
                <a:gd name="adj1" fmla="val 77161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曲线 63">
              <a:extLst>
                <a:ext uri="{FF2B5EF4-FFF2-40B4-BE49-F238E27FC236}">
                  <a16:creationId xmlns:a16="http://schemas.microsoft.com/office/drawing/2014/main" id="{3C1CCA8B-DF82-DA9B-CF19-DFAD6D9DA75F}"/>
                </a:ext>
              </a:extLst>
            </p:cNvPr>
            <p:cNvCxnSpPr>
              <a:cxnSpLocks/>
              <a:stCxn id="9" idx="5"/>
              <a:endCxn id="8" idx="2"/>
            </p:cNvCxnSpPr>
            <p:nvPr/>
          </p:nvCxnSpPr>
          <p:spPr>
            <a:xfrm flipV="1">
              <a:off x="3328988" y="2052835"/>
              <a:ext cx="823912" cy="932914"/>
            </a:xfrm>
            <a:prstGeom prst="curvedConnector3">
              <a:avLst>
                <a:gd name="adj1" fmla="val 39595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B2D401B3-ED6E-3471-8B1F-294F225ED209}"/>
                </a:ext>
              </a:extLst>
            </p:cNvPr>
            <p:cNvCxnSpPr>
              <a:cxnSpLocks/>
              <a:stCxn id="9" idx="5"/>
              <a:endCxn id="7" idx="2"/>
            </p:cNvCxnSpPr>
            <p:nvPr/>
          </p:nvCxnSpPr>
          <p:spPr>
            <a:xfrm flipV="1">
              <a:off x="3328988" y="2857529"/>
              <a:ext cx="823912" cy="128220"/>
            </a:xfrm>
            <a:prstGeom prst="curvedConnector3">
              <a:avLst>
                <a:gd name="adj1" fmla="val 61561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A3C52919-09C9-550A-1766-20AAAF8FAB82}"/>
                </a:ext>
              </a:extLst>
            </p:cNvPr>
            <p:cNvCxnSpPr>
              <a:stCxn id="9" idx="5"/>
              <a:endCxn id="6" idx="2"/>
            </p:cNvCxnSpPr>
            <p:nvPr/>
          </p:nvCxnSpPr>
          <p:spPr>
            <a:xfrm>
              <a:off x="3328988" y="2985749"/>
              <a:ext cx="823912" cy="676475"/>
            </a:xfrm>
            <a:prstGeom prst="curvedConnector3">
              <a:avLst>
                <a:gd name="adj1" fmla="val 26879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曲线 69">
              <a:extLst>
                <a:ext uri="{FF2B5EF4-FFF2-40B4-BE49-F238E27FC236}">
                  <a16:creationId xmlns:a16="http://schemas.microsoft.com/office/drawing/2014/main" id="{78F73012-E8AB-AFAD-557A-3E4CECF6B4A2}"/>
                </a:ext>
              </a:extLst>
            </p:cNvPr>
            <p:cNvCxnSpPr>
              <a:endCxn id="5" idx="2"/>
            </p:cNvCxnSpPr>
            <p:nvPr/>
          </p:nvCxnSpPr>
          <p:spPr>
            <a:xfrm rot="16200000" flipH="1">
              <a:off x="2953841" y="3235146"/>
              <a:ext cx="1574207" cy="823912"/>
            </a:xfrm>
            <a:prstGeom prst="curvedConnector2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32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720E6D3-06DA-6EB6-506B-6433BAD3C373}"/>
              </a:ext>
            </a:extLst>
          </p:cNvPr>
          <p:cNvGrpSpPr/>
          <p:nvPr/>
        </p:nvGrpSpPr>
        <p:grpSpPr>
          <a:xfrm>
            <a:off x="-274389" y="637462"/>
            <a:ext cx="12305772" cy="5930928"/>
            <a:chOff x="-274389" y="637462"/>
            <a:chExt cx="12305772" cy="593092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994E3EC-059F-4565-678C-7A19C3BC072D}"/>
                </a:ext>
              </a:extLst>
            </p:cNvPr>
            <p:cNvGrpSpPr/>
            <p:nvPr/>
          </p:nvGrpSpPr>
          <p:grpSpPr>
            <a:xfrm>
              <a:off x="999241" y="718773"/>
              <a:ext cx="1612071" cy="1210429"/>
              <a:chOff x="1168136" y="566615"/>
              <a:chExt cx="8246084" cy="5822725"/>
            </a:xfrm>
          </p:grpSpPr>
          <p:sp>
            <p:nvSpPr>
              <p:cNvPr id="10" name="Google Shape;2256;p47">
                <a:extLst>
                  <a:ext uri="{FF2B5EF4-FFF2-40B4-BE49-F238E27FC236}">
                    <a16:creationId xmlns:a16="http://schemas.microsoft.com/office/drawing/2014/main" id="{69AA0241-295A-4A5C-44BD-7C3C5EBB9BE9}"/>
                  </a:ext>
                </a:extLst>
              </p:cNvPr>
              <p:cNvSpPr/>
              <p:nvPr/>
            </p:nvSpPr>
            <p:spPr>
              <a:xfrm flipH="1">
                <a:off x="1168136" y="566615"/>
                <a:ext cx="8246084" cy="5822725"/>
              </a:xfrm>
              <a:prstGeom prst="rect">
                <a:avLst/>
              </a:prstGeom>
              <a:gradFill>
                <a:gsLst>
                  <a:gs pos="0">
                    <a:srgbClr val="FFF2CC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4878;p44">
                <a:extLst>
                  <a:ext uri="{FF2B5EF4-FFF2-40B4-BE49-F238E27FC236}">
                    <a16:creationId xmlns:a16="http://schemas.microsoft.com/office/drawing/2014/main" id="{7F2DD3F5-8410-FCD7-0507-FC058A0D52C9}"/>
                  </a:ext>
                </a:extLst>
              </p:cNvPr>
              <p:cNvSpPr/>
              <p:nvPr/>
            </p:nvSpPr>
            <p:spPr>
              <a:xfrm>
                <a:off x="1629922" y="871531"/>
                <a:ext cx="1028902" cy="5198114"/>
              </a:xfrm>
              <a:prstGeom prst="cube">
                <a:avLst>
                  <a:gd name="adj" fmla="val 43894"/>
                </a:avLst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4878;p44">
                <a:extLst>
                  <a:ext uri="{FF2B5EF4-FFF2-40B4-BE49-F238E27FC236}">
                    <a16:creationId xmlns:a16="http://schemas.microsoft.com/office/drawing/2014/main" id="{D0290E0D-E44F-E845-C9D6-C6E16A2BE553}"/>
                  </a:ext>
                </a:extLst>
              </p:cNvPr>
              <p:cNvSpPr/>
              <p:nvPr/>
            </p:nvSpPr>
            <p:spPr>
              <a:xfrm>
                <a:off x="2543586" y="1707198"/>
                <a:ext cx="861893" cy="4362447"/>
              </a:xfrm>
              <a:prstGeom prst="cube">
                <a:avLst>
                  <a:gd name="adj" fmla="val 43894"/>
                </a:avLst>
              </a:prstGeom>
              <a:solidFill>
                <a:srgbClr val="00B0F0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4878;p44">
                <a:extLst>
                  <a:ext uri="{FF2B5EF4-FFF2-40B4-BE49-F238E27FC236}">
                    <a16:creationId xmlns:a16="http://schemas.microsoft.com/office/drawing/2014/main" id="{5F2D99A1-DDE0-7E4E-D34F-AB6F2D245B91}"/>
                  </a:ext>
                </a:extLst>
              </p:cNvPr>
              <p:cNvSpPr/>
              <p:nvPr/>
            </p:nvSpPr>
            <p:spPr>
              <a:xfrm>
                <a:off x="3345138" y="2433310"/>
                <a:ext cx="820812" cy="3636329"/>
              </a:xfrm>
              <a:prstGeom prst="cube">
                <a:avLst>
                  <a:gd name="adj" fmla="val 43894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4878;p44">
                <a:extLst>
                  <a:ext uri="{FF2B5EF4-FFF2-40B4-BE49-F238E27FC236}">
                    <a16:creationId xmlns:a16="http://schemas.microsoft.com/office/drawing/2014/main" id="{8E99592F-02E7-85C6-E033-54CFCF825958}"/>
                  </a:ext>
                </a:extLst>
              </p:cNvPr>
              <p:cNvSpPr/>
              <p:nvPr/>
            </p:nvSpPr>
            <p:spPr>
              <a:xfrm>
                <a:off x="4101772" y="3520232"/>
                <a:ext cx="634509" cy="2549409"/>
              </a:xfrm>
              <a:prstGeom prst="cube">
                <a:avLst>
                  <a:gd name="adj" fmla="val 4389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4878;p44">
                <a:extLst>
                  <a:ext uri="{FF2B5EF4-FFF2-40B4-BE49-F238E27FC236}">
                    <a16:creationId xmlns:a16="http://schemas.microsoft.com/office/drawing/2014/main" id="{49F125FA-4E37-85E0-1ACC-82B6D9A14521}"/>
                  </a:ext>
                </a:extLst>
              </p:cNvPr>
              <p:cNvSpPr/>
              <p:nvPr/>
            </p:nvSpPr>
            <p:spPr>
              <a:xfrm>
                <a:off x="4840623" y="3520232"/>
                <a:ext cx="634509" cy="2549409"/>
              </a:xfrm>
              <a:prstGeom prst="cube">
                <a:avLst>
                  <a:gd name="adj" fmla="val 4389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4878;p44">
                <a:extLst>
                  <a:ext uri="{FF2B5EF4-FFF2-40B4-BE49-F238E27FC236}">
                    <a16:creationId xmlns:a16="http://schemas.microsoft.com/office/drawing/2014/main" id="{D28F3245-2E31-F313-F336-9820B9EC76EC}"/>
                  </a:ext>
                </a:extLst>
              </p:cNvPr>
              <p:cNvSpPr/>
              <p:nvPr/>
            </p:nvSpPr>
            <p:spPr>
              <a:xfrm>
                <a:off x="5646373" y="2433309"/>
                <a:ext cx="820812" cy="3636329"/>
              </a:xfrm>
              <a:prstGeom prst="cube">
                <a:avLst>
                  <a:gd name="adj" fmla="val 43894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4878;p44">
                <a:extLst>
                  <a:ext uri="{FF2B5EF4-FFF2-40B4-BE49-F238E27FC236}">
                    <a16:creationId xmlns:a16="http://schemas.microsoft.com/office/drawing/2014/main" id="{D3917647-43E9-EA95-89D9-10FA96BF67A3}"/>
                  </a:ext>
                </a:extLst>
              </p:cNvPr>
              <p:cNvSpPr/>
              <p:nvPr/>
            </p:nvSpPr>
            <p:spPr>
              <a:xfrm>
                <a:off x="6597347" y="1707198"/>
                <a:ext cx="861893" cy="4362447"/>
              </a:xfrm>
              <a:prstGeom prst="cube">
                <a:avLst>
                  <a:gd name="adj" fmla="val 43894"/>
                </a:avLst>
              </a:prstGeom>
              <a:solidFill>
                <a:srgbClr val="00B0F0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878;p44">
                <a:extLst>
                  <a:ext uri="{FF2B5EF4-FFF2-40B4-BE49-F238E27FC236}">
                    <a16:creationId xmlns:a16="http://schemas.microsoft.com/office/drawing/2014/main" id="{2DF9971A-308C-7BA3-BB68-02BEEF4D5463}"/>
                  </a:ext>
                </a:extLst>
              </p:cNvPr>
              <p:cNvSpPr/>
              <p:nvPr/>
            </p:nvSpPr>
            <p:spPr>
              <a:xfrm>
                <a:off x="7675905" y="871531"/>
                <a:ext cx="1028902" cy="5198114"/>
              </a:xfrm>
              <a:prstGeom prst="cube">
                <a:avLst>
                  <a:gd name="adj" fmla="val 43894"/>
                </a:avLst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9269CAE-474F-F26A-70BE-C9EE2C42AD38}"/>
                </a:ext>
              </a:extLst>
            </p:cNvPr>
            <p:cNvGrpSpPr/>
            <p:nvPr/>
          </p:nvGrpSpPr>
          <p:grpSpPr>
            <a:xfrm>
              <a:off x="9185717" y="718773"/>
              <a:ext cx="1612071" cy="1210429"/>
              <a:chOff x="1168136" y="566615"/>
              <a:chExt cx="8246084" cy="5822725"/>
            </a:xfrm>
          </p:grpSpPr>
          <p:sp>
            <p:nvSpPr>
              <p:cNvPr id="30" name="Google Shape;2256;p47">
                <a:extLst>
                  <a:ext uri="{FF2B5EF4-FFF2-40B4-BE49-F238E27FC236}">
                    <a16:creationId xmlns:a16="http://schemas.microsoft.com/office/drawing/2014/main" id="{21E849F2-F0AD-88E5-2383-CE25BCB4AA6B}"/>
                  </a:ext>
                </a:extLst>
              </p:cNvPr>
              <p:cNvSpPr/>
              <p:nvPr/>
            </p:nvSpPr>
            <p:spPr>
              <a:xfrm flipH="1">
                <a:off x="1168136" y="566615"/>
                <a:ext cx="8246084" cy="5822725"/>
              </a:xfrm>
              <a:prstGeom prst="rect">
                <a:avLst/>
              </a:prstGeom>
              <a:gradFill>
                <a:gsLst>
                  <a:gs pos="0">
                    <a:srgbClr val="FFF2CC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4878;p44">
                <a:extLst>
                  <a:ext uri="{FF2B5EF4-FFF2-40B4-BE49-F238E27FC236}">
                    <a16:creationId xmlns:a16="http://schemas.microsoft.com/office/drawing/2014/main" id="{672CB364-9287-8D39-248B-E77BDFACBD6A}"/>
                  </a:ext>
                </a:extLst>
              </p:cNvPr>
              <p:cNvSpPr/>
              <p:nvPr/>
            </p:nvSpPr>
            <p:spPr>
              <a:xfrm>
                <a:off x="1629922" y="871531"/>
                <a:ext cx="1028902" cy="5198114"/>
              </a:xfrm>
              <a:prstGeom prst="cube">
                <a:avLst>
                  <a:gd name="adj" fmla="val 43894"/>
                </a:avLst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4878;p44">
                <a:extLst>
                  <a:ext uri="{FF2B5EF4-FFF2-40B4-BE49-F238E27FC236}">
                    <a16:creationId xmlns:a16="http://schemas.microsoft.com/office/drawing/2014/main" id="{175830F3-3691-48C3-C888-D3AF924DB96B}"/>
                  </a:ext>
                </a:extLst>
              </p:cNvPr>
              <p:cNvSpPr/>
              <p:nvPr/>
            </p:nvSpPr>
            <p:spPr>
              <a:xfrm>
                <a:off x="2543586" y="1707198"/>
                <a:ext cx="861893" cy="4362447"/>
              </a:xfrm>
              <a:prstGeom prst="cube">
                <a:avLst>
                  <a:gd name="adj" fmla="val 43894"/>
                </a:avLst>
              </a:prstGeom>
              <a:solidFill>
                <a:srgbClr val="00B0F0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4878;p44">
                <a:extLst>
                  <a:ext uri="{FF2B5EF4-FFF2-40B4-BE49-F238E27FC236}">
                    <a16:creationId xmlns:a16="http://schemas.microsoft.com/office/drawing/2014/main" id="{F0D2D06F-05DC-6ED7-5813-93AE13D010DD}"/>
                  </a:ext>
                </a:extLst>
              </p:cNvPr>
              <p:cNvSpPr/>
              <p:nvPr/>
            </p:nvSpPr>
            <p:spPr>
              <a:xfrm>
                <a:off x="3345138" y="2433310"/>
                <a:ext cx="820812" cy="3636329"/>
              </a:xfrm>
              <a:prstGeom prst="cube">
                <a:avLst>
                  <a:gd name="adj" fmla="val 43894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4878;p44">
                <a:extLst>
                  <a:ext uri="{FF2B5EF4-FFF2-40B4-BE49-F238E27FC236}">
                    <a16:creationId xmlns:a16="http://schemas.microsoft.com/office/drawing/2014/main" id="{030DE3C4-DEE7-B07A-B50D-C89C5C976F35}"/>
                  </a:ext>
                </a:extLst>
              </p:cNvPr>
              <p:cNvSpPr/>
              <p:nvPr/>
            </p:nvSpPr>
            <p:spPr>
              <a:xfrm>
                <a:off x="4101772" y="3520232"/>
                <a:ext cx="634509" cy="2549409"/>
              </a:xfrm>
              <a:prstGeom prst="cube">
                <a:avLst>
                  <a:gd name="adj" fmla="val 4389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4878;p44">
                <a:extLst>
                  <a:ext uri="{FF2B5EF4-FFF2-40B4-BE49-F238E27FC236}">
                    <a16:creationId xmlns:a16="http://schemas.microsoft.com/office/drawing/2014/main" id="{F85FE6EA-174B-5FCD-D4B1-94E5C54803F1}"/>
                  </a:ext>
                </a:extLst>
              </p:cNvPr>
              <p:cNvSpPr/>
              <p:nvPr/>
            </p:nvSpPr>
            <p:spPr>
              <a:xfrm>
                <a:off x="4840623" y="3520232"/>
                <a:ext cx="634509" cy="2549409"/>
              </a:xfrm>
              <a:prstGeom prst="cube">
                <a:avLst>
                  <a:gd name="adj" fmla="val 4389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4878;p44">
                <a:extLst>
                  <a:ext uri="{FF2B5EF4-FFF2-40B4-BE49-F238E27FC236}">
                    <a16:creationId xmlns:a16="http://schemas.microsoft.com/office/drawing/2014/main" id="{D44954EA-6081-FDDC-0434-EB9CB126BDE6}"/>
                  </a:ext>
                </a:extLst>
              </p:cNvPr>
              <p:cNvSpPr/>
              <p:nvPr/>
            </p:nvSpPr>
            <p:spPr>
              <a:xfrm>
                <a:off x="5646373" y="2433309"/>
                <a:ext cx="820812" cy="3636329"/>
              </a:xfrm>
              <a:prstGeom prst="cube">
                <a:avLst>
                  <a:gd name="adj" fmla="val 43894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4878;p44">
                <a:extLst>
                  <a:ext uri="{FF2B5EF4-FFF2-40B4-BE49-F238E27FC236}">
                    <a16:creationId xmlns:a16="http://schemas.microsoft.com/office/drawing/2014/main" id="{0685F2BA-7879-0C28-8983-C5FFB169FAED}"/>
                  </a:ext>
                </a:extLst>
              </p:cNvPr>
              <p:cNvSpPr/>
              <p:nvPr/>
            </p:nvSpPr>
            <p:spPr>
              <a:xfrm>
                <a:off x="6597347" y="1707198"/>
                <a:ext cx="861893" cy="4362447"/>
              </a:xfrm>
              <a:prstGeom prst="cube">
                <a:avLst>
                  <a:gd name="adj" fmla="val 43894"/>
                </a:avLst>
              </a:prstGeom>
              <a:solidFill>
                <a:srgbClr val="00B0F0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4878;p44">
                <a:extLst>
                  <a:ext uri="{FF2B5EF4-FFF2-40B4-BE49-F238E27FC236}">
                    <a16:creationId xmlns:a16="http://schemas.microsoft.com/office/drawing/2014/main" id="{1362C303-E879-229C-9160-F1C0800F997B}"/>
                  </a:ext>
                </a:extLst>
              </p:cNvPr>
              <p:cNvSpPr/>
              <p:nvPr/>
            </p:nvSpPr>
            <p:spPr>
              <a:xfrm>
                <a:off x="7675905" y="871531"/>
                <a:ext cx="1028902" cy="5198114"/>
              </a:xfrm>
              <a:prstGeom prst="cube">
                <a:avLst>
                  <a:gd name="adj" fmla="val 43894"/>
                </a:avLst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AC1C732-6AF5-505D-5EB9-A49102933611}"/>
                </a:ext>
              </a:extLst>
            </p:cNvPr>
            <p:cNvGrpSpPr/>
            <p:nvPr/>
          </p:nvGrpSpPr>
          <p:grpSpPr>
            <a:xfrm>
              <a:off x="2504571" y="3626587"/>
              <a:ext cx="1612071" cy="1210429"/>
              <a:chOff x="1066800" y="1059655"/>
              <a:chExt cx="7667625" cy="4314825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39E8E22-87A8-9FB8-A5FD-A18105C12635}"/>
                  </a:ext>
                </a:extLst>
              </p:cNvPr>
              <p:cNvSpPr/>
              <p:nvPr/>
            </p:nvSpPr>
            <p:spPr>
              <a:xfrm>
                <a:off x="1066800" y="1059655"/>
                <a:ext cx="7667625" cy="43148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立方体 51">
                <a:extLst>
                  <a:ext uri="{FF2B5EF4-FFF2-40B4-BE49-F238E27FC236}">
                    <a16:creationId xmlns:a16="http://schemas.microsoft.com/office/drawing/2014/main" id="{7380BDDD-7122-5B18-A120-84EEFCB3B0D6}"/>
                  </a:ext>
                </a:extLst>
              </p:cNvPr>
              <p:cNvSpPr/>
              <p:nvPr/>
            </p:nvSpPr>
            <p:spPr>
              <a:xfrm>
                <a:off x="4152900" y="3989050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立方体 52">
                <a:extLst>
                  <a:ext uri="{FF2B5EF4-FFF2-40B4-BE49-F238E27FC236}">
                    <a16:creationId xmlns:a16="http://schemas.microsoft.com/office/drawing/2014/main" id="{3DBFC38D-DE7C-256C-D64B-F1EEC106B6EB}"/>
                  </a:ext>
                </a:extLst>
              </p:cNvPr>
              <p:cNvSpPr/>
              <p:nvPr/>
            </p:nvSpPr>
            <p:spPr>
              <a:xfrm>
                <a:off x="4152900" y="3217068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立方体 53">
                <a:extLst>
                  <a:ext uri="{FF2B5EF4-FFF2-40B4-BE49-F238E27FC236}">
                    <a16:creationId xmlns:a16="http://schemas.microsoft.com/office/drawing/2014/main" id="{8F55E600-9DAC-3F18-503F-689B09B8C8FE}"/>
                  </a:ext>
                </a:extLst>
              </p:cNvPr>
              <p:cNvSpPr/>
              <p:nvPr/>
            </p:nvSpPr>
            <p:spPr>
              <a:xfrm>
                <a:off x="4152900" y="2412373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立方体 54">
                <a:extLst>
                  <a:ext uri="{FF2B5EF4-FFF2-40B4-BE49-F238E27FC236}">
                    <a16:creationId xmlns:a16="http://schemas.microsoft.com/office/drawing/2014/main" id="{5E19AECA-0DBD-A43A-1C84-7EE29D21234A}"/>
                  </a:ext>
                </a:extLst>
              </p:cNvPr>
              <p:cNvSpPr/>
              <p:nvPr/>
            </p:nvSpPr>
            <p:spPr>
              <a:xfrm>
                <a:off x="4152900" y="1607679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立方体 55">
                <a:extLst>
                  <a:ext uri="{FF2B5EF4-FFF2-40B4-BE49-F238E27FC236}">
                    <a16:creationId xmlns:a16="http://schemas.microsoft.com/office/drawing/2014/main" id="{4F9DFE86-BED7-DC8B-84EF-9B8546A22896}"/>
                  </a:ext>
                </a:extLst>
              </p:cNvPr>
              <p:cNvSpPr/>
              <p:nvPr/>
            </p:nvSpPr>
            <p:spPr>
              <a:xfrm>
                <a:off x="1624012" y="2572939"/>
                <a:ext cx="1704976" cy="1247180"/>
              </a:xfrm>
              <a:prstGeom prst="cube">
                <a:avLst>
                  <a:gd name="adj" fmla="val 33801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立方体 56">
                <a:extLst>
                  <a:ext uri="{FF2B5EF4-FFF2-40B4-BE49-F238E27FC236}">
                    <a16:creationId xmlns:a16="http://schemas.microsoft.com/office/drawing/2014/main" id="{75B62D8E-C8E8-424D-7CFA-A9A2B07958F6}"/>
                  </a:ext>
                </a:extLst>
              </p:cNvPr>
              <p:cNvSpPr/>
              <p:nvPr/>
            </p:nvSpPr>
            <p:spPr>
              <a:xfrm>
                <a:off x="6548437" y="2572939"/>
                <a:ext cx="1704976" cy="1247180"/>
              </a:xfrm>
              <a:prstGeom prst="cube">
                <a:avLst>
                  <a:gd name="adj" fmla="val 33801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连接符: 曲线 57">
                <a:extLst>
                  <a:ext uri="{FF2B5EF4-FFF2-40B4-BE49-F238E27FC236}">
                    <a16:creationId xmlns:a16="http://schemas.microsoft.com/office/drawing/2014/main" id="{81BB5FEB-46BF-7D65-39F1-492D6B79588A}"/>
                  </a:ext>
                </a:extLst>
              </p:cNvPr>
              <p:cNvCxnSpPr>
                <a:stCxn id="55" idx="5"/>
                <a:endCxn id="57" idx="2"/>
              </p:cNvCxnSpPr>
              <p:nvPr/>
            </p:nvCxnSpPr>
            <p:spPr>
              <a:xfrm>
                <a:off x="5391150" y="1714973"/>
                <a:ext cx="1157287" cy="1692336"/>
              </a:xfrm>
              <a:prstGeom prst="curvedConnector3">
                <a:avLst>
                  <a:gd name="adj1" fmla="val 62346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连接符: 曲线 58">
                <a:extLst>
                  <a:ext uri="{FF2B5EF4-FFF2-40B4-BE49-F238E27FC236}">
                    <a16:creationId xmlns:a16="http://schemas.microsoft.com/office/drawing/2014/main" id="{8AEF1B53-AD0F-D010-B8E6-C4F8D2AE3C60}"/>
                  </a:ext>
                </a:extLst>
              </p:cNvPr>
              <p:cNvCxnSpPr>
                <a:cxnSpLocks/>
                <a:stCxn id="54" idx="5"/>
                <a:endCxn id="57" idx="2"/>
              </p:cNvCxnSpPr>
              <p:nvPr/>
            </p:nvCxnSpPr>
            <p:spPr>
              <a:xfrm>
                <a:off x="5391150" y="2519667"/>
                <a:ext cx="1157287" cy="887642"/>
              </a:xfrm>
              <a:prstGeom prst="curvedConnector3">
                <a:avLst>
                  <a:gd name="adj1" fmla="val 59054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连接符: 曲线 59">
                <a:extLst>
                  <a:ext uri="{FF2B5EF4-FFF2-40B4-BE49-F238E27FC236}">
                    <a16:creationId xmlns:a16="http://schemas.microsoft.com/office/drawing/2014/main" id="{DD3EFF89-16E8-4712-F7A0-54E454775242}"/>
                  </a:ext>
                </a:extLst>
              </p:cNvPr>
              <p:cNvCxnSpPr>
                <a:stCxn id="53" idx="5"/>
                <a:endCxn id="57" idx="2"/>
              </p:cNvCxnSpPr>
              <p:nvPr/>
            </p:nvCxnSpPr>
            <p:spPr>
              <a:xfrm>
                <a:off x="5391150" y="3324362"/>
                <a:ext cx="1157287" cy="82947"/>
              </a:xfrm>
              <a:prstGeom prst="curvedConnector3">
                <a:avLst>
                  <a:gd name="adj1" fmla="val 22016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连接符: 曲线 60">
                <a:extLst>
                  <a:ext uri="{FF2B5EF4-FFF2-40B4-BE49-F238E27FC236}">
                    <a16:creationId xmlns:a16="http://schemas.microsoft.com/office/drawing/2014/main" id="{906C32C8-D60F-2CCE-3DDD-CD317F458A15}"/>
                  </a:ext>
                </a:extLst>
              </p:cNvPr>
              <p:cNvCxnSpPr>
                <a:stCxn id="52" idx="5"/>
                <a:endCxn id="57" idx="2"/>
              </p:cNvCxnSpPr>
              <p:nvPr/>
            </p:nvCxnSpPr>
            <p:spPr>
              <a:xfrm flipV="1">
                <a:off x="5391150" y="3407309"/>
                <a:ext cx="1157287" cy="689035"/>
              </a:xfrm>
              <a:prstGeom prst="curvedConnector3">
                <a:avLst>
                  <a:gd name="adj1" fmla="val 77161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连接符: 曲线 61">
                <a:extLst>
                  <a:ext uri="{FF2B5EF4-FFF2-40B4-BE49-F238E27FC236}">
                    <a16:creationId xmlns:a16="http://schemas.microsoft.com/office/drawing/2014/main" id="{BB920222-45AF-E727-E7E4-4BAB4B7A2A12}"/>
                  </a:ext>
                </a:extLst>
              </p:cNvPr>
              <p:cNvCxnSpPr>
                <a:cxnSpLocks/>
                <a:stCxn id="56" idx="5"/>
                <a:endCxn id="55" idx="2"/>
              </p:cNvCxnSpPr>
              <p:nvPr/>
            </p:nvCxnSpPr>
            <p:spPr>
              <a:xfrm flipV="1">
                <a:off x="3328988" y="2052835"/>
                <a:ext cx="823912" cy="932914"/>
              </a:xfrm>
              <a:prstGeom prst="curvedConnector3">
                <a:avLst>
                  <a:gd name="adj1" fmla="val 39595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连接符: 曲线 62">
                <a:extLst>
                  <a:ext uri="{FF2B5EF4-FFF2-40B4-BE49-F238E27FC236}">
                    <a16:creationId xmlns:a16="http://schemas.microsoft.com/office/drawing/2014/main" id="{D2CDE419-6DF9-8B8C-268C-F4F275B33147}"/>
                  </a:ext>
                </a:extLst>
              </p:cNvPr>
              <p:cNvCxnSpPr>
                <a:cxnSpLocks/>
                <a:stCxn id="56" idx="5"/>
                <a:endCxn id="54" idx="2"/>
              </p:cNvCxnSpPr>
              <p:nvPr/>
            </p:nvCxnSpPr>
            <p:spPr>
              <a:xfrm flipV="1">
                <a:off x="3328988" y="2857529"/>
                <a:ext cx="823912" cy="128220"/>
              </a:xfrm>
              <a:prstGeom prst="curvedConnector3">
                <a:avLst>
                  <a:gd name="adj1" fmla="val 61561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连接符: 曲线 63">
                <a:extLst>
                  <a:ext uri="{FF2B5EF4-FFF2-40B4-BE49-F238E27FC236}">
                    <a16:creationId xmlns:a16="http://schemas.microsoft.com/office/drawing/2014/main" id="{E1291BB7-C99E-B771-3B11-7904C38AB84D}"/>
                  </a:ext>
                </a:extLst>
              </p:cNvPr>
              <p:cNvCxnSpPr>
                <a:stCxn id="56" idx="5"/>
                <a:endCxn id="53" idx="2"/>
              </p:cNvCxnSpPr>
              <p:nvPr/>
            </p:nvCxnSpPr>
            <p:spPr>
              <a:xfrm>
                <a:off x="3328988" y="2985749"/>
                <a:ext cx="823912" cy="676475"/>
              </a:xfrm>
              <a:prstGeom prst="curvedConnector3">
                <a:avLst>
                  <a:gd name="adj1" fmla="val 26879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连接符: 曲线 64">
                <a:extLst>
                  <a:ext uri="{FF2B5EF4-FFF2-40B4-BE49-F238E27FC236}">
                    <a16:creationId xmlns:a16="http://schemas.microsoft.com/office/drawing/2014/main" id="{7970E5B1-C030-F008-A775-8D019C7289F0}"/>
                  </a:ext>
                </a:extLst>
              </p:cNvPr>
              <p:cNvCxnSpPr>
                <a:endCxn id="52" idx="2"/>
              </p:cNvCxnSpPr>
              <p:nvPr/>
            </p:nvCxnSpPr>
            <p:spPr>
              <a:xfrm rot="16200000" flipH="1">
                <a:off x="2953841" y="3235146"/>
                <a:ext cx="1574207" cy="823912"/>
              </a:xfrm>
              <a:prstGeom prst="curvedConnector2">
                <a:avLst/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B034ED72-88E0-BD33-EF96-21755B83F4D4}"/>
                </a:ext>
              </a:extLst>
            </p:cNvPr>
            <p:cNvSpPr/>
            <p:nvPr/>
          </p:nvSpPr>
          <p:spPr>
            <a:xfrm>
              <a:off x="5165990" y="1008080"/>
              <a:ext cx="1520269" cy="6493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Merge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F2C23F60-4932-BEA2-4C6C-63FB26E1A7BB}"/>
                </a:ext>
              </a:extLst>
            </p:cNvPr>
            <p:cNvSpPr/>
            <p:nvPr/>
          </p:nvSpPr>
          <p:spPr>
            <a:xfrm>
              <a:off x="5143080" y="3905201"/>
              <a:ext cx="1520269" cy="6493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Merge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54CA42B8-4EA0-D135-4724-4E03F84FCE40}"/>
                </a:ext>
              </a:extLst>
            </p:cNvPr>
            <p:cNvSpPr/>
            <p:nvPr/>
          </p:nvSpPr>
          <p:spPr>
            <a:xfrm>
              <a:off x="5165990" y="2450311"/>
              <a:ext cx="1520269" cy="6493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Merge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028AA94-F542-37EA-4BA8-313B82FCA66D}"/>
                </a:ext>
              </a:extLst>
            </p:cNvPr>
            <p:cNvSpPr/>
            <p:nvPr/>
          </p:nvSpPr>
          <p:spPr>
            <a:xfrm>
              <a:off x="5196324" y="5289649"/>
              <a:ext cx="1520269" cy="6493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Merge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CF29DB5B-4DF6-D9E9-C498-79163BC7F5F0}"/>
                </a:ext>
              </a:extLst>
            </p:cNvPr>
            <p:cNvGrpSpPr/>
            <p:nvPr/>
          </p:nvGrpSpPr>
          <p:grpSpPr>
            <a:xfrm>
              <a:off x="3246846" y="5009112"/>
              <a:ext cx="1612071" cy="1210429"/>
              <a:chOff x="1066800" y="1059655"/>
              <a:chExt cx="7667625" cy="4314825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AAA768D-5EF6-D4C0-0EC4-F377789CC972}"/>
                  </a:ext>
                </a:extLst>
              </p:cNvPr>
              <p:cNvSpPr/>
              <p:nvPr/>
            </p:nvSpPr>
            <p:spPr>
              <a:xfrm>
                <a:off x="1066800" y="1059655"/>
                <a:ext cx="7667625" cy="43148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68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立方体 122">
                <a:extLst>
                  <a:ext uri="{FF2B5EF4-FFF2-40B4-BE49-F238E27FC236}">
                    <a16:creationId xmlns:a16="http://schemas.microsoft.com/office/drawing/2014/main" id="{59CC27EE-5221-EDD9-6320-20DEB12DB2EA}"/>
                  </a:ext>
                </a:extLst>
              </p:cNvPr>
              <p:cNvSpPr/>
              <p:nvPr/>
            </p:nvSpPr>
            <p:spPr>
              <a:xfrm>
                <a:off x="4152900" y="3989050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立方体 123">
                <a:extLst>
                  <a:ext uri="{FF2B5EF4-FFF2-40B4-BE49-F238E27FC236}">
                    <a16:creationId xmlns:a16="http://schemas.microsoft.com/office/drawing/2014/main" id="{ABC98023-BF84-1004-4A31-32792C8CAF90}"/>
                  </a:ext>
                </a:extLst>
              </p:cNvPr>
              <p:cNvSpPr/>
              <p:nvPr/>
            </p:nvSpPr>
            <p:spPr>
              <a:xfrm>
                <a:off x="4152900" y="3217068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立方体 124">
                <a:extLst>
                  <a:ext uri="{FF2B5EF4-FFF2-40B4-BE49-F238E27FC236}">
                    <a16:creationId xmlns:a16="http://schemas.microsoft.com/office/drawing/2014/main" id="{3E80D36D-0AF2-DFDA-63BB-1FF83FD702FB}"/>
                  </a:ext>
                </a:extLst>
              </p:cNvPr>
              <p:cNvSpPr/>
              <p:nvPr/>
            </p:nvSpPr>
            <p:spPr>
              <a:xfrm>
                <a:off x="4152900" y="2412373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立方体 125">
                <a:extLst>
                  <a:ext uri="{FF2B5EF4-FFF2-40B4-BE49-F238E27FC236}">
                    <a16:creationId xmlns:a16="http://schemas.microsoft.com/office/drawing/2014/main" id="{9379D93D-D2B5-D8E8-F306-88A75BD53330}"/>
                  </a:ext>
                </a:extLst>
              </p:cNvPr>
              <p:cNvSpPr/>
              <p:nvPr/>
            </p:nvSpPr>
            <p:spPr>
              <a:xfrm>
                <a:off x="4152900" y="1607679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立方体 126">
                <a:extLst>
                  <a:ext uri="{FF2B5EF4-FFF2-40B4-BE49-F238E27FC236}">
                    <a16:creationId xmlns:a16="http://schemas.microsoft.com/office/drawing/2014/main" id="{F0FC53C8-D571-61EB-F9AE-D3805D82FF2A}"/>
                  </a:ext>
                </a:extLst>
              </p:cNvPr>
              <p:cNvSpPr/>
              <p:nvPr/>
            </p:nvSpPr>
            <p:spPr>
              <a:xfrm>
                <a:off x="1624012" y="2572939"/>
                <a:ext cx="1704976" cy="1247180"/>
              </a:xfrm>
              <a:prstGeom prst="cube">
                <a:avLst>
                  <a:gd name="adj" fmla="val 33801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立方体 127">
                <a:extLst>
                  <a:ext uri="{FF2B5EF4-FFF2-40B4-BE49-F238E27FC236}">
                    <a16:creationId xmlns:a16="http://schemas.microsoft.com/office/drawing/2014/main" id="{27BB99E4-1508-98E8-FC94-0F9B52C179A0}"/>
                  </a:ext>
                </a:extLst>
              </p:cNvPr>
              <p:cNvSpPr/>
              <p:nvPr/>
            </p:nvSpPr>
            <p:spPr>
              <a:xfrm>
                <a:off x="6548437" y="2572939"/>
                <a:ext cx="1704976" cy="1247180"/>
              </a:xfrm>
              <a:prstGeom prst="cube">
                <a:avLst>
                  <a:gd name="adj" fmla="val 33801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9" name="连接符: 曲线 128">
                <a:extLst>
                  <a:ext uri="{FF2B5EF4-FFF2-40B4-BE49-F238E27FC236}">
                    <a16:creationId xmlns:a16="http://schemas.microsoft.com/office/drawing/2014/main" id="{DDF71EBF-C864-24AC-57E8-7C3516E0E8B1}"/>
                  </a:ext>
                </a:extLst>
              </p:cNvPr>
              <p:cNvCxnSpPr>
                <a:stCxn id="126" idx="5"/>
                <a:endCxn id="128" idx="2"/>
              </p:cNvCxnSpPr>
              <p:nvPr/>
            </p:nvCxnSpPr>
            <p:spPr>
              <a:xfrm>
                <a:off x="5391150" y="1714973"/>
                <a:ext cx="1157287" cy="1692336"/>
              </a:xfrm>
              <a:prstGeom prst="curvedConnector3">
                <a:avLst>
                  <a:gd name="adj1" fmla="val 62346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连接符: 曲线 129">
                <a:extLst>
                  <a:ext uri="{FF2B5EF4-FFF2-40B4-BE49-F238E27FC236}">
                    <a16:creationId xmlns:a16="http://schemas.microsoft.com/office/drawing/2014/main" id="{22E69E87-6436-92CA-758E-AA2A10732F99}"/>
                  </a:ext>
                </a:extLst>
              </p:cNvPr>
              <p:cNvCxnSpPr>
                <a:cxnSpLocks/>
                <a:stCxn id="125" idx="5"/>
                <a:endCxn id="128" idx="2"/>
              </p:cNvCxnSpPr>
              <p:nvPr/>
            </p:nvCxnSpPr>
            <p:spPr>
              <a:xfrm>
                <a:off x="5391150" y="2519667"/>
                <a:ext cx="1157287" cy="887642"/>
              </a:xfrm>
              <a:prstGeom prst="curvedConnector3">
                <a:avLst>
                  <a:gd name="adj1" fmla="val 59054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连接符: 曲线 130">
                <a:extLst>
                  <a:ext uri="{FF2B5EF4-FFF2-40B4-BE49-F238E27FC236}">
                    <a16:creationId xmlns:a16="http://schemas.microsoft.com/office/drawing/2014/main" id="{A01D8731-3AFC-1914-C69F-EAB372328C59}"/>
                  </a:ext>
                </a:extLst>
              </p:cNvPr>
              <p:cNvCxnSpPr>
                <a:stCxn id="124" idx="5"/>
                <a:endCxn id="128" idx="2"/>
              </p:cNvCxnSpPr>
              <p:nvPr/>
            </p:nvCxnSpPr>
            <p:spPr>
              <a:xfrm>
                <a:off x="5391150" y="3324362"/>
                <a:ext cx="1157287" cy="82947"/>
              </a:xfrm>
              <a:prstGeom prst="curvedConnector3">
                <a:avLst>
                  <a:gd name="adj1" fmla="val 22016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连接符: 曲线 131">
                <a:extLst>
                  <a:ext uri="{FF2B5EF4-FFF2-40B4-BE49-F238E27FC236}">
                    <a16:creationId xmlns:a16="http://schemas.microsoft.com/office/drawing/2014/main" id="{301D6BB4-6E68-4E3B-804C-3104B07FC62F}"/>
                  </a:ext>
                </a:extLst>
              </p:cNvPr>
              <p:cNvCxnSpPr>
                <a:stCxn id="123" idx="5"/>
                <a:endCxn id="128" idx="2"/>
              </p:cNvCxnSpPr>
              <p:nvPr/>
            </p:nvCxnSpPr>
            <p:spPr>
              <a:xfrm flipV="1">
                <a:off x="5391150" y="3407309"/>
                <a:ext cx="1157287" cy="689035"/>
              </a:xfrm>
              <a:prstGeom prst="curvedConnector3">
                <a:avLst>
                  <a:gd name="adj1" fmla="val 77161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连接符: 曲线 132">
                <a:extLst>
                  <a:ext uri="{FF2B5EF4-FFF2-40B4-BE49-F238E27FC236}">
                    <a16:creationId xmlns:a16="http://schemas.microsoft.com/office/drawing/2014/main" id="{65E5F58D-0CF0-FCC5-A536-8E9E7977397D}"/>
                  </a:ext>
                </a:extLst>
              </p:cNvPr>
              <p:cNvCxnSpPr>
                <a:cxnSpLocks/>
                <a:stCxn id="127" idx="5"/>
                <a:endCxn id="126" idx="2"/>
              </p:cNvCxnSpPr>
              <p:nvPr/>
            </p:nvCxnSpPr>
            <p:spPr>
              <a:xfrm flipV="1">
                <a:off x="3328988" y="2052835"/>
                <a:ext cx="823912" cy="932914"/>
              </a:xfrm>
              <a:prstGeom prst="curvedConnector3">
                <a:avLst>
                  <a:gd name="adj1" fmla="val 39595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连接符: 曲线 133">
                <a:extLst>
                  <a:ext uri="{FF2B5EF4-FFF2-40B4-BE49-F238E27FC236}">
                    <a16:creationId xmlns:a16="http://schemas.microsoft.com/office/drawing/2014/main" id="{1E34C2E5-D7CD-DAE5-37F1-886F528D0B50}"/>
                  </a:ext>
                </a:extLst>
              </p:cNvPr>
              <p:cNvCxnSpPr>
                <a:cxnSpLocks/>
                <a:stCxn id="127" idx="5"/>
                <a:endCxn id="125" idx="2"/>
              </p:cNvCxnSpPr>
              <p:nvPr/>
            </p:nvCxnSpPr>
            <p:spPr>
              <a:xfrm flipV="1">
                <a:off x="3328988" y="2857529"/>
                <a:ext cx="823912" cy="128220"/>
              </a:xfrm>
              <a:prstGeom prst="curvedConnector3">
                <a:avLst>
                  <a:gd name="adj1" fmla="val 61561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连接符: 曲线 134">
                <a:extLst>
                  <a:ext uri="{FF2B5EF4-FFF2-40B4-BE49-F238E27FC236}">
                    <a16:creationId xmlns:a16="http://schemas.microsoft.com/office/drawing/2014/main" id="{E4029B61-D1B2-875D-A47A-603C3A81DFF7}"/>
                  </a:ext>
                </a:extLst>
              </p:cNvPr>
              <p:cNvCxnSpPr>
                <a:stCxn id="127" idx="5"/>
                <a:endCxn id="124" idx="2"/>
              </p:cNvCxnSpPr>
              <p:nvPr/>
            </p:nvCxnSpPr>
            <p:spPr>
              <a:xfrm>
                <a:off x="3328988" y="2985749"/>
                <a:ext cx="823912" cy="676475"/>
              </a:xfrm>
              <a:prstGeom prst="curvedConnector3">
                <a:avLst>
                  <a:gd name="adj1" fmla="val 26879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连接符: 曲线 135">
                <a:extLst>
                  <a:ext uri="{FF2B5EF4-FFF2-40B4-BE49-F238E27FC236}">
                    <a16:creationId xmlns:a16="http://schemas.microsoft.com/office/drawing/2014/main" id="{C2E94143-8899-7039-43C9-AB8374C28F92}"/>
                  </a:ext>
                </a:extLst>
              </p:cNvPr>
              <p:cNvCxnSpPr>
                <a:endCxn id="123" idx="2"/>
              </p:cNvCxnSpPr>
              <p:nvPr/>
            </p:nvCxnSpPr>
            <p:spPr>
              <a:xfrm rot="16200000" flipH="1">
                <a:off x="2953841" y="3235146"/>
                <a:ext cx="1574207" cy="823912"/>
              </a:xfrm>
              <a:prstGeom prst="curvedConnector2">
                <a:avLst/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5F1BED3-0AAC-A1AB-1274-2114E044A23B}"/>
                </a:ext>
              </a:extLst>
            </p:cNvPr>
            <p:cNvCxnSpPr>
              <a:cxnSpLocks/>
              <a:stCxn id="10" idx="1"/>
              <a:endCxn id="117" idx="1"/>
            </p:cNvCxnSpPr>
            <p:nvPr/>
          </p:nvCxnSpPr>
          <p:spPr>
            <a:xfrm>
              <a:off x="2611312" y="1323988"/>
              <a:ext cx="2554678" cy="87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E44839FD-77FC-1D9F-8FA9-9DDCC7F03A49}"/>
                </a:ext>
              </a:extLst>
            </p:cNvPr>
            <p:cNvCxnSpPr>
              <a:cxnSpLocks/>
              <a:stCxn id="117" idx="3"/>
              <a:endCxn id="30" idx="3"/>
            </p:cNvCxnSpPr>
            <p:nvPr/>
          </p:nvCxnSpPr>
          <p:spPr>
            <a:xfrm flipV="1">
              <a:off x="6686259" y="1323988"/>
              <a:ext cx="2499458" cy="87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69831062-B177-EDFD-B747-079685B87704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3246846" y="2775003"/>
              <a:ext cx="19191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83289FE7-AE59-62CB-5BF6-2C57A8E214F7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>
              <a:off x="6686259" y="2775003"/>
              <a:ext cx="171425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DD30EF99-868C-9F0A-D645-1A939017A63E}"/>
                </a:ext>
              </a:extLst>
            </p:cNvPr>
            <p:cNvCxnSpPr>
              <a:stCxn id="51" idx="3"/>
              <a:endCxn id="118" idx="1"/>
            </p:cNvCxnSpPr>
            <p:nvPr/>
          </p:nvCxnSpPr>
          <p:spPr>
            <a:xfrm flipV="1">
              <a:off x="4116642" y="4229893"/>
              <a:ext cx="1026438" cy="19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CD8D42EC-7759-4CC0-B7D7-19D23EF407A1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6663349" y="4229893"/>
              <a:ext cx="822215" cy="19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8CEFB82B-1A45-4FCC-8C58-FCCE211A7714}"/>
                </a:ext>
              </a:extLst>
            </p:cNvPr>
            <p:cNvCxnSpPr>
              <a:stCxn id="122" idx="3"/>
              <a:endCxn id="120" idx="1"/>
            </p:cNvCxnSpPr>
            <p:nvPr/>
          </p:nvCxnSpPr>
          <p:spPr>
            <a:xfrm>
              <a:off x="4858917" y="5614327"/>
              <a:ext cx="337407" cy="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E24B3AFA-7876-BE58-3783-804B077E07E2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6716592" y="5614327"/>
              <a:ext cx="342440" cy="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箭头: 下 200">
              <a:extLst>
                <a:ext uri="{FF2B5EF4-FFF2-40B4-BE49-F238E27FC236}">
                  <a16:creationId xmlns:a16="http://schemas.microsoft.com/office/drawing/2014/main" id="{91C4FCB5-35AB-E152-5557-AD24553DD445}"/>
                </a:ext>
              </a:extLst>
            </p:cNvPr>
            <p:cNvSpPr/>
            <p:nvPr/>
          </p:nvSpPr>
          <p:spPr>
            <a:xfrm>
              <a:off x="2483473" y="1856662"/>
              <a:ext cx="238918" cy="30397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箭头: 下 201">
              <a:extLst>
                <a:ext uri="{FF2B5EF4-FFF2-40B4-BE49-F238E27FC236}">
                  <a16:creationId xmlns:a16="http://schemas.microsoft.com/office/drawing/2014/main" id="{49277AC5-6086-B7E7-78F7-79308A9A98E6}"/>
                </a:ext>
              </a:extLst>
            </p:cNvPr>
            <p:cNvSpPr/>
            <p:nvPr/>
          </p:nvSpPr>
          <p:spPr>
            <a:xfrm>
              <a:off x="3129826" y="3323117"/>
              <a:ext cx="238918" cy="30397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箭头: 下 202">
              <a:extLst>
                <a:ext uri="{FF2B5EF4-FFF2-40B4-BE49-F238E27FC236}">
                  <a16:creationId xmlns:a16="http://schemas.microsoft.com/office/drawing/2014/main" id="{5FBD63CF-87A5-5238-519C-3E2D57022964}"/>
                </a:ext>
              </a:extLst>
            </p:cNvPr>
            <p:cNvSpPr/>
            <p:nvPr/>
          </p:nvSpPr>
          <p:spPr>
            <a:xfrm>
              <a:off x="3888651" y="4728685"/>
              <a:ext cx="238918" cy="30397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箭头: 上 207">
              <a:extLst>
                <a:ext uri="{FF2B5EF4-FFF2-40B4-BE49-F238E27FC236}">
                  <a16:creationId xmlns:a16="http://schemas.microsoft.com/office/drawing/2014/main" id="{D120A55F-08E2-DC15-F0E8-7148EAAD9184}"/>
                </a:ext>
              </a:extLst>
            </p:cNvPr>
            <p:cNvSpPr/>
            <p:nvPr/>
          </p:nvSpPr>
          <p:spPr>
            <a:xfrm>
              <a:off x="9572158" y="1913720"/>
              <a:ext cx="260334" cy="270034"/>
            </a:xfrm>
            <a:prstGeom prst="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6A70C2B-C9DD-E49F-0260-33FBE6E336BA}"/>
                </a:ext>
              </a:extLst>
            </p:cNvPr>
            <p:cNvGrpSpPr/>
            <p:nvPr/>
          </p:nvGrpSpPr>
          <p:grpSpPr>
            <a:xfrm>
              <a:off x="1617031" y="2154943"/>
              <a:ext cx="1612071" cy="1145188"/>
              <a:chOff x="1891489" y="1385741"/>
              <a:chExt cx="6532775" cy="4864232"/>
            </a:xfrm>
          </p:grpSpPr>
          <p:sp>
            <p:nvSpPr>
              <p:cNvPr id="3" name="Google Shape;2256;p47">
                <a:extLst>
                  <a:ext uri="{FF2B5EF4-FFF2-40B4-BE49-F238E27FC236}">
                    <a16:creationId xmlns:a16="http://schemas.microsoft.com/office/drawing/2014/main" id="{39B191BE-BC1C-6FB1-EF11-9F1D738AD300}"/>
                  </a:ext>
                </a:extLst>
              </p:cNvPr>
              <p:cNvSpPr/>
              <p:nvPr/>
            </p:nvSpPr>
            <p:spPr>
              <a:xfrm flipH="1">
                <a:off x="1891489" y="1385741"/>
                <a:ext cx="6532775" cy="4864232"/>
              </a:xfrm>
              <a:prstGeom prst="rect">
                <a:avLst/>
              </a:prstGeom>
              <a:gradFill>
                <a:gsLst>
                  <a:gs pos="0">
                    <a:srgbClr val="FFF2CC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" name="Google Shape;4878;p44">
                <a:extLst>
                  <a:ext uri="{FF2B5EF4-FFF2-40B4-BE49-F238E27FC236}">
                    <a16:creationId xmlns:a16="http://schemas.microsoft.com/office/drawing/2014/main" id="{87F295E1-170D-4F67-E03B-DDF321CD1FCC}"/>
                  </a:ext>
                </a:extLst>
              </p:cNvPr>
              <p:cNvSpPr/>
              <p:nvPr/>
            </p:nvSpPr>
            <p:spPr>
              <a:xfrm>
                <a:off x="2543586" y="1707198"/>
                <a:ext cx="861893" cy="4362447"/>
              </a:xfrm>
              <a:prstGeom prst="cube">
                <a:avLst>
                  <a:gd name="adj" fmla="val 43894"/>
                </a:avLst>
              </a:prstGeom>
              <a:solidFill>
                <a:srgbClr val="00B0F0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" name="Google Shape;4878;p44">
                <a:extLst>
                  <a:ext uri="{FF2B5EF4-FFF2-40B4-BE49-F238E27FC236}">
                    <a16:creationId xmlns:a16="http://schemas.microsoft.com/office/drawing/2014/main" id="{7B934AC1-5994-654D-61AA-07EE8FB99573}"/>
                  </a:ext>
                </a:extLst>
              </p:cNvPr>
              <p:cNvSpPr/>
              <p:nvPr/>
            </p:nvSpPr>
            <p:spPr>
              <a:xfrm>
                <a:off x="3345138" y="2433310"/>
                <a:ext cx="820812" cy="3636329"/>
              </a:xfrm>
              <a:prstGeom prst="cube">
                <a:avLst>
                  <a:gd name="adj" fmla="val 43894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Google Shape;4878;p44">
                <a:extLst>
                  <a:ext uri="{FF2B5EF4-FFF2-40B4-BE49-F238E27FC236}">
                    <a16:creationId xmlns:a16="http://schemas.microsoft.com/office/drawing/2014/main" id="{5F30BA30-C6C4-373F-0557-F832CB45D571}"/>
                  </a:ext>
                </a:extLst>
              </p:cNvPr>
              <p:cNvSpPr/>
              <p:nvPr/>
            </p:nvSpPr>
            <p:spPr>
              <a:xfrm>
                <a:off x="4101772" y="3520232"/>
                <a:ext cx="634509" cy="2549409"/>
              </a:xfrm>
              <a:prstGeom prst="cube">
                <a:avLst>
                  <a:gd name="adj" fmla="val 4389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4878;p44">
                <a:extLst>
                  <a:ext uri="{FF2B5EF4-FFF2-40B4-BE49-F238E27FC236}">
                    <a16:creationId xmlns:a16="http://schemas.microsoft.com/office/drawing/2014/main" id="{B5CC7120-C94A-51DD-0FAB-4F77EBA799C5}"/>
                  </a:ext>
                </a:extLst>
              </p:cNvPr>
              <p:cNvSpPr/>
              <p:nvPr/>
            </p:nvSpPr>
            <p:spPr>
              <a:xfrm>
                <a:off x="4840623" y="3520232"/>
                <a:ext cx="634509" cy="2549409"/>
              </a:xfrm>
              <a:prstGeom prst="cube">
                <a:avLst>
                  <a:gd name="adj" fmla="val 4389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4878;p44">
                <a:extLst>
                  <a:ext uri="{FF2B5EF4-FFF2-40B4-BE49-F238E27FC236}">
                    <a16:creationId xmlns:a16="http://schemas.microsoft.com/office/drawing/2014/main" id="{4E4CE02B-D67F-47CC-0AE1-2765D1630F8B}"/>
                  </a:ext>
                </a:extLst>
              </p:cNvPr>
              <p:cNvSpPr/>
              <p:nvPr/>
            </p:nvSpPr>
            <p:spPr>
              <a:xfrm>
                <a:off x="5646373" y="2433309"/>
                <a:ext cx="820812" cy="3636329"/>
              </a:xfrm>
              <a:prstGeom prst="cube">
                <a:avLst>
                  <a:gd name="adj" fmla="val 43894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4878;p44">
                <a:extLst>
                  <a:ext uri="{FF2B5EF4-FFF2-40B4-BE49-F238E27FC236}">
                    <a16:creationId xmlns:a16="http://schemas.microsoft.com/office/drawing/2014/main" id="{5212F6DE-F341-D4B6-09A4-FB28BE4A6DA2}"/>
                  </a:ext>
                </a:extLst>
              </p:cNvPr>
              <p:cNvSpPr/>
              <p:nvPr/>
            </p:nvSpPr>
            <p:spPr>
              <a:xfrm>
                <a:off x="6597347" y="1707198"/>
                <a:ext cx="861893" cy="4362447"/>
              </a:xfrm>
              <a:prstGeom prst="cube">
                <a:avLst>
                  <a:gd name="adj" fmla="val 43894"/>
                </a:avLst>
              </a:prstGeom>
              <a:solidFill>
                <a:srgbClr val="00B0F0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7463E4B-1AAA-CDA1-AA60-FA347DEB5D69}"/>
                </a:ext>
              </a:extLst>
            </p:cNvPr>
            <p:cNvGrpSpPr/>
            <p:nvPr/>
          </p:nvGrpSpPr>
          <p:grpSpPr>
            <a:xfrm>
              <a:off x="8425562" y="2154943"/>
              <a:ext cx="1612071" cy="1145188"/>
              <a:chOff x="1891489" y="1385741"/>
              <a:chExt cx="6532775" cy="4864232"/>
            </a:xfrm>
          </p:grpSpPr>
          <p:sp>
            <p:nvSpPr>
              <p:cNvPr id="67" name="Google Shape;2256;p47">
                <a:extLst>
                  <a:ext uri="{FF2B5EF4-FFF2-40B4-BE49-F238E27FC236}">
                    <a16:creationId xmlns:a16="http://schemas.microsoft.com/office/drawing/2014/main" id="{E36171F9-282F-06E2-6EEC-258E33380FDC}"/>
                  </a:ext>
                </a:extLst>
              </p:cNvPr>
              <p:cNvSpPr/>
              <p:nvPr/>
            </p:nvSpPr>
            <p:spPr>
              <a:xfrm flipH="1">
                <a:off x="1891489" y="1385741"/>
                <a:ext cx="6532775" cy="4864232"/>
              </a:xfrm>
              <a:prstGeom prst="rect">
                <a:avLst/>
              </a:prstGeom>
              <a:gradFill>
                <a:gsLst>
                  <a:gs pos="0">
                    <a:srgbClr val="FFF2CC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4878;p44">
                <a:extLst>
                  <a:ext uri="{FF2B5EF4-FFF2-40B4-BE49-F238E27FC236}">
                    <a16:creationId xmlns:a16="http://schemas.microsoft.com/office/drawing/2014/main" id="{878DD8D2-D862-8478-F75D-1726F9A7563F}"/>
                  </a:ext>
                </a:extLst>
              </p:cNvPr>
              <p:cNvSpPr/>
              <p:nvPr/>
            </p:nvSpPr>
            <p:spPr>
              <a:xfrm>
                <a:off x="2543586" y="1707198"/>
                <a:ext cx="861893" cy="4362447"/>
              </a:xfrm>
              <a:prstGeom prst="cube">
                <a:avLst>
                  <a:gd name="adj" fmla="val 43894"/>
                </a:avLst>
              </a:prstGeom>
              <a:solidFill>
                <a:srgbClr val="00B0F0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4878;p44">
                <a:extLst>
                  <a:ext uri="{FF2B5EF4-FFF2-40B4-BE49-F238E27FC236}">
                    <a16:creationId xmlns:a16="http://schemas.microsoft.com/office/drawing/2014/main" id="{F9171E9C-2541-CD6B-B981-76EDC6911958}"/>
                  </a:ext>
                </a:extLst>
              </p:cNvPr>
              <p:cNvSpPr/>
              <p:nvPr/>
            </p:nvSpPr>
            <p:spPr>
              <a:xfrm>
                <a:off x="3345138" y="2433310"/>
                <a:ext cx="820812" cy="3636329"/>
              </a:xfrm>
              <a:prstGeom prst="cube">
                <a:avLst>
                  <a:gd name="adj" fmla="val 43894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4878;p44">
                <a:extLst>
                  <a:ext uri="{FF2B5EF4-FFF2-40B4-BE49-F238E27FC236}">
                    <a16:creationId xmlns:a16="http://schemas.microsoft.com/office/drawing/2014/main" id="{9BAE64D6-23EB-2EA8-EA06-9F8A85B28F9B}"/>
                  </a:ext>
                </a:extLst>
              </p:cNvPr>
              <p:cNvSpPr/>
              <p:nvPr/>
            </p:nvSpPr>
            <p:spPr>
              <a:xfrm>
                <a:off x="4101772" y="3520232"/>
                <a:ext cx="634509" cy="2549409"/>
              </a:xfrm>
              <a:prstGeom prst="cube">
                <a:avLst>
                  <a:gd name="adj" fmla="val 4389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4878;p44">
                <a:extLst>
                  <a:ext uri="{FF2B5EF4-FFF2-40B4-BE49-F238E27FC236}">
                    <a16:creationId xmlns:a16="http://schemas.microsoft.com/office/drawing/2014/main" id="{D67E4E05-3929-5FA7-B5CB-E43921670762}"/>
                  </a:ext>
                </a:extLst>
              </p:cNvPr>
              <p:cNvSpPr/>
              <p:nvPr/>
            </p:nvSpPr>
            <p:spPr>
              <a:xfrm>
                <a:off x="4840623" y="3520232"/>
                <a:ext cx="634509" cy="2549409"/>
              </a:xfrm>
              <a:prstGeom prst="cube">
                <a:avLst>
                  <a:gd name="adj" fmla="val 4389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4878;p44">
                <a:extLst>
                  <a:ext uri="{FF2B5EF4-FFF2-40B4-BE49-F238E27FC236}">
                    <a16:creationId xmlns:a16="http://schemas.microsoft.com/office/drawing/2014/main" id="{2FD8D156-59E8-5D2C-05F3-6B5864C00ED2}"/>
                  </a:ext>
                </a:extLst>
              </p:cNvPr>
              <p:cNvSpPr/>
              <p:nvPr/>
            </p:nvSpPr>
            <p:spPr>
              <a:xfrm>
                <a:off x="5646373" y="2433309"/>
                <a:ext cx="820812" cy="3636329"/>
              </a:xfrm>
              <a:prstGeom prst="cube">
                <a:avLst>
                  <a:gd name="adj" fmla="val 43894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4878;p44">
                <a:extLst>
                  <a:ext uri="{FF2B5EF4-FFF2-40B4-BE49-F238E27FC236}">
                    <a16:creationId xmlns:a16="http://schemas.microsoft.com/office/drawing/2014/main" id="{66C727A6-AACE-7E36-AD49-F19F8DCCBF09}"/>
                  </a:ext>
                </a:extLst>
              </p:cNvPr>
              <p:cNvSpPr/>
              <p:nvPr/>
            </p:nvSpPr>
            <p:spPr>
              <a:xfrm>
                <a:off x="6597347" y="1707198"/>
                <a:ext cx="861893" cy="4362447"/>
              </a:xfrm>
              <a:prstGeom prst="cube">
                <a:avLst>
                  <a:gd name="adj" fmla="val 43894"/>
                </a:avLst>
              </a:prstGeom>
              <a:solidFill>
                <a:srgbClr val="00B0F0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" name="箭头: 上 18">
              <a:extLst>
                <a:ext uri="{FF2B5EF4-FFF2-40B4-BE49-F238E27FC236}">
                  <a16:creationId xmlns:a16="http://schemas.microsoft.com/office/drawing/2014/main" id="{14D10964-6F59-D26C-D62F-455296E7EA01}"/>
                </a:ext>
              </a:extLst>
            </p:cNvPr>
            <p:cNvSpPr/>
            <p:nvPr/>
          </p:nvSpPr>
          <p:spPr>
            <a:xfrm>
              <a:off x="9522527" y="5886370"/>
              <a:ext cx="243774" cy="252857"/>
            </a:xfrm>
            <a:prstGeom prst="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536ADBBA-0249-3AF0-5957-9A14638D5411}"/>
                </a:ext>
              </a:extLst>
            </p:cNvPr>
            <p:cNvSpPr/>
            <p:nvPr/>
          </p:nvSpPr>
          <p:spPr>
            <a:xfrm>
              <a:off x="9532957" y="5568006"/>
              <a:ext cx="196675" cy="25022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E652D71-BA57-4F8B-E2EE-F647FD807FEE}"/>
                </a:ext>
              </a:extLst>
            </p:cNvPr>
            <p:cNvSpPr txBox="1"/>
            <p:nvPr/>
          </p:nvSpPr>
          <p:spPr>
            <a:xfrm>
              <a:off x="9762515" y="5518770"/>
              <a:ext cx="214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down-sampling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44FA64D-A59F-B5BD-357D-E21CF8CB66DA}"/>
                </a:ext>
              </a:extLst>
            </p:cNvPr>
            <p:cNvSpPr txBox="1"/>
            <p:nvPr/>
          </p:nvSpPr>
          <p:spPr>
            <a:xfrm>
              <a:off x="9766301" y="5865554"/>
              <a:ext cx="214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up-sampling</a:t>
              </a:r>
              <a:endParaRPr lang="zh-CN" altLang="en-US" dirty="0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A8F5DDC-D8F2-11B0-C94B-B3362714D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183" y="637462"/>
              <a:ext cx="1219200" cy="12192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221DDB5-8C25-B64A-5205-B0B913D12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4389" y="637462"/>
              <a:ext cx="1219200" cy="12192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88AA205-DD4B-C612-D906-2532C1BDDEA3}"/>
                </a:ext>
              </a:extLst>
            </p:cNvPr>
            <p:cNvCxnSpPr>
              <a:endCxn id="10" idx="3"/>
            </p:cNvCxnSpPr>
            <p:nvPr/>
          </p:nvCxnSpPr>
          <p:spPr>
            <a:xfrm>
              <a:off x="631596" y="1319602"/>
              <a:ext cx="367645" cy="43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FA5E791-8D74-624A-5047-627C3B1721F6}"/>
                </a:ext>
              </a:extLst>
            </p:cNvPr>
            <p:cNvCxnSpPr>
              <a:stCxn id="30" idx="1"/>
            </p:cNvCxnSpPr>
            <p:nvPr/>
          </p:nvCxnSpPr>
          <p:spPr>
            <a:xfrm>
              <a:off x="10797788" y="1323988"/>
              <a:ext cx="344694" cy="439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BC2F791-05D7-6562-E118-A94902337F3A}"/>
                </a:ext>
              </a:extLst>
            </p:cNvPr>
            <p:cNvGrpSpPr/>
            <p:nvPr/>
          </p:nvGrpSpPr>
          <p:grpSpPr>
            <a:xfrm>
              <a:off x="7052501" y="5009112"/>
              <a:ext cx="1612071" cy="1210429"/>
              <a:chOff x="1066800" y="1059655"/>
              <a:chExt cx="7667625" cy="4314825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305BF37-8CC3-65E2-8801-3F5F4A672C6C}"/>
                  </a:ext>
                </a:extLst>
              </p:cNvPr>
              <p:cNvSpPr/>
              <p:nvPr/>
            </p:nvSpPr>
            <p:spPr>
              <a:xfrm>
                <a:off x="1066800" y="1059655"/>
                <a:ext cx="7667625" cy="43148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68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立方体 43">
                <a:extLst>
                  <a:ext uri="{FF2B5EF4-FFF2-40B4-BE49-F238E27FC236}">
                    <a16:creationId xmlns:a16="http://schemas.microsoft.com/office/drawing/2014/main" id="{DBB6C86B-4D50-BAA6-1F2E-AE171CC880A9}"/>
                  </a:ext>
                </a:extLst>
              </p:cNvPr>
              <p:cNvSpPr/>
              <p:nvPr/>
            </p:nvSpPr>
            <p:spPr>
              <a:xfrm>
                <a:off x="4152900" y="3989050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立方体 44">
                <a:extLst>
                  <a:ext uri="{FF2B5EF4-FFF2-40B4-BE49-F238E27FC236}">
                    <a16:creationId xmlns:a16="http://schemas.microsoft.com/office/drawing/2014/main" id="{57CEEE6C-BF5A-8782-7783-0B91E5460E73}"/>
                  </a:ext>
                </a:extLst>
              </p:cNvPr>
              <p:cNvSpPr/>
              <p:nvPr/>
            </p:nvSpPr>
            <p:spPr>
              <a:xfrm>
                <a:off x="4152900" y="3217068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立方体 45">
                <a:extLst>
                  <a:ext uri="{FF2B5EF4-FFF2-40B4-BE49-F238E27FC236}">
                    <a16:creationId xmlns:a16="http://schemas.microsoft.com/office/drawing/2014/main" id="{4770BFA1-65D7-B7F9-A83F-BC962077A78A}"/>
                  </a:ext>
                </a:extLst>
              </p:cNvPr>
              <p:cNvSpPr/>
              <p:nvPr/>
            </p:nvSpPr>
            <p:spPr>
              <a:xfrm>
                <a:off x="4152900" y="2412373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立方体 46">
                <a:extLst>
                  <a:ext uri="{FF2B5EF4-FFF2-40B4-BE49-F238E27FC236}">
                    <a16:creationId xmlns:a16="http://schemas.microsoft.com/office/drawing/2014/main" id="{B7C5B1F6-4123-CC7A-F286-3434028C7F67}"/>
                  </a:ext>
                </a:extLst>
              </p:cNvPr>
              <p:cNvSpPr/>
              <p:nvPr/>
            </p:nvSpPr>
            <p:spPr>
              <a:xfrm>
                <a:off x="4152900" y="1607679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立方体 47">
                <a:extLst>
                  <a:ext uri="{FF2B5EF4-FFF2-40B4-BE49-F238E27FC236}">
                    <a16:creationId xmlns:a16="http://schemas.microsoft.com/office/drawing/2014/main" id="{2CDCEC7B-4C86-087C-C18F-F8B41169C22F}"/>
                  </a:ext>
                </a:extLst>
              </p:cNvPr>
              <p:cNvSpPr/>
              <p:nvPr/>
            </p:nvSpPr>
            <p:spPr>
              <a:xfrm>
                <a:off x="1624012" y="2572939"/>
                <a:ext cx="1704976" cy="1247180"/>
              </a:xfrm>
              <a:prstGeom prst="cube">
                <a:avLst>
                  <a:gd name="adj" fmla="val 33801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立方体 73">
                <a:extLst>
                  <a:ext uri="{FF2B5EF4-FFF2-40B4-BE49-F238E27FC236}">
                    <a16:creationId xmlns:a16="http://schemas.microsoft.com/office/drawing/2014/main" id="{D1F69023-FB5D-98D8-B7FE-81FBD8D187CC}"/>
                  </a:ext>
                </a:extLst>
              </p:cNvPr>
              <p:cNvSpPr/>
              <p:nvPr/>
            </p:nvSpPr>
            <p:spPr>
              <a:xfrm>
                <a:off x="6548437" y="2572939"/>
                <a:ext cx="1704976" cy="1247180"/>
              </a:xfrm>
              <a:prstGeom prst="cube">
                <a:avLst>
                  <a:gd name="adj" fmla="val 33801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连接符: 曲线 74">
                <a:extLst>
                  <a:ext uri="{FF2B5EF4-FFF2-40B4-BE49-F238E27FC236}">
                    <a16:creationId xmlns:a16="http://schemas.microsoft.com/office/drawing/2014/main" id="{A45CDD5B-94DA-0148-D06E-D29AE0EA92DB}"/>
                  </a:ext>
                </a:extLst>
              </p:cNvPr>
              <p:cNvCxnSpPr>
                <a:stCxn id="47" idx="5"/>
                <a:endCxn id="74" idx="2"/>
              </p:cNvCxnSpPr>
              <p:nvPr/>
            </p:nvCxnSpPr>
            <p:spPr>
              <a:xfrm>
                <a:off x="5391150" y="1714973"/>
                <a:ext cx="1157287" cy="1692336"/>
              </a:xfrm>
              <a:prstGeom prst="curvedConnector3">
                <a:avLst>
                  <a:gd name="adj1" fmla="val 62346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连接符: 曲线 75">
                <a:extLst>
                  <a:ext uri="{FF2B5EF4-FFF2-40B4-BE49-F238E27FC236}">
                    <a16:creationId xmlns:a16="http://schemas.microsoft.com/office/drawing/2014/main" id="{6332758A-E7B1-8F49-228E-1ECA2A6AE27B}"/>
                  </a:ext>
                </a:extLst>
              </p:cNvPr>
              <p:cNvCxnSpPr>
                <a:cxnSpLocks/>
                <a:stCxn id="46" idx="5"/>
                <a:endCxn id="74" idx="2"/>
              </p:cNvCxnSpPr>
              <p:nvPr/>
            </p:nvCxnSpPr>
            <p:spPr>
              <a:xfrm>
                <a:off x="5391150" y="2519667"/>
                <a:ext cx="1157287" cy="887642"/>
              </a:xfrm>
              <a:prstGeom prst="curvedConnector3">
                <a:avLst>
                  <a:gd name="adj1" fmla="val 59054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连接符: 曲线 76">
                <a:extLst>
                  <a:ext uri="{FF2B5EF4-FFF2-40B4-BE49-F238E27FC236}">
                    <a16:creationId xmlns:a16="http://schemas.microsoft.com/office/drawing/2014/main" id="{141BC826-976C-6A64-F8CA-A6EA5B54B1F8}"/>
                  </a:ext>
                </a:extLst>
              </p:cNvPr>
              <p:cNvCxnSpPr>
                <a:stCxn id="45" idx="5"/>
                <a:endCxn id="74" idx="2"/>
              </p:cNvCxnSpPr>
              <p:nvPr/>
            </p:nvCxnSpPr>
            <p:spPr>
              <a:xfrm>
                <a:off x="5391150" y="3324362"/>
                <a:ext cx="1157287" cy="82947"/>
              </a:xfrm>
              <a:prstGeom prst="curvedConnector3">
                <a:avLst>
                  <a:gd name="adj1" fmla="val 22016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连接符: 曲线 77">
                <a:extLst>
                  <a:ext uri="{FF2B5EF4-FFF2-40B4-BE49-F238E27FC236}">
                    <a16:creationId xmlns:a16="http://schemas.microsoft.com/office/drawing/2014/main" id="{2673DDE6-6D90-59F3-9B7B-316653667A3B}"/>
                  </a:ext>
                </a:extLst>
              </p:cNvPr>
              <p:cNvCxnSpPr>
                <a:stCxn id="44" idx="5"/>
                <a:endCxn id="74" idx="2"/>
              </p:cNvCxnSpPr>
              <p:nvPr/>
            </p:nvCxnSpPr>
            <p:spPr>
              <a:xfrm flipV="1">
                <a:off x="5391150" y="3407309"/>
                <a:ext cx="1157287" cy="689035"/>
              </a:xfrm>
              <a:prstGeom prst="curvedConnector3">
                <a:avLst>
                  <a:gd name="adj1" fmla="val 77161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连接符: 曲线 78">
                <a:extLst>
                  <a:ext uri="{FF2B5EF4-FFF2-40B4-BE49-F238E27FC236}">
                    <a16:creationId xmlns:a16="http://schemas.microsoft.com/office/drawing/2014/main" id="{B6798348-50C6-E8DF-5F15-CC950EDF62FB}"/>
                  </a:ext>
                </a:extLst>
              </p:cNvPr>
              <p:cNvCxnSpPr>
                <a:cxnSpLocks/>
                <a:stCxn id="48" idx="5"/>
                <a:endCxn id="47" idx="2"/>
              </p:cNvCxnSpPr>
              <p:nvPr/>
            </p:nvCxnSpPr>
            <p:spPr>
              <a:xfrm flipV="1">
                <a:off x="3328988" y="2052835"/>
                <a:ext cx="823912" cy="932914"/>
              </a:xfrm>
              <a:prstGeom prst="curvedConnector3">
                <a:avLst>
                  <a:gd name="adj1" fmla="val 39595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连接符: 曲线 79">
                <a:extLst>
                  <a:ext uri="{FF2B5EF4-FFF2-40B4-BE49-F238E27FC236}">
                    <a16:creationId xmlns:a16="http://schemas.microsoft.com/office/drawing/2014/main" id="{95CC6319-995C-10BD-1906-4DF968CC6112}"/>
                  </a:ext>
                </a:extLst>
              </p:cNvPr>
              <p:cNvCxnSpPr>
                <a:cxnSpLocks/>
                <a:stCxn id="48" idx="5"/>
                <a:endCxn id="46" idx="2"/>
              </p:cNvCxnSpPr>
              <p:nvPr/>
            </p:nvCxnSpPr>
            <p:spPr>
              <a:xfrm flipV="1">
                <a:off x="3328988" y="2857529"/>
                <a:ext cx="823912" cy="128220"/>
              </a:xfrm>
              <a:prstGeom prst="curvedConnector3">
                <a:avLst>
                  <a:gd name="adj1" fmla="val 61561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连接符: 曲线 80">
                <a:extLst>
                  <a:ext uri="{FF2B5EF4-FFF2-40B4-BE49-F238E27FC236}">
                    <a16:creationId xmlns:a16="http://schemas.microsoft.com/office/drawing/2014/main" id="{33A7CE38-8534-2184-0B98-50CE640379C1}"/>
                  </a:ext>
                </a:extLst>
              </p:cNvPr>
              <p:cNvCxnSpPr>
                <a:stCxn id="48" idx="5"/>
                <a:endCxn id="45" idx="2"/>
              </p:cNvCxnSpPr>
              <p:nvPr/>
            </p:nvCxnSpPr>
            <p:spPr>
              <a:xfrm>
                <a:off x="3328988" y="2985749"/>
                <a:ext cx="823912" cy="676475"/>
              </a:xfrm>
              <a:prstGeom prst="curvedConnector3">
                <a:avLst>
                  <a:gd name="adj1" fmla="val 26879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连接符: 曲线 81">
                <a:extLst>
                  <a:ext uri="{FF2B5EF4-FFF2-40B4-BE49-F238E27FC236}">
                    <a16:creationId xmlns:a16="http://schemas.microsoft.com/office/drawing/2014/main" id="{19883D5F-CDEA-3F5D-D928-F8536C20A1A5}"/>
                  </a:ext>
                </a:extLst>
              </p:cNvPr>
              <p:cNvCxnSpPr>
                <a:endCxn id="44" idx="2"/>
              </p:cNvCxnSpPr>
              <p:nvPr/>
            </p:nvCxnSpPr>
            <p:spPr>
              <a:xfrm rot="16200000" flipH="1">
                <a:off x="2953841" y="3235146"/>
                <a:ext cx="1574207" cy="823912"/>
              </a:xfrm>
              <a:prstGeom prst="curvedConnector2">
                <a:avLst/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18BBBC2-DD0D-6B6C-1C5A-4B4FF14FD5B3}"/>
                </a:ext>
              </a:extLst>
            </p:cNvPr>
            <p:cNvGrpSpPr/>
            <p:nvPr/>
          </p:nvGrpSpPr>
          <p:grpSpPr>
            <a:xfrm>
              <a:off x="7533048" y="3626587"/>
              <a:ext cx="1612071" cy="1210429"/>
              <a:chOff x="1066800" y="1059655"/>
              <a:chExt cx="7667625" cy="4314825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073EB58-1314-EFE3-7432-479E7E8C29CD}"/>
                  </a:ext>
                </a:extLst>
              </p:cNvPr>
              <p:cNvSpPr/>
              <p:nvPr/>
            </p:nvSpPr>
            <p:spPr>
              <a:xfrm>
                <a:off x="1066800" y="1059655"/>
                <a:ext cx="7667625" cy="43148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立方体 84">
                <a:extLst>
                  <a:ext uri="{FF2B5EF4-FFF2-40B4-BE49-F238E27FC236}">
                    <a16:creationId xmlns:a16="http://schemas.microsoft.com/office/drawing/2014/main" id="{137F8111-E8FA-B4E6-0145-1EC6DFA246DE}"/>
                  </a:ext>
                </a:extLst>
              </p:cNvPr>
              <p:cNvSpPr/>
              <p:nvPr/>
            </p:nvSpPr>
            <p:spPr>
              <a:xfrm>
                <a:off x="4152900" y="3989050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立方体 85">
                <a:extLst>
                  <a:ext uri="{FF2B5EF4-FFF2-40B4-BE49-F238E27FC236}">
                    <a16:creationId xmlns:a16="http://schemas.microsoft.com/office/drawing/2014/main" id="{371EF8D4-360A-B53A-7D8A-4FABDF93AB92}"/>
                  </a:ext>
                </a:extLst>
              </p:cNvPr>
              <p:cNvSpPr/>
              <p:nvPr/>
            </p:nvSpPr>
            <p:spPr>
              <a:xfrm>
                <a:off x="4152900" y="3217068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立方体 86">
                <a:extLst>
                  <a:ext uri="{FF2B5EF4-FFF2-40B4-BE49-F238E27FC236}">
                    <a16:creationId xmlns:a16="http://schemas.microsoft.com/office/drawing/2014/main" id="{EC936C89-44EA-A5A9-051A-B0EEBD1ABBE9}"/>
                  </a:ext>
                </a:extLst>
              </p:cNvPr>
              <p:cNvSpPr/>
              <p:nvPr/>
            </p:nvSpPr>
            <p:spPr>
              <a:xfrm>
                <a:off x="4152900" y="2412373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立方体 87">
                <a:extLst>
                  <a:ext uri="{FF2B5EF4-FFF2-40B4-BE49-F238E27FC236}">
                    <a16:creationId xmlns:a16="http://schemas.microsoft.com/office/drawing/2014/main" id="{8834EA9A-E888-4B2F-438F-308DC2A07D72}"/>
                  </a:ext>
                </a:extLst>
              </p:cNvPr>
              <p:cNvSpPr/>
              <p:nvPr/>
            </p:nvSpPr>
            <p:spPr>
              <a:xfrm>
                <a:off x="4152900" y="1607679"/>
                <a:ext cx="1238250" cy="552450"/>
              </a:xfrm>
              <a:prstGeom prst="cube">
                <a:avLst>
                  <a:gd name="adj" fmla="val 61157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立方体 88">
                <a:extLst>
                  <a:ext uri="{FF2B5EF4-FFF2-40B4-BE49-F238E27FC236}">
                    <a16:creationId xmlns:a16="http://schemas.microsoft.com/office/drawing/2014/main" id="{2D789F1B-37D4-7B88-B6C8-9B54E9AE1F04}"/>
                  </a:ext>
                </a:extLst>
              </p:cNvPr>
              <p:cNvSpPr/>
              <p:nvPr/>
            </p:nvSpPr>
            <p:spPr>
              <a:xfrm>
                <a:off x="1624012" y="2572939"/>
                <a:ext cx="1704976" cy="1247180"/>
              </a:xfrm>
              <a:prstGeom prst="cube">
                <a:avLst>
                  <a:gd name="adj" fmla="val 33801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立方体 89">
                <a:extLst>
                  <a:ext uri="{FF2B5EF4-FFF2-40B4-BE49-F238E27FC236}">
                    <a16:creationId xmlns:a16="http://schemas.microsoft.com/office/drawing/2014/main" id="{DB8B2E9E-A6DB-1D31-D307-D18026F0366C}"/>
                  </a:ext>
                </a:extLst>
              </p:cNvPr>
              <p:cNvSpPr/>
              <p:nvPr/>
            </p:nvSpPr>
            <p:spPr>
              <a:xfrm>
                <a:off x="6548437" y="2572939"/>
                <a:ext cx="1704976" cy="1247180"/>
              </a:xfrm>
              <a:prstGeom prst="cube">
                <a:avLst>
                  <a:gd name="adj" fmla="val 33801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连接符: 曲线 90">
                <a:extLst>
                  <a:ext uri="{FF2B5EF4-FFF2-40B4-BE49-F238E27FC236}">
                    <a16:creationId xmlns:a16="http://schemas.microsoft.com/office/drawing/2014/main" id="{9DBF1B2D-18B4-9982-4D6F-5E5A62BEA38F}"/>
                  </a:ext>
                </a:extLst>
              </p:cNvPr>
              <p:cNvCxnSpPr>
                <a:stCxn id="88" idx="5"/>
                <a:endCxn id="90" idx="2"/>
              </p:cNvCxnSpPr>
              <p:nvPr/>
            </p:nvCxnSpPr>
            <p:spPr>
              <a:xfrm>
                <a:off x="5391150" y="1714973"/>
                <a:ext cx="1157287" cy="1692336"/>
              </a:xfrm>
              <a:prstGeom prst="curvedConnector3">
                <a:avLst>
                  <a:gd name="adj1" fmla="val 62346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连接符: 曲线 91">
                <a:extLst>
                  <a:ext uri="{FF2B5EF4-FFF2-40B4-BE49-F238E27FC236}">
                    <a16:creationId xmlns:a16="http://schemas.microsoft.com/office/drawing/2014/main" id="{68E7E6F3-AFC2-4A7E-DEF0-554073717027}"/>
                  </a:ext>
                </a:extLst>
              </p:cNvPr>
              <p:cNvCxnSpPr>
                <a:cxnSpLocks/>
                <a:stCxn id="87" idx="5"/>
                <a:endCxn id="90" idx="2"/>
              </p:cNvCxnSpPr>
              <p:nvPr/>
            </p:nvCxnSpPr>
            <p:spPr>
              <a:xfrm>
                <a:off x="5391150" y="2519667"/>
                <a:ext cx="1157287" cy="887642"/>
              </a:xfrm>
              <a:prstGeom prst="curvedConnector3">
                <a:avLst>
                  <a:gd name="adj1" fmla="val 59054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连接符: 曲线 92">
                <a:extLst>
                  <a:ext uri="{FF2B5EF4-FFF2-40B4-BE49-F238E27FC236}">
                    <a16:creationId xmlns:a16="http://schemas.microsoft.com/office/drawing/2014/main" id="{D5BEF599-EA24-E41B-A839-1E6092B3916B}"/>
                  </a:ext>
                </a:extLst>
              </p:cNvPr>
              <p:cNvCxnSpPr>
                <a:stCxn id="86" idx="5"/>
                <a:endCxn id="90" idx="2"/>
              </p:cNvCxnSpPr>
              <p:nvPr/>
            </p:nvCxnSpPr>
            <p:spPr>
              <a:xfrm>
                <a:off x="5391150" y="3324362"/>
                <a:ext cx="1157287" cy="82947"/>
              </a:xfrm>
              <a:prstGeom prst="curvedConnector3">
                <a:avLst>
                  <a:gd name="adj1" fmla="val 22016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连接符: 曲线 93">
                <a:extLst>
                  <a:ext uri="{FF2B5EF4-FFF2-40B4-BE49-F238E27FC236}">
                    <a16:creationId xmlns:a16="http://schemas.microsoft.com/office/drawing/2014/main" id="{C00411E1-95FE-22FD-AE2F-B5CBEABE4D7B}"/>
                  </a:ext>
                </a:extLst>
              </p:cNvPr>
              <p:cNvCxnSpPr>
                <a:stCxn id="85" idx="5"/>
                <a:endCxn id="90" idx="2"/>
              </p:cNvCxnSpPr>
              <p:nvPr/>
            </p:nvCxnSpPr>
            <p:spPr>
              <a:xfrm flipV="1">
                <a:off x="5391150" y="3407309"/>
                <a:ext cx="1157287" cy="689035"/>
              </a:xfrm>
              <a:prstGeom prst="curvedConnector3">
                <a:avLst>
                  <a:gd name="adj1" fmla="val 77161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连接符: 曲线 94">
                <a:extLst>
                  <a:ext uri="{FF2B5EF4-FFF2-40B4-BE49-F238E27FC236}">
                    <a16:creationId xmlns:a16="http://schemas.microsoft.com/office/drawing/2014/main" id="{3576D17F-D4DB-0F08-914B-81D539F0EDA8}"/>
                  </a:ext>
                </a:extLst>
              </p:cNvPr>
              <p:cNvCxnSpPr>
                <a:cxnSpLocks/>
                <a:stCxn id="89" idx="5"/>
                <a:endCxn id="88" idx="2"/>
              </p:cNvCxnSpPr>
              <p:nvPr/>
            </p:nvCxnSpPr>
            <p:spPr>
              <a:xfrm flipV="1">
                <a:off x="3328988" y="2052835"/>
                <a:ext cx="823912" cy="932914"/>
              </a:xfrm>
              <a:prstGeom prst="curvedConnector3">
                <a:avLst>
                  <a:gd name="adj1" fmla="val 39595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连接符: 曲线 95">
                <a:extLst>
                  <a:ext uri="{FF2B5EF4-FFF2-40B4-BE49-F238E27FC236}">
                    <a16:creationId xmlns:a16="http://schemas.microsoft.com/office/drawing/2014/main" id="{37E28F66-748C-F874-93A7-2EA019F72E22}"/>
                  </a:ext>
                </a:extLst>
              </p:cNvPr>
              <p:cNvCxnSpPr>
                <a:cxnSpLocks/>
                <a:stCxn id="89" idx="5"/>
                <a:endCxn id="87" idx="2"/>
              </p:cNvCxnSpPr>
              <p:nvPr/>
            </p:nvCxnSpPr>
            <p:spPr>
              <a:xfrm flipV="1">
                <a:off x="3328988" y="2857529"/>
                <a:ext cx="823912" cy="128220"/>
              </a:xfrm>
              <a:prstGeom prst="curvedConnector3">
                <a:avLst>
                  <a:gd name="adj1" fmla="val 61561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连接符: 曲线 96">
                <a:extLst>
                  <a:ext uri="{FF2B5EF4-FFF2-40B4-BE49-F238E27FC236}">
                    <a16:creationId xmlns:a16="http://schemas.microsoft.com/office/drawing/2014/main" id="{4D8D9580-A69B-12CB-55C7-0571CEB028FB}"/>
                  </a:ext>
                </a:extLst>
              </p:cNvPr>
              <p:cNvCxnSpPr>
                <a:stCxn id="89" idx="5"/>
                <a:endCxn id="86" idx="2"/>
              </p:cNvCxnSpPr>
              <p:nvPr/>
            </p:nvCxnSpPr>
            <p:spPr>
              <a:xfrm>
                <a:off x="3328988" y="2985749"/>
                <a:ext cx="823912" cy="676475"/>
              </a:xfrm>
              <a:prstGeom prst="curvedConnector3">
                <a:avLst>
                  <a:gd name="adj1" fmla="val 26879"/>
                </a:avLst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连接符: 曲线 97">
                <a:extLst>
                  <a:ext uri="{FF2B5EF4-FFF2-40B4-BE49-F238E27FC236}">
                    <a16:creationId xmlns:a16="http://schemas.microsoft.com/office/drawing/2014/main" id="{DA788DB3-E1E4-6672-F9B1-B6A49616179E}"/>
                  </a:ext>
                </a:extLst>
              </p:cNvPr>
              <p:cNvCxnSpPr>
                <a:endCxn id="85" idx="2"/>
              </p:cNvCxnSpPr>
              <p:nvPr/>
            </p:nvCxnSpPr>
            <p:spPr>
              <a:xfrm rot="16200000" flipH="1">
                <a:off x="2953841" y="3235146"/>
                <a:ext cx="1574207" cy="823912"/>
              </a:xfrm>
              <a:prstGeom prst="curvedConnector2">
                <a:avLst/>
              </a:prstGeom>
              <a:ln w="12700"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箭头: 上 206">
              <a:extLst>
                <a:ext uri="{FF2B5EF4-FFF2-40B4-BE49-F238E27FC236}">
                  <a16:creationId xmlns:a16="http://schemas.microsoft.com/office/drawing/2014/main" id="{8B85F2C9-AA10-827F-E3DB-8B44F2075352}"/>
                </a:ext>
              </a:extLst>
            </p:cNvPr>
            <p:cNvSpPr/>
            <p:nvPr/>
          </p:nvSpPr>
          <p:spPr>
            <a:xfrm>
              <a:off x="8769471" y="3349252"/>
              <a:ext cx="260334" cy="270034"/>
            </a:xfrm>
            <a:prstGeom prst="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箭头: 上 205">
              <a:extLst>
                <a:ext uri="{FF2B5EF4-FFF2-40B4-BE49-F238E27FC236}">
                  <a16:creationId xmlns:a16="http://schemas.microsoft.com/office/drawing/2014/main" id="{AA296800-C54E-C472-1982-14FDF950B630}"/>
                </a:ext>
              </a:extLst>
            </p:cNvPr>
            <p:cNvSpPr/>
            <p:nvPr/>
          </p:nvSpPr>
          <p:spPr>
            <a:xfrm>
              <a:off x="8383622" y="4757226"/>
              <a:ext cx="260334" cy="270034"/>
            </a:xfrm>
            <a:prstGeom prst="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846B75D-BF57-456E-4F77-DD2DD621A52A}"/>
                </a:ext>
              </a:extLst>
            </p:cNvPr>
            <p:cNvSpPr txBox="1"/>
            <p:nvPr/>
          </p:nvSpPr>
          <p:spPr>
            <a:xfrm>
              <a:off x="1479670" y="3373484"/>
              <a:ext cx="813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64,64,64</a:t>
              </a:r>
              <a:endParaRPr lang="zh-CN" altLang="en-US" sz="10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C6B0EDD-778D-BE2D-02F0-E8214B6997C1}"/>
                </a:ext>
              </a:extLst>
            </p:cNvPr>
            <p:cNvSpPr txBox="1"/>
            <p:nvPr/>
          </p:nvSpPr>
          <p:spPr>
            <a:xfrm>
              <a:off x="864429" y="2060643"/>
              <a:ext cx="813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128,128,64</a:t>
              </a:r>
              <a:endParaRPr lang="zh-CN" altLang="en-US" sz="10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918A846A-8C39-AEE3-E570-B642B5AE975A}"/>
                </a:ext>
              </a:extLst>
            </p:cNvPr>
            <p:cNvSpPr txBox="1"/>
            <p:nvPr/>
          </p:nvSpPr>
          <p:spPr>
            <a:xfrm>
              <a:off x="2371473" y="4981071"/>
              <a:ext cx="813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32,32,64</a:t>
              </a:r>
              <a:endParaRPr lang="zh-CN" altLang="en-US" sz="10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D22C25A4-1756-E316-5943-0EE9E716FA87}"/>
                </a:ext>
              </a:extLst>
            </p:cNvPr>
            <p:cNvSpPr txBox="1"/>
            <p:nvPr/>
          </p:nvSpPr>
          <p:spPr>
            <a:xfrm>
              <a:off x="3194497" y="6322169"/>
              <a:ext cx="813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16,16,64</a:t>
              </a:r>
              <a:endParaRPr lang="zh-CN" altLang="en-US" sz="10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744DD5-17BF-3C5B-6D1C-A0D378D17B27}"/>
                </a:ext>
              </a:extLst>
            </p:cNvPr>
            <p:cNvSpPr txBox="1"/>
            <p:nvPr/>
          </p:nvSpPr>
          <p:spPr>
            <a:xfrm>
              <a:off x="10161455" y="2060643"/>
              <a:ext cx="813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128,128,64</a:t>
              </a:r>
              <a:endParaRPr lang="zh-CN" altLang="en-US" sz="10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F3AEFBC-6C8C-B6D1-C309-F0A33BB872CC}"/>
                </a:ext>
              </a:extLst>
            </p:cNvPr>
            <p:cNvSpPr txBox="1"/>
            <p:nvPr/>
          </p:nvSpPr>
          <p:spPr>
            <a:xfrm>
              <a:off x="9453416" y="3355632"/>
              <a:ext cx="813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64,64,64</a:t>
              </a:r>
              <a:endParaRPr lang="zh-CN" altLang="en-US" sz="10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CA4F950-C2E2-7472-24FB-ADEDAFC7AEBA}"/>
                </a:ext>
              </a:extLst>
            </p:cNvPr>
            <p:cNvSpPr txBox="1"/>
            <p:nvPr/>
          </p:nvSpPr>
          <p:spPr>
            <a:xfrm>
              <a:off x="8746503" y="4916627"/>
              <a:ext cx="813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32,32,64</a:t>
              </a:r>
              <a:endParaRPr lang="zh-CN" altLang="en-US" sz="10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6FBD574-C4CC-57D1-200F-B462AD2AF124}"/>
                </a:ext>
              </a:extLst>
            </p:cNvPr>
            <p:cNvSpPr txBox="1"/>
            <p:nvPr/>
          </p:nvSpPr>
          <p:spPr>
            <a:xfrm>
              <a:off x="8095270" y="6322169"/>
              <a:ext cx="813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16,16,64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362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EA3FEC6-5B45-0431-96AA-0D3FC6EA7830}"/>
              </a:ext>
            </a:extLst>
          </p:cNvPr>
          <p:cNvGrpSpPr/>
          <p:nvPr/>
        </p:nvGrpSpPr>
        <p:grpSpPr>
          <a:xfrm>
            <a:off x="131975" y="1960758"/>
            <a:ext cx="9370026" cy="3092065"/>
            <a:chOff x="131975" y="1960758"/>
            <a:chExt cx="9370026" cy="3092065"/>
          </a:xfrm>
        </p:grpSpPr>
        <p:sp>
          <p:nvSpPr>
            <p:cNvPr id="4" name="Google Shape;3190;p50">
              <a:extLst>
                <a:ext uri="{FF2B5EF4-FFF2-40B4-BE49-F238E27FC236}">
                  <a16:creationId xmlns:a16="http://schemas.microsoft.com/office/drawing/2014/main" id="{A9470B6D-F85E-6049-031B-ED79139960CF}"/>
                </a:ext>
              </a:extLst>
            </p:cNvPr>
            <p:cNvSpPr/>
            <p:nvPr/>
          </p:nvSpPr>
          <p:spPr>
            <a:xfrm>
              <a:off x="718599" y="2601799"/>
              <a:ext cx="1138481" cy="1191560"/>
            </a:xfrm>
            <a:prstGeom prst="cube">
              <a:avLst>
                <a:gd name="adj" fmla="val 31024"/>
              </a:avLst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EC1DF95-4A6D-C000-72EA-A2C46CCB7DF2}"/>
                </a:ext>
              </a:extLst>
            </p:cNvPr>
            <p:cNvCxnSpPr>
              <a:cxnSpLocks/>
            </p:cNvCxnSpPr>
            <p:nvPr/>
          </p:nvCxnSpPr>
          <p:spPr>
            <a:xfrm>
              <a:off x="1857080" y="3101418"/>
              <a:ext cx="7820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Google Shape;3190;p50">
              <a:extLst>
                <a:ext uri="{FF2B5EF4-FFF2-40B4-BE49-F238E27FC236}">
                  <a16:creationId xmlns:a16="http://schemas.microsoft.com/office/drawing/2014/main" id="{04E1BBB8-2768-AECE-98D9-C4910775E347}"/>
                </a:ext>
              </a:extLst>
            </p:cNvPr>
            <p:cNvSpPr/>
            <p:nvPr/>
          </p:nvSpPr>
          <p:spPr>
            <a:xfrm>
              <a:off x="2639171" y="2601799"/>
              <a:ext cx="1138481" cy="1191560"/>
            </a:xfrm>
            <a:prstGeom prst="cube">
              <a:avLst>
                <a:gd name="adj" fmla="val 31024"/>
              </a:avLst>
            </a:prstGeom>
            <a:solidFill>
              <a:schemeClr val="tx2">
                <a:lumMod val="20000"/>
                <a:lumOff val="80000"/>
                <a:alpha val="3966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97F6B1-0789-A89A-ABAA-64A7EF453262}"/>
                </a:ext>
              </a:extLst>
            </p:cNvPr>
            <p:cNvSpPr txBox="1"/>
            <p:nvPr/>
          </p:nvSpPr>
          <p:spPr>
            <a:xfrm>
              <a:off x="1951515" y="2732086"/>
              <a:ext cx="782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F0"/>
                  </a:solidFill>
                </a:rPr>
                <a:t>Conv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1953639-F273-4A3F-826A-B9CCA299432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" y="3198856"/>
              <a:ext cx="58662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oogle Shape;4878;p44">
              <a:extLst>
                <a:ext uri="{FF2B5EF4-FFF2-40B4-BE49-F238E27FC236}">
                  <a16:creationId xmlns:a16="http://schemas.microsoft.com/office/drawing/2014/main" id="{99B89C8B-1A63-F3A5-8412-4816840587DE}"/>
                </a:ext>
              </a:extLst>
            </p:cNvPr>
            <p:cNvSpPr/>
            <p:nvPr/>
          </p:nvSpPr>
          <p:spPr>
            <a:xfrm>
              <a:off x="4421170" y="1960758"/>
              <a:ext cx="89597" cy="527919"/>
            </a:xfrm>
            <a:prstGeom prst="cube">
              <a:avLst>
                <a:gd name="adj" fmla="val 20428"/>
              </a:avLst>
            </a:prstGeom>
            <a:gradFill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6000000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093D4F8-7B20-5487-6136-A6EB57044B07}"/>
                </a:ext>
              </a:extLst>
            </p:cNvPr>
            <p:cNvCxnSpPr>
              <a:stCxn id="7" idx="5"/>
              <a:endCxn id="13" idx="2"/>
            </p:cNvCxnSpPr>
            <p:nvPr/>
          </p:nvCxnSpPr>
          <p:spPr>
            <a:xfrm flipV="1">
              <a:off x="3777652" y="2233869"/>
              <a:ext cx="643518" cy="7871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0D671CC-7275-32BD-0E1D-1846347B0508}"/>
                </a:ext>
              </a:extLst>
            </p:cNvPr>
            <p:cNvCxnSpPr>
              <a:cxnSpLocks/>
              <a:stCxn id="13" idx="4"/>
              <a:endCxn id="21" idx="1"/>
            </p:cNvCxnSpPr>
            <p:nvPr/>
          </p:nvCxnSpPr>
          <p:spPr>
            <a:xfrm>
              <a:off x="4492464" y="2233869"/>
              <a:ext cx="448350" cy="6828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38A77A6-6226-23F9-4425-002F46668A0B}"/>
                </a:ext>
              </a:extLst>
            </p:cNvPr>
            <p:cNvCxnSpPr>
              <a:cxnSpLocks/>
              <a:stCxn id="7" idx="5"/>
              <a:endCxn id="21" idx="2"/>
            </p:cNvCxnSpPr>
            <p:nvPr/>
          </p:nvCxnSpPr>
          <p:spPr>
            <a:xfrm>
              <a:off x="3777652" y="3020978"/>
              <a:ext cx="112616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汇总连接 20">
              <a:extLst>
                <a:ext uri="{FF2B5EF4-FFF2-40B4-BE49-F238E27FC236}">
                  <a16:creationId xmlns:a16="http://schemas.microsoft.com/office/drawing/2014/main" id="{EBAE3253-0045-9FAA-BA72-7FEEFDC32D5F}"/>
                </a:ext>
              </a:extLst>
            </p:cNvPr>
            <p:cNvSpPr/>
            <p:nvPr/>
          </p:nvSpPr>
          <p:spPr>
            <a:xfrm>
              <a:off x="4903815" y="2873602"/>
              <a:ext cx="252647" cy="294752"/>
            </a:xfrm>
            <a:prstGeom prst="flowChartSummingJunct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Google Shape;1805;p30">
              <a:extLst>
                <a:ext uri="{FF2B5EF4-FFF2-40B4-BE49-F238E27FC236}">
                  <a16:creationId xmlns:a16="http://schemas.microsoft.com/office/drawing/2014/main" id="{CDA83137-2E99-13D6-FE65-4F92250D9915}"/>
                </a:ext>
              </a:extLst>
            </p:cNvPr>
            <p:cNvSpPr/>
            <p:nvPr/>
          </p:nvSpPr>
          <p:spPr>
            <a:xfrm flipH="1">
              <a:off x="5465812" y="1969909"/>
              <a:ext cx="493517" cy="52791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6000000" scaled="0"/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425E8D0-3D88-1BC3-9763-11F565DB8116}"/>
                </a:ext>
              </a:extLst>
            </p:cNvPr>
            <p:cNvCxnSpPr>
              <a:stCxn id="21" idx="6"/>
              <a:endCxn id="31" idx="3"/>
            </p:cNvCxnSpPr>
            <p:nvPr/>
          </p:nvCxnSpPr>
          <p:spPr>
            <a:xfrm flipV="1">
              <a:off x="5156462" y="2233869"/>
              <a:ext cx="309350" cy="7871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F6363AD-DE8B-A009-9375-25CC29895EA2}"/>
                </a:ext>
              </a:extLst>
            </p:cNvPr>
            <p:cNvCxnSpPr>
              <a:cxnSpLocks/>
              <a:stCxn id="31" idx="1"/>
              <a:endCxn id="37" idx="1"/>
            </p:cNvCxnSpPr>
            <p:nvPr/>
          </p:nvCxnSpPr>
          <p:spPr>
            <a:xfrm>
              <a:off x="5959329" y="2233869"/>
              <a:ext cx="293088" cy="6828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汇总连接 36">
              <a:extLst>
                <a:ext uri="{FF2B5EF4-FFF2-40B4-BE49-F238E27FC236}">
                  <a16:creationId xmlns:a16="http://schemas.microsoft.com/office/drawing/2014/main" id="{6B662C3C-12A9-C232-0F8B-4A606A73067C}"/>
                </a:ext>
              </a:extLst>
            </p:cNvPr>
            <p:cNvSpPr/>
            <p:nvPr/>
          </p:nvSpPr>
          <p:spPr>
            <a:xfrm>
              <a:off x="6215418" y="2873602"/>
              <a:ext cx="252647" cy="294752"/>
            </a:xfrm>
            <a:prstGeom prst="flowChartSummingJunct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574F1A0-84F8-402F-3CCC-E532F8C31C71}"/>
                </a:ext>
              </a:extLst>
            </p:cNvPr>
            <p:cNvCxnSpPr>
              <a:stCxn id="21" idx="6"/>
              <a:endCxn id="37" idx="2"/>
            </p:cNvCxnSpPr>
            <p:nvPr/>
          </p:nvCxnSpPr>
          <p:spPr>
            <a:xfrm>
              <a:off x="5156462" y="3020978"/>
              <a:ext cx="10589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EDD7639-8A77-2D44-28AE-646D3D8C4BA4}"/>
                </a:ext>
              </a:extLst>
            </p:cNvPr>
            <p:cNvCxnSpPr>
              <a:stCxn id="37" idx="6"/>
            </p:cNvCxnSpPr>
            <p:nvPr/>
          </p:nvCxnSpPr>
          <p:spPr>
            <a:xfrm>
              <a:off x="6468065" y="3020978"/>
              <a:ext cx="4983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或者 45">
              <a:extLst>
                <a:ext uri="{FF2B5EF4-FFF2-40B4-BE49-F238E27FC236}">
                  <a16:creationId xmlns:a16="http://schemas.microsoft.com/office/drawing/2014/main" id="{0E2A9EA0-FDE8-66F2-67A1-2D286584B2ED}"/>
                </a:ext>
              </a:extLst>
            </p:cNvPr>
            <p:cNvSpPr/>
            <p:nvPr/>
          </p:nvSpPr>
          <p:spPr>
            <a:xfrm>
              <a:off x="6988451" y="2873603"/>
              <a:ext cx="252647" cy="294750"/>
            </a:xfrm>
            <a:prstGeom prst="flowChar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D3C1845-E14D-1300-A439-ACF86033491B}"/>
                </a:ext>
              </a:extLst>
            </p:cNvPr>
            <p:cNvSpPr/>
            <p:nvPr/>
          </p:nvSpPr>
          <p:spPr>
            <a:xfrm>
              <a:off x="1998482" y="3110845"/>
              <a:ext cx="5118755" cy="1941978"/>
            </a:xfrm>
            <a:custGeom>
              <a:avLst/>
              <a:gdLst>
                <a:gd name="connsiteX0" fmla="*/ 0 w 5118755"/>
                <a:gd name="connsiteY0" fmla="*/ 0 h 1941978"/>
                <a:gd name="connsiteX1" fmla="*/ 2158739 w 5118755"/>
                <a:gd name="connsiteY1" fmla="*/ 1941922 h 1941978"/>
                <a:gd name="connsiteX2" fmla="*/ 5118755 w 5118755"/>
                <a:gd name="connsiteY2" fmla="*/ 65988 h 194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18755" h="1941978">
                  <a:moveTo>
                    <a:pt x="0" y="0"/>
                  </a:moveTo>
                  <a:cubicBezTo>
                    <a:pt x="652806" y="965462"/>
                    <a:pt x="1305613" y="1930924"/>
                    <a:pt x="2158739" y="1941922"/>
                  </a:cubicBezTo>
                  <a:cubicBezTo>
                    <a:pt x="3011865" y="1952920"/>
                    <a:pt x="4568858" y="340936"/>
                    <a:pt x="5118755" y="65988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Google Shape;3190;p50">
              <a:extLst>
                <a:ext uri="{FF2B5EF4-FFF2-40B4-BE49-F238E27FC236}">
                  <a16:creationId xmlns:a16="http://schemas.microsoft.com/office/drawing/2014/main" id="{AA6E21A6-1F46-E99A-CCA8-51864FE9678E}"/>
                </a:ext>
              </a:extLst>
            </p:cNvPr>
            <p:cNvSpPr/>
            <p:nvPr/>
          </p:nvSpPr>
          <p:spPr>
            <a:xfrm>
              <a:off x="7610754" y="2627423"/>
              <a:ext cx="1138481" cy="1191560"/>
            </a:xfrm>
            <a:prstGeom prst="cube">
              <a:avLst>
                <a:gd name="adj" fmla="val 31024"/>
              </a:avLst>
            </a:prstGeom>
            <a:solidFill>
              <a:schemeClr val="tx2">
                <a:lumMod val="20000"/>
                <a:lumOff val="80000"/>
                <a:alpha val="39660"/>
              </a:scheme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71800D1-0988-D19C-C377-C67DDA806270}"/>
                </a:ext>
              </a:extLst>
            </p:cNvPr>
            <p:cNvCxnSpPr>
              <a:stCxn id="46" idx="6"/>
            </p:cNvCxnSpPr>
            <p:nvPr/>
          </p:nvCxnSpPr>
          <p:spPr>
            <a:xfrm>
              <a:off x="7241098" y="3020978"/>
              <a:ext cx="35530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8530F3C-5102-E55F-DFCB-0ECFE250DA8C}"/>
                </a:ext>
              </a:extLst>
            </p:cNvPr>
            <p:cNvSpPr txBox="1"/>
            <p:nvPr/>
          </p:nvSpPr>
          <p:spPr>
            <a:xfrm>
              <a:off x="5431065" y="3216086"/>
              <a:ext cx="60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SA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561FED2-770B-6EF3-6A48-A149303C939B}"/>
                </a:ext>
              </a:extLst>
            </p:cNvPr>
            <p:cNvSpPr txBox="1"/>
            <p:nvPr/>
          </p:nvSpPr>
          <p:spPr>
            <a:xfrm>
              <a:off x="4090065" y="3216086"/>
              <a:ext cx="841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CA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5FABD40-BB24-82AB-0C18-CF340873B4D6}"/>
                </a:ext>
              </a:extLst>
            </p:cNvPr>
            <p:cNvCxnSpPr/>
            <p:nvPr/>
          </p:nvCxnSpPr>
          <p:spPr>
            <a:xfrm>
              <a:off x="8749235" y="2987471"/>
              <a:ext cx="5933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1C811F5-97EF-3756-6120-0418F9EA1650}"/>
                </a:ext>
              </a:extLst>
            </p:cNvPr>
            <p:cNvSpPr txBox="1"/>
            <p:nvPr/>
          </p:nvSpPr>
          <p:spPr>
            <a:xfrm>
              <a:off x="6717236" y="4050072"/>
              <a:ext cx="2771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element-wise product 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3186A0-0953-7E05-4B8F-E2CFF74ED620}"/>
                </a:ext>
              </a:extLst>
            </p:cNvPr>
            <p:cNvSpPr txBox="1"/>
            <p:nvPr/>
          </p:nvSpPr>
          <p:spPr>
            <a:xfrm>
              <a:off x="6730702" y="4419403"/>
              <a:ext cx="2771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element-wise add </a:t>
              </a:r>
            </a:p>
          </p:txBody>
        </p:sp>
        <p:sp>
          <p:nvSpPr>
            <p:cNvPr id="5" name="流程图: 汇总连接 4">
              <a:extLst>
                <a:ext uri="{FF2B5EF4-FFF2-40B4-BE49-F238E27FC236}">
                  <a16:creationId xmlns:a16="http://schemas.microsoft.com/office/drawing/2014/main" id="{A94935E1-2E4E-DFE5-D0FA-09D29C09EE55}"/>
                </a:ext>
              </a:extLst>
            </p:cNvPr>
            <p:cNvSpPr/>
            <p:nvPr/>
          </p:nvSpPr>
          <p:spPr>
            <a:xfrm>
              <a:off x="6559228" y="4134712"/>
              <a:ext cx="171474" cy="200051"/>
            </a:xfrm>
            <a:prstGeom prst="flowChartSummingJunct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流程图: 或者 8">
              <a:extLst>
                <a:ext uri="{FF2B5EF4-FFF2-40B4-BE49-F238E27FC236}">
                  <a16:creationId xmlns:a16="http://schemas.microsoft.com/office/drawing/2014/main" id="{A21D7D1F-06D9-EA6A-9998-0E5D3C3B6539}"/>
                </a:ext>
              </a:extLst>
            </p:cNvPr>
            <p:cNvSpPr/>
            <p:nvPr/>
          </p:nvSpPr>
          <p:spPr>
            <a:xfrm>
              <a:off x="6559228" y="4485195"/>
              <a:ext cx="171475" cy="200051"/>
            </a:xfrm>
            <a:prstGeom prst="flowChar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890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1077</Words>
  <Application>Microsoft Office PowerPoint</Application>
  <PresentationFormat>宽屏</PresentationFormat>
  <Paragraphs>395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等线</vt:lpstr>
      <vt:lpstr>等线 Light</vt:lpstr>
      <vt:lpstr>微软雅黑</vt:lpstr>
      <vt:lpstr>Arial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xiaozhen wang</dc:creator>
  <cp:lastModifiedBy>xiaozhen wang</cp:lastModifiedBy>
  <cp:revision>63</cp:revision>
  <dcterms:created xsi:type="dcterms:W3CDTF">2023-11-16T01:57:09Z</dcterms:created>
  <dcterms:modified xsi:type="dcterms:W3CDTF">2024-02-07T16:08:26Z</dcterms:modified>
</cp:coreProperties>
</file>