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9E28-B0C8-4FA9-A1AB-C807B726F59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9A05-8813-4091-9AB3-BE9DE3C49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67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9E28-B0C8-4FA9-A1AB-C807B726F59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9A05-8813-4091-9AB3-BE9DE3C49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62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9E28-B0C8-4FA9-A1AB-C807B726F59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9A05-8813-4091-9AB3-BE9DE3C49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482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9E28-B0C8-4FA9-A1AB-C807B726F59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9A05-8813-4091-9AB3-BE9DE3C49C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4846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9E28-B0C8-4FA9-A1AB-C807B726F59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9A05-8813-4091-9AB3-BE9DE3C49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430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9E28-B0C8-4FA9-A1AB-C807B726F59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9A05-8813-4091-9AB3-BE9DE3C49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652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9E28-B0C8-4FA9-A1AB-C807B726F59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9A05-8813-4091-9AB3-BE9DE3C49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302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9E28-B0C8-4FA9-A1AB-C807B726F59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9A05-8813-4091-9AB3-BE9DE3C49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397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9E28-B0C8-4FA9-A1AB-C807B726F59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9A05-8813-4091-9AB3-BE9DE3C49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20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9E28-B0C8-4FA9-A1AB-C807B726F59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9A05-8813-4091-9AB3-BE9DE3C49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57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9E28-B0C8-4FA9-A1AB-C807B726F59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9A05-8813-4091-9AB3-BE9DE3C49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70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9E28-B0C8-4FA9-A1AB-C807B726F59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9A05-8813-4091-9AB3-BE9DE3C49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65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9E28-B0C8-4FA9-A1AB-C807B726F59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9A05-8813-4091-9AB3-BE9DE3C49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37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9E28-B0C8-4FA9-A1AB-C807B726F59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9A05-8813-4091-9AB3-BE9DE3C49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44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9E28-B0C8-4FA9-A1AB-C807B726F59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9A05-8813-4091-9AB3-BE9DE3C49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32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9E28-B0C8-4FA9-A1AB-C807B726F59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9A05-8813-4091-9AB3-BE9DE3C49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8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9E28-B0C8-4FA9-A1AB-C807B726F59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9A05-8813-4091-9AB3-BE9DE3C49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36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59E28-B0C8-4FA9-A1AB-C807B726F59E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B9A05-8813-4091-9AB3-BE9DE3C49C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170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填数游戏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80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策略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501936"/>
              </p:ext>
            </p:extLst>
          </p:nvPr>
        </p:nvGraphicFramePr>
        <p:xfrm>
          <a:off x="4121573" y="2659947"/>
          <a:ext cx="3909850" cy="33196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1970">
                  <a:extLst>
                    <a:ext uri="{9D8B030D-6E8A-4147-A177-3AD203B41FA5}">
                      <a16:colId xmlns:a16="http://schemas.microsoft.com/office/drawing/2014/main" val="2315454680"/>
                    </a:ext>
                  </a:extLst>
                </a:gridCol>
                <a:gridCol w="781970">
                  <a:extLst>
                    <a:ext uri="{9D8B030D-6E8A-4147-A177-3AD203B41FA5}">
                      <a16:colId xmlns:a16="http://schemas.microsoft.com/office/drawing/2014/main" val="249324434"/>
                    </a:ext>
                  </a:extLst>
                </a:gridCol>
                <a:gridCol w="781970">
                  <a:extLst>
                    <a:ext uri="{9D8B030D-6E8A-4147-A177-3AD203B41FA5}">
                      <a16:colId xmlns:a16="http://schemas.microsoft.com/office/drawing/2014/main" val="3767823622"/>
                    </a:ext>
                  </a:extLst>
                </a:gridCol>
                <a:gridCol w="781970">
                  <a:extLst>
                    <a:ext uri="{9D8B030D-6E8A-4147-A177-3AD203B41FA5}">
                      <a16:colId xmlns:a16="http://schemas.microsoft.com/office/drawing/2014/main" val="4075926231"/>
                    </a:ext>
                  </a:extLst>
                </a:gridCol>
                <a:gridCol w="781970">
                  <a:extLst>
                    <a:ext uri="{9D8B030D-6E8A-4147-A177-3AD203B41FA5}">
                      <a16:colId xmlns:a16="http://schemas.microsoft.com/office/drawing/2014/main" val="3895989894"/>
                    </a:ext>
                  </a:extLst>
                </a:gridCol>
              </a:tblGrid>
              <a:tr h="66393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865802"/>
                  </a:ext>
                </a:extLst>
              </a:tr>
              <a:tr h="66393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628156"/>
                  </a:ext>
                </a:extLst>
              </a:tr>
              <a:tr h="66393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62965"/>
                  </a:ext>
                </a:extLst>
              </a:tr>
              <a:tr h="66393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912512"/>
                  </a:ext>
                </a:extLst>
              </a:tr>
              <a:tr h="66393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6090216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8031423" y="4014078"/>
            <a:ext cx="758456" cy="61140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789879" y="3958671"/>
            <a:ext cx="2228879" cy="72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这个格子超右界了</a:t>
            </a:r>
            <a:endParaRPr lang="zh-CN" altLang="en-US" dirty="0"/>
          </a:p>
        </p:txBody>
      </p:sp>
      <p:cxnSp>
        <p:nvCxnSpPr>
          <p:cNvPr id="15" name="曲线连接符 14"/>
          <p:cNvCxnSpPr>
            <a:stCxn id="10" idx="2"/>
          </p:cNvCxnSpPr>
          <p:nvPr/>
        </p:nvCxnSpPr>
        <p:spPr>
          <a:xfrm rot="5400000" flipH="1">
            <a:off x="6244843" y="2459678"/>
            <a:ext cx="251959" cy="4079656"/>
          </a:xfrm>
          <a:prstGeom prst="curvedConnector4">
            <a:avLst>
              <a:gd name="adj1" fmla="val -715282"/>
              <a:gd name="adj2" fmla="val 1238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425060" y="5071944"/>
            <a:ext cx="2228879" cy="72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就卷绕到这里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j </a:t>
            </a:r>
            <a:r>
              <a:rPr lang="en-US" altLang="zh-CN" dirty="0"/>
              <a:t>-</a:t>
            </a:r>
            <a:r>
              <a:rPr lang="en-US" altLang="zh-CN" dirty="0" smtClean="0"/>
              <a:t>= N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7790121" y="4373526"/>
            <a:ext cx="524539" cy="503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798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策略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548075"/>
              </p:ext>
            </p:extLst>
          </p:nvPr>
        </p:nvGraphicFramePr>
        <p:xfrm>
          <a:off x="4121573" y="2659947"/>
          <a:ext cx="3909850" cy="33196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1970">
                  <a:extLst>
                    <a:ext uri="{9D8B030D-6E8A-4147-A177-3AD203B41FA5}">
                      <a16:colId xmlns:a16="http://schemas.microsoft.com/office/drawing/2014/main" val="2315454680"/>
                    </a:ext>
                  </a:extLst>
                </a:gridCol>
                <a:gridCol w="781970">
                  <a:extLst>
                    <a:ext uri="{9D8B030D-6E8A-4147-A177-3AD203B41FA5}">
                      <a16:colId xmlns:a16="http://schemas.microsoft.com/office/drawing/2014/main" val="249324434"/>
                    </a:ext>
                  </a:extLst>
                </a:gridCol>
                <a:gridCol w="781970">
                  <a:extLst>
                    <a:ext uri="{9D8B030D-6E8A-4147-A177-3AD203B41FA5}">
                      <a16:colId xmlns:a16="http://schemas.microsoft.com/office/drawing/2014/main" val="3767823622"/>
                    </a:ext>
                  </a:extLst>
                </a:gridCol>
                <a:gridCol w="781970">
                  <a:extLst>
                    <a:ext uri="{9D8B030D-6E8A-4147-A177-3AD203B41FA5}">
                      <a16:colId xmlns:a16="http://schemas.microsoft.com/office/drawing/2014/main" val="4075926231"/>
                    </a:ext>
                  </a:extLst>
                </a:gridCol>
                <a:gridCol w="781970">
                  <a:extLst>
                    <a:ext uri="{9D8B030D-6E8A-4147-A177-3AD203B41FA5}">
                      <a16:colId xmlns:a16="http://schemas.microsoft.com/office/drawing/2014/main" val="3895989894"/>
                    </a:ext>
                  </a:extLst>
                </a:gridCol>
              </a:tblGrid>
              <a:tr h="66393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865802"/>
                  </a:ext>
                </a:extLst>
              </a:tr>
              <a:tr h="66393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628156"/>
                  </a:ext>
                </a:extLst>
              </a:tr>
              <a:tr h="66393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62965"/>
                  </a:ext>
                </a:extLst>
              </a:tr>
              <a:tr h="66393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912512"/>
                  </a:ext>
                </a:extLst>
              </a:tr>
              <a:tr h="66393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6090216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5139367" y="1937728"/>
            <a:ext cx="2228879" cy="72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这个格子被占了</a:t>
            </a:r>
            <a:endParaRPr lang="zh-CN" altLang="en-US" dirty="0"/>
          </a:p>
        </p:txBody>
      </p:sp>
      <p:cxnSp>
        <p:nvCxnSpPr>
          <p:cNvPr id="15" name="曲线连接符 14"/>
          <p:cNvCxnSpPr/>
          <p:nvPr/>
        </p:nvCxnSpPr>
        <p:spPr>
          <a:xfrm rot="5400000">
            <a:off x="5474796" y="3620602"/>
            <a:ext cx="937611" cy="460742"/>
          </a:xfrm>
          <a:prstGeom prst="curvedConnector3">
            <a:avLst>
              <a:gd name="adj1" fmla="val 10292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237769" y="3306222"/>
            <a:ext cx="3119156" cy="1302273"/>
          </a:xfrm>
          <a:prstGeom prst="rect">
            <a:avLst/>
          </a:prstGeom>
          <a:solidFill>
            <a:schemeClr val="tx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就卷绕到这里</a:t>
            </a:r>
            <a:endParaRPr lang="en-US" altLang="zh-CN" dirty="0" smtClean="0"/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 += 2; --j</a:t>
            </a:r>
          </a:p>
          <a:p>
            <a:r>
              <a:rPr lang="zh-CN" altLang="en-US" dirty="0" smtClean="0"/>
              <a:t>注意：如果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&gt;=N,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-= N</a:t>
            </a:r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j &lt; 0, j += N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5450958" y="3019395"/>
            <a:ext cx="524539" cy="503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619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关于幻方编码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如果你可以自己编写，那么先试试</a:t>
            </a:r>
            <a:endParaRPr lang="en-US" altLang="zh-CN" dirty="0" smtClean="0"/>
          </a:p>
          <a:p>
            <a:r>
              <a:rPr lang="zh-CN" altLang="en-US" dirty="0" smtClean="0"/>
              <a:t>如果你发觉编码有困难，那么可以打开有密码的压缩包，看看我写的程序。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密码：</a:t>
            </a:r>
            <a:r>
              <a:rPr lang="en-US" altLang="zh-CN" dirty="0" smtClean="0"/>
              <a:t>87829731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08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螺旋数阵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279644"/>
              </p:ext>
            </p:extLst>
          </p:nvPr>
        </p:nvGraphicFramePr>
        <p:xfrm>
          <a:off x="3682823" y="2099966"/>
          <a:ext cx="4691820" cy="3983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1970">
                  <a:extLst>
                    <a:ext uri="{9D8B030D-6E8A-4147-A177-3AD203B41FA5}">
                      <a16:colId xmlns:a16="http://schemas.microsoft.com/office/drawing/2014/main" val="2315454680"/>
                    </a:ext>
                  </a:extLst>
                </a:gridCol>
                <a:gridCol w="781970">
                  <a:extLst>
                    <a:ext uri="{9D8B030D-6E8A-4147-A177-3AD203B41FA5}">
                      <a16:colId xmlns:a16="http://schemas.microsoft.com/office/drawing/2014/main" val="249324434"/>
                    </a:ext>
                  </a:extLst>
                </a:gridCol>
                <a:gridCol w="781970">
                  <a:extLst>
                    <a:ext uri="{9D8B030D-6E8A-4147-A177-3AD203B41FA5}">
                      <a16:colId xmlns:a16="http://schemas.microsoft.com/office/drawing/2014/main" val="3767823622"/>
                    </a:ext>
                  </a:extLst>
                </a:gridCol>
                <a:gridCol w="781970">
                  <a:extLst>
                    <a:ext uri="{9D8B030D-6E8A-4147-A177-3AD203B41FA5}">
                      <a16:colId xmlns:a16="http://schemas.microsoft.com/office/drawing/2014/main" val="4075926231"/>
                    </a:ext>
                  </a:extLst>
                </a:gridCol>
                <a:gridCol w="781970">
                  <a:extLst>
                    <a:ext uri="{9D8B030D-6E8A-4147-A177-3AD203B41FA5}">
                      <a16:colId xmlns:a16="http://schemas.microsoft.com/office/drawing/2014/main" val="3895989894"/>
                    </a:ext>
                  </a:extLst>
                </a:gridCol>
                <a:gridCol w="781970">
                  <a:extLst>
                    <a:ext uri="{9D8B030D-6E8A-4147-A177-3AD203B41FA5}">
                      <a16:colId xmlns:a16="http://schemas.microsoft.com/office/drawing/2014/main" val="605369777"/>
                    </a:ext>
                  </a:extLst>
                </a:gridCol>
              </a:tblGrid>
              <a:tr h="66393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865802"/>
                  </a:ext>
                </a:extLst>
              </a:tr>
              <a:tr h="66393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628156"/>
                  </a:ext>
                </a:extLst>
              </a:tr>
              <a:tr h="66393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62965"/>
                  </a:ext>
                </a:extLst>
              </a:tr>
              <a:tr h="66393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8912512"/>
                  </a:ext>
                </a:extLst>
              </a:tr>
              <a:tr h="66393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6090216"/>
                  </a:ext>
                </a:extLst>
              </a:tr>
              <a:tr h="66393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042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20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观察数组中数的走向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508616"/>
              </p:ext>
            </p:extLst>
          </p:nvPr>
        </p:nvGraphicFramePr>
        <p:xfrm>
          <a:off x="3682823" y="2099966"/>
          <a:ext cx="4691820" cy="3983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1970">
                  <a:extLst>
                    <a:ext uri="{9D8B030D-6E8A-4147-A177-3AD203B41FA5}">
                      <a16:colId xmlns:a16="http://schemas.microsoft.com/office/drawing/2014/main" val="2315454680"/>
                    </a:ext>
                  </a:extLst>
                </a:gridCol>
                <a:gridCol w="781970">
                  <a:extLst>
                    <a:ext uri="{9D8B030D-6E8A-4147-A177-3AD203B41FA5}">
                      <a16:colId xmlns:a16="http://schemas.microsoft.com/office/drawing/2014/main" val="249324434"/>
                    </a:ext>
                  </a:extLst>
                </a:gridCol>
                <a:gridCol w="781970">
                  <a:extLst>
                    <a:ext uri="{9D8B030D-6E8A-4147-A177-3AD203B41FA5}">
                      <a16:colId xmlns:a16="http://schemas.microsoft.com/office/drawing/2014/main" val="3767823622"/>
                    </a:ext>
                  </a:extLst>
                </a:gridCol>
                <a:gridCol w="781970">
                  <a:extLst>
                    <a:ext uri="{9D8B030D-6E8A-4147-A177-3AD203B41FA5}">
                      <a16:colId xmlns:a16="http://schemas.microsoft.com/office/drawing/2014/main" val="4075926231"/>
                    </a:ext>
                  </a:extLst>
                </a:gridCol>
                <a:gridCol w="781970">
                  <a:extLst>
                    <a:ext uri="{9D8B030D-6E8A-4147-A177-3AD203B41FA5}">
                      <a16:colId xmlns:a16="http://schemas.microsoft.com/office/drawing/2014/main" val="3895989894"/>
                    </a:ext>
                  </a:extLst>
                </a:gridCol>
                <a:gridCol w="781970">
                  <a:extLst>
                    <a:ext uri="{9D8B030D-6E8A-4147-A177-3AD203B41FA5}">
                      <a16:colId xmlns:a16="http://schemas.microsoft.com/office/drawing/2014/main" val="605369777"/>
                    </a:ext>
                  </a:extLst>
                </a:gridCol>
              </a:tblGrid>
              <a:tr h="66393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865802"/>
                  </a:ext>
                </a:extLst>
              </a:tr>
              <a:tr h="66393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628156"/>
                  </a:ext>
                </a:extLst>
              </a:tr>
              <a:tr h="66393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2965"/>
                  </a:ext>
                </a:extLst>
              </a:tr>
              <a:tr h="66393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912512"/>
                  </a:ext>
                </a:extLst>
              </a:tr>
              <a:tr h="66393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090216"/>
                  </a:ext>
                </a:extLst>
              </a:tr>
              <a:tr h="66393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042309"/>
                  </a:ext>
                </a:extLst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338618" y="1935921"/>
            <a:ext cx="3028773" cy="1781532"/>
            <a:chOff x="33818" y="1850860"/>
            <a:chExt cx="3028773" cy="1781532"/>
          </a:xfrm>
        </p:grpSpPr>
        <p:cxnSp>
          <p:nvCxnSpPr>
            <p:cNvPr id="8" name="直接箭头连接符 7"/>
            <p:cNvCxnSpPr/>
            <p:nvPr/>
          </p:nvCxnSpPr>
          <p:spPr>
            <a:xfrm>
              <a:off x="913795" y="2750289"/>
              <a:ext cx="12546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V="1">
              <a:off x="1548204" y="2176130"/>
              <a:ext cx="0" cy="11483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1034297" y="1850860"/>
              <a:ext cx="1027814" cy="3252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North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26603" y="3307122"/>
              <a:ext cx="1027814" cy="3252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South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034777" y="2587653"/>
              <a:ext cx="1027814" cy="3252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East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33818" y="2584903"/>
              <a:ext cx="1027814" cy="3252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West</a:t>
              </a:r>
              <a:endParaRPr lang="zh-CN" altLang="en-US" dirty="0"/>
            </a:p>
          </p:txBody>
        </p:sp>
      </p:grpSp>
      <p:cxnSp>
        <p:nvCxnSpPr>
          <p:cNvPr id="17" name="直接箭头连接符 16"/>
          <p:cNvCxnSpPr/>
          <p:nvPr/>
        </p:nvCxnSpPr>
        <p:spPr>
          <a:xfrm>
            <a:off x="3682823" y="1935921"/>
            <a:ext cx="46034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682822" y="1603960"/>
            <a:ext cx="2888099" cy="325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1. Steps Towards East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8576930" y="2778642"/>
            <a:ext cx="0" cy="3304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690075" y="2778642"/>
            <a:ext cx="2228879" cy="72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2. Diverts Towards South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508638" y="2086351"/>
            <a:ext cx="2410316" cy="325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Meets boundary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8374643" y="2302942"/>
            <a:ext cx="315432" cy="1496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682822" y="6259033"/>
            <a:ext cx="38379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189982" y="6135781"/>
            <a:ext cx="3589165" cy="72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3. Diverts Towards West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3480391" y="2832599"/>
            <a:ext cx="0" cy="2462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244777" y="4572795"/>
            <a:ext cx="2228879" cy="72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 smtClean="0"/>
              <a:t>4. Diverts Towards North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83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观察数组中数的走向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168657"/>
              </p:ext>
            </p:extLst>
          </p:nvPr>
        </p:nvGraphicFramePr>
        <p:xfrm>
          <a:off x="3682823" y="2099966"/>
          <a:ext cx="4691820" cy="3983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1970">
                  <a:extLst>
                    <a:ext uri="{9D8B030D-6E8A-4147-A177-3AD203B41FA5}">
                      <a16:colId xmlns:a16="http://schemas.microsoft.com/office/drawing/2014/main" val="2315454680"/>
                    </a:ext>
                  </a:extLst>
                </a:gridCol>
                <a:gridCol w="781970">
                  <a:extLst>
                    <a:ext uri="{9D8B030D-6E8A-4147-A177-3AD203B41FA5}">
                      <a16:colId xmlns:a16="http://schemas.microsoft.com/office/drawing/2014/main" val="249324434"/>
                    </a:ext>
                  </a:extLst>
                </a:gridCol>
                <a:gridCol w="781970">
                  <a:extLst>
                    <a:ext uri="{9D8B030D-6E8A-4147-A177-3AD203B41FA5}">
                      <a16:colId xmlns:a16="http://schemas.microsoft.com/office/drawing/2014/main" val="3767823622"/>
                    </a:ext>
                  </a:extLst>
                </a:gridCol>
                <a:gridCol w="781970">
                  <a:extLst>
                    <a:ext uri="{9D8B030D-6E8A-4147-A177-3AD203B41FA5}">
                      <a16:colId xmlns:a16="http://schemas.microsoft.com/office/drawing/2014/main" val="4075926231"/>
                    </a:ext>
                  </a:extLst>
                </a:gridCol>
                <a:gridCol w="781970">
                  <a:extLst>
                    <a:ext uri="{9D8B030D-6E8A-4147-A177-3AD203B41FA5}">
                      <a16:colId xmlns:a16="http://schemas.microsoft.com/office/drawing/2014/main" val="3895989894"/>
                    </a:ext>
                  </a:extLst>
                </a:gridCol>
                <a:gridCol w="781970">
                  <a:extLst>
                    <a:ext uri="{9D8B030D-6E8A-4147-A177-3AD203B41FA5}">
                      <a16:colId xmlns:a16="http://schemas.microsoft.com/office/drawing/2014/main" val="605369777"/>
                    </a:ext>
                  </a:extLst>
                </a:gridCol>
              </a:tblGrid>
              <a:tr h="66393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0865802"/>
                  </a:ext>
                </a:extLst>
              </a:tr>
              <a:tr h="66393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628156"/>
                  </a:ext>
                </a:extLst>
              </a:tr>
              <a:tr h="66393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62965"/>
                  </a:ext>
                </a:extLst>
              </a:tr>
              <a:tr h="66393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912512"/>
                  </a:ext>
                </a:extLst>
              </a:tr>
              <a:tr h="66393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090216"/>
                  </a:ext>
                </a:extLst>
              </a:tr>
              <a:tr h="66393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042309"/>
                  </a:ext>
                </a:extLst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338618" y="1935921"/>
            <a:ext cx="3028773" cy="1781532"/>
            <a:chOff x="33818" y="1850860"/>
            <a:chExt cx="3028773" cy="1781532"/>
          </a:xfrm>
        </p:grpSpPr>
        <p:cxnSp>
          <p:nvCxnSpPr>
            <p:cNvPr id="8" name="直接箭头连接符 7"/>
            <p:cNvCxnSpPr/>
            <p:nvPr/>
          </p:nvCxnSpPr>
          <p:spPr>
            <a:xfrm>
              <a:off x="913795" y="2750289"/>
              <a:ext cx="12546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V="1">
              <a:off x="1548204" y="2176130"/>
              <a:ext cx="0" cy="11483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1034297" y="1850860"/>
              <a:ext cx="1027814" cy="3252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North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26603" y="3307122"/>
              <a:ext cx="1027814" cy="3252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South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034777" y="2587653"/>
              <a:ext cx="1027814" cy="3252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East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33818" y="2584903"/>
              <a:ext cx="1027814" cy="3252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West</a:t>
              </a:r>
              <a:endParaRPr lang="zh-CN" altLang="en-US" dirty="0"/>
            </a:p>
          </p:txBody>
        </p:sp>
      </p:grpSp>
      <p:cxnSp>
        <p:nvCxnSpPr>
          <p:cNvPr id="17" name="直接箭头连接符 16"/>
          <p:cNvCxnSpPr/>
          <p:nvPr/>
        </p:nvCxnSpPr>
        <p:spPr>
          <a:xfrm>
            <a:off x="4472763" y="1935921"/>
            <a:ext cx="35512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292422" y="1609242"/>
            <a:ext cx="3192899" cy="325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5. Diverts Towards East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8576930" y="3500861"/>
            <a:ext cx="0" cy="1815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583809" y="3392183"/>
            <a:ext cx="2228879" cy="72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6. Diverts Towards South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493090" y="2729818"/>
            <a:ext cx="2410316" cy="325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Grid is taken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8163899" y="2962154"/>
            <a:ext cx="689478" cy="9293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1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策略：做一圈边界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287386"/>
              </p:ext>
            </p:extLst>
          </p:nvPr>
        </p:nvGraphicFramePr>
        <p:xfrm>
          <a:off x="2872551" y="1708302"/>
          <a:ext cx="6436248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4531">
                  <a:extLst>
                    <a:ext uri="{9D8B030D-6E8A-4147-A177-3AD203B41FA5}">
                      <a16:colId xmlns:a16="http://schemas.microsoft.com/office/drawing/2014/main" val="105649417"/>
                    </a:ext>
                  </a:extLst>
                </a:gridCol>
                <a:gridCol w="804531">
                  <a:extLst>
                    <a:ext uri="{9D8B030D-6E8A-4147-A177-3AD203B41FA5}">
                      <a16:colId xmlns:a16="http://schemas.microsoft.com/office/drawing/2014/main" val="3699373530"/>
                    </a:ext>
                  </a:extLst>
                </a:gridCol>
                <a:gridCol w="804531">
                  <a:extLst>
                    <a:ext uri="{9D8B030D-6E8A-4147-A177-3AD203B41FA5}">
                      <a16:colId xmlns:a16="http://schemas.microsoft.com/office/drawing/2014/main" val="2394811561"/>
                    </a:ext>
                  </a:extLst>
                </a:gridCol>
                <a:gridCol w="804531">
                  <a:extLst>
                    <a:ext uri="{9D8B030D-6E8A-4147-A177-3AD203B41FA5}">
                      <a16:colId xmlns:a16="http://schemas.microsoft.com/office/drawing/2014/main" val="1509639317"/>
                    </a:ext>
                  </a:extLst>
                </a:gridCol>
                <a:gridCol w="804531">
                  <a:extLst>
                    <a:ext uri="{9D8B030D-6E8A-4147-A177-3AD203B41FA5}">
                      <a16:colId xmlns:a16="http://schemas.microsoft.com/office/drawing/2014/main" val="273989057"/>
                    </a:ext>
                  </a:extLst>
                </a:gridCol>
                <a:gridCol w="804531">
                  <a:extLst>
                    <a:ext uri="{9D8B030D-6E8A-4147-A177-3AD203B41FA5}">
                      <a16:colId xmlns:a16="http://schemas.microsoft.com/office/drawing/2014/main" val="1115260296"/>
                    </a:ext>
                  </a:extLst>
                </a:gridCol>
                <a:gridCol w="804531">
                  <a:extLst>
                    <a:ext uri="{9D8B030D-6E8A-4147-A177-3AD203B41FA5}">
                      <a16:colId xmlns:a16="http://schemas.microsoft.com/office/drawing/2014/main" val="4017620515"/>
                    </a:ext>
                  </a:extLst>
                </a:gridCol>
                <a:gridCol w="804531">
                  <a:extLst>
                    <a:ext uri="{9D8B030D-6E8A-4147-A177-3AD203B41FA5}">
                      <a16:colId xmlns:a16="http://schemas.microsoft.com/office/drawing/2014/main" val="1810900809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57999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5458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79548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9867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746247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0457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95345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446608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469856" y="2548666"/>
            <a:ext cx="2228879" cy="72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所有的转向条件都归结为格子已被占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45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在格子中填数：正常情况下的下标变化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418855"/>
              </p:ext>
            </p:extLst>
          </p:nvPr>
        </p:nvGraphicFramePr>
        <p:xfrm>
          <a:off x="2872551" y="1708302"/>
          <a:ext cx="6436248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4531">
                  <a:extLst>
                    <a:ext uri="{9D8B030D-6E8A-4147-A177-3AD203B41FA5}">
                      <a16:colId xmlns:a16="http://schemas.microsoft.com/office/drawing/2014/main" val="105649417"/>
                    </a:ext>
                  </a:extLst>
                </a:gridCol>
                <a:gridCol w="804531">
                  <a:extLst>
                    <a:ext uri="{9D8B030D-6E8A-4147-A177-3AD203B41FA5}">
                      <a16:colId xmlns:a16="http://schemas.microsoft.com/office/drawing/2014/main" val="3699373530"/>
                    </a:ext>
                  </a:extLst>
                </a:gridCol>
                <a:gridCol w="804531">
                  <a:extLst>
                    <a:ext uri="{9D8B030D-6E8A-4147-A177-3AD203B41FA5}">
                      <a16:colId xmlns:a16="http://schemas.microsoft.com/office/drawing/2014/main" val="2394811561"/>
                    </a:ext>
                  </a:extLst>
                </a:gridCol>
                <a:gridCol w="804531">
                  <a:extLst>
                    <a:ext uri="{9D8B030D-6E8A-4147-A177-3AD203B41FA5}">
                      <a16:colId xmlns:a16="http://schemas.microsoft.com/office/drawing/2014/main" val="1509639317"/>
                    </a:ext>
                  </a:extLst>
                </a:gridCol>
                <a:gridCol w="804531">
                  <a:extLst>
                    <a:ext uri="{9D8B030D-6E8A-4147-A177-3AD203B41FA5}">
                      <a16:colId xmlns:a16="http://schemas.microsoft.com/office/drawing/2014/main" val="273989057"/>
                    </a:ext>
                  </a:extLst>
                </a:gridCol>
                <a:gridCol w="804531">
                  <a:extLst>
                    <a:ext uri="{9D8B030D-6E8A-4147-A177-3AD203B41FA5}">
                      <a16:colId xmlns:a16="http://schemas.microsoft.com/office/drawing/2014/main" val="1115260296"/>
                    </a:ext>
                  </a:extLst>
                </a:gridCol>
                <a:gridCol w="804531">
                  <a:extLst>
                    <a:ext uri="{9D8B030D-6E8A-4147-A177-3AD203B41FA5}">
                      <a16:colId xmlns:a16="http://schemas.microsoft.com/office/drawing/2014/main" val="4017620515"/>
                    </a:ext>
                  </a:extLst>
                </a:gridCol>
                <a:gridCol w="804531">
                  <a:extLst>
                    <a:ext uri="{9D8B030D-6E8A-4147-A177-3AD203B41FA5}">
                      <a16:colId xmlns:a16="http://schemas.microsoft.com/office/drawing/2014/main" val="1810900809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57999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5458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79548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9867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746247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0457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95345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446608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87728" y="2194645"/>
            <a:ext cx="2228879" cy="72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 smtClean="0"/>
              <a:t>当前格子</a:t>
            </a:r>
            <a:r>
              <a:rPr lang="en-US" altLang="zh-CN" dirty="0" smtClean="0"/>
              <a:t>(</a:t>
            </a:r>
            <a:r>
              <a:rPr lang="en-US" altLang="zh-CN" dirty="0" err="1"/>
              <a:t>i</a:t>
            </a:r>
            <a:r>
              <a:rPr lang="en-US" altLang="zh-CN" dirty="0" smtClean="0"/>
              <a:t>, j)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6" idx="3"/>
          </p:cNvCxnSpPr>
          <p:nvPr/>
        </p:nvCxnSpPr>
        <p:spPr>
          <a:xfrm flipV="1">
            <a:off x="2716607" y="2555754"/>
            <a:ext cx="273435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370828" y="2194644"/>
            <a:ext cx="2296632" cy="888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下一个格子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++j)</a:t>
            </a:r>
          </a:p>
          <a:p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6684335" y="2555754"/>
            <a:ext cx="26864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49757" y="1652980"/>
            <a:ext cx="2228879" cy="72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 smtClean="0"/>
              <a:t>当前方向：</a:t>
            </a:r>
            <a:r>
              <a:rPr lang="en-US" altLang="zh-CN" dirty="0" smtClean="0"/>
              <a:t>East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809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在格子中填数：格子被占后的下标变化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643219"/>
              </p:ext>
            </p:extLst>
          </p:nvPr>
        </p:nvGraphicFramePr>
        <p:xfrm>
          <a:off x="2872551" y="1708302"/>
          <a:ext cx="6436248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4531">
                  <a:extLst>
                    <a:ext uri="{9D8B030D-6E8A-4147-A177-3AD203B41FA5}">
                      <a16:colId xmlns:a16="http://schemas.microsoft.com/office/drawing/2014/main" val="105649417"/>
                    </a:ext>
                  </a:extLst>
                </a:gridCol>
                <a:gridCol w="804531">
                  <a:extLst>
                    <a:ext uri="{9D8B030D-6E8A-4147-A177-3AD203B41FA5}">
                      <a16:colId xmlns:a16="http://schemas.microsoft.com/office/drawing/2014/main" val="3699373530"/>
                    </a:ext>
                  </a:extLst>
                </a:gridCol>
                <a:gridCol w="804531">
                  <a:extLst>
                    <a:ext uri="{9D8B030D-6E8A-4147-A177-3AD203B41FA5}">
                      <a16:colId xmlns:a16="http://schemas.microsoft.com/office/drawing/2014/main" val="2394811561"/>
                    </a:ext>
                  </a:extLst>
                </a:gridCol>
                <a:gridCol w="804531">
                  <a:extLst>
                    <a:ext uri="{9D8B030D-6E8A-4147-A177-3AD203B41FA5}">
                      <a16:colId xmlns:a16="http://schemas.microsoft.com/office/drawing/2014/main" val="1509639317"/>
                    </a:ext>
                  </a:extLst>
                </a:gridCol>
                <a:gridCol w="804531">
                  <a:extLst>
                    <a:ext uri="{9D8B030D-6E8A-4147-A177-3AD203B41FA5}">
                      <a16:colId xmlns:a16="http://schemas.microsoft.com/office/drawing/2014/main" val="273989057"/>
                    </a:ext>
                  </a:extLst>
                </a:gridCol>
                <a:gridCol w="804531">
                  <a:extLst>
                    <a:ext uri="{9D8B030D-6E8A-4147-A177-3AD203B41FA5}">
                      <a16:colId xmlns:a16="http://schemas.microsoft.com/office/drawing/2014/main" val="1115260296"/>
                    </a:ext>
                  </a:extLst>
                </a:gridCol>
                <a:gridCol w="804531">
                  <a:extLst>
                    <a:ext uri="{9D8B030D-6E8A-4147-A177-3AD203B41FA5}">
                      <a16:colId xmlns:a16="http://schemas.microsoft.com/office/drawing/2014/main" val="4017620515"/>
                    </a:ext>
                  </a:extLst>
                </a:gridCol>
                <a:gridCol w="804531">
                  <a:extLst>
                    <a:ext uri="{9D8B030D-6E8A-4147-A177-3AD203B41FA5}">
                      <a16:colId xmlns:a16="http://schemas.microsoft.com/office/drawing/2014/main" val="1810900809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57999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5458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79548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9867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746247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0457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95345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446608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822947" y="1615768"/>
            <a:ext cx="2228879" cy="72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 smtClean="0"/>
              <a:t>当前格子</a:t>
            </a:r>
            <a:r>
              <a:rPr lang="en-US" altLang="zh-CN" dirty="0" smtClean="0"/>
              <a:t>(</a:t>
            </a:r>
            <a:r>
              <a:rPr lang="en-US" altLang="zh-CN" dirty="0" err="1"/>
              <a:t>i</a:t>
            </a:r>
            <a:r>
              <a:rPr lang="en-US" altLang="zh-CN" dirty="0" smtClean="0"/>
              <a:t>, j)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8279219" y="2028066"/>
            <a:ext cx="1226289" cy="566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505508" y="3220592"/>
            <a:ext cx="2296632" cy="904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下一个格子</a:t>
            </a:r>
            <a:r>
              <a:rPr lang="en-US" altLang="zh-CN" dirty="0" smtClean="0"/>
              <a:t>(++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--j)</a:t>
            </a:r>
          </a:p>
          <a:p>
            <a:r>
              <a:rPr lang="zh-CN" altLang="en-US" dirty="0" smtClean="0"/>
              <a:t>当前方向：</a:t>
            </a:r>
            <a:r>
              <a:rPr lang="en-US" altLang="zh-CN" dirty="0" smtClean="0"/>
              <a:t>South</a:t>
            </a:r>
          </a:p>
          <a:p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8279220" y="3220593"/>
            <a:ext cx="1339345" cy="304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49757" y="1652980"/>
            <a:ext cx="2228879" cy="72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 smtClean="0"/>
              <a:t>当前方向：</a:t>
            </a:r>
            <a:r>
              <a:rPr lang="en-US" altLang="zh-CN" dirty="0" smtClean="0"/>
              <a:t>East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228038" y="2105056"/>
            <a:ext cx="2603509" cy="72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/>
              <a:t>步</a:t>
            </a:r>
            <a:r>
              <a:rPr lang="zh-CN" altLang="en-US" dirty="0" smtClean="0"/>
              <a:t>进后的格子</a:t>
            </a:r>
            <a:r>
              <a:rPr lang="en-US" altLang="zh-CN" dirty="0" smtClean="0"/>
              <a:t>(</a:t>
            </a:r>
            <a:r>
              <a:rPr lang="en-US" altLang="zh-CN" dirty="0" err="1"/>
              <a:t>i</a:t>
            </a:r>
            <a:r>
              <a:rPr lang="en-US" altLang="zh-CN" dirty="0" smtClean="0"/>
              <a:t>, ++j)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9058940" y="2498371"/>
            <a:ext cx="446568" cy="637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67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奇阶幻方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818205"/>
              </p:ext>
            </p:extLst>
          </p:nvPr>
        </p:nvGraphicFramePr>
        <p:xfrm>
          <a:off x="4135750" y="2099966"/>
          <a:ext cx="3909850" cy="33196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1970">
                  <a:extLst>
                    <a:ext uri="{9D8B030D-6E8A-4147-A177-3AD203B41FA5}">
                      <a16:colId xmlns:a16="http://schemas.microsoft.com/office/drawing/2014/main" val="2315454680"/>
                    </a:ext>
                  </a:extLst>
                </a:gridCol>
                <a:gridCol w="781970">
                  <a:extLst>
                    <a:ext uri="{9D8B030D-6E8A-4147-A177-3AD203B41FA5}">
                      <a16:colId xmlns:a16="http://schemas.microsoft.com/office/drawing/2014/main" val="249324434"/>
                    </a:ext>
                  </a:extLst>
                </a:gridCol>
                <a:gridCol w="781970">
                  <a:extLst>
                    <a:ext uri="{9D8B030D-6E8A-4147-A177-3AD203B41FA5}">
                      <a16:colId xmlns:a16="http://schemas.microsoft.com/office/drawing/2014/main" val="3767823622"/>
                    </a:ext>
                  </a:extLst>
                </a:gridCol>
                <a:gridCol w="781970">
                  <a:extLst>
                    <a:ext uri="{9D8B030D-6E8A-4147-A177-3AD203B41FA5}">
                      <a16:colId xmlns:a16="http://schemas.microsoft.com/office/drawing/2014/main" val="4075926231"/>
                    </a:ext>
                  </a:extLst>
                </a:gridCol>
                <a:gridCol w="781970">
                  <a:extLst>
                    <a:ext uri="{9D8B030D-6E8A-4147-A177-3AD203B41FA5}">
                      <a16:colId xmlns:a16="http://schemas.microsoft.com/office/drawing/2014/main" val="3895989894"/>
                    </a:ext>
                  </a:extLst>
                </a:gridCol>
              </a:tblGrid>
              <a:tr h="66393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865802"/>
                  </a:ext>
                </a:extLst>
              </a:tr>
              <a:tr h="66393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628156"/>
                  </a:ext>
                </a:extLst>
              </a:tr>
              <a:tr h="66393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62965"/>
                  </a:ext>
                </a:extLst>
              </a:tr>
              <a:tr h="66393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8912512"/>
                  </a:ext>
                </a:extLst>
              </a:tr>
              <a:tr h="66393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609021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045600" y="2099966"/>
            <a:ext cx="2228879" cy="72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Sum of row = 65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23173" y="5442926"/>
            <a:ext cx="2569236" cy="72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Sum of column = 65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045600" y="5442926"/>
            <a:ext cx="2672020" cy="72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Sum of diagonal = 65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6623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策略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692492"/>
              </p:ext>
            </p:extLst>
          </p:nvPr>
        </p:nvGraphicFramePr>
        <p:xfrm>
          <a:off x="4121573" y="2659947"/>
          <a:ext cx="3909850" cy="33196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1970">
                  <a:extLst>
                    <a:ext uri="{9D8B030D-6E8A-4147-A177-3AD203B41FA5}">
                      <a16:colId xmlns:a16="http://schemas.microsoft.com/office/drawing/2014/main" val="2315454680"/>
                    </a:ext>
                  </a:extLst>
                </a:gridCol>
                <a:gridCol w="781970">
                  <a:extLst>
                    <a:ext uri="{9D8B030D-6E8A-4147-A177-3AD203B41FA5}">
                      <a16:colId xmlns:a16="http://schemas.microsoft.com/office/drawing/2014/main" val="249324434"/>
                    </a:ext>
                  </a:extLst>
                </a:gridCol>
                <a:gridCol w="781970">
                  <a:extLst>
                    <a:ext uri="{9D8B030D-6E8A-4147-A177-3AD203B41FA5}">
                      <a16:colId xmlns:a16="http://schemas.microsoft.com/office/drawing/2014/main" val="3767823622"/>
                    </a:ext>
                  </a:extLst>
                </a:gridCol>
                <a:gridCol w="781970">
                  <a:extLst>
                    <a:ext uri="{9D8B030D-6E8A-4147-A177-3AD203B41FA5}">
                      <a16:colId xmlns:a16="http://schemas.microsoft.com/office/drawing/2014/main" val="4075926231"/>
                    </a:ext>
                  </a:extLst>
                </a:gridCol>
                <a:gridCol w="781970">
                  <a:extLst>
                    <a:ext uri="{9D8B030D-6E8A-4147-A177-3AD203B41FA5}">
                      <a16:colId xmlns:a16="http://schemas.microsoft.com/office/drawing/2014/main" val="3895989894"/>
                    </a:ext>
                  </a:extLst>
                </a:gridCol>
              </a:tblGrid>
              <a:tr h="66393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865802"/>
                  </a:ext>
                </a:extLst>
              </a:tr>
              <a:tr h="66393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628156"/>
                  </a:ext>
                </a:extLst>
              </a:tr>
              <a:tr h="66393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62965"/>
                  </a:ext>
                </a:extLst>
              </a:tr>
              <a:tr h="66393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8912512"/>
                  </a:ext>
                </a:extLst>
              </a:tr>
              <a:tr h="66393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609021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649509" y="1855705"/>
            <a:ext cx="2228879" cy="72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1.</a:t>
            </a:r>
            <a:r>
              <a:rPr lang="zh-CN" altLang="en-US" dirty="0" smtClean="0"/>
              <a:t>从这里开始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5422605" y="2392506"/>
            <a:ext cx="531627" cy="556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493579" y="2017944"/>
            <a:ext cx="758456" cy="61140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28275" y="1511811"/>
            <a:ext cx="2228879" cy="72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然后往右上走</a:t>
            </a:r>
            <a:endParaRPr lang="en-US" altLang="zh-CN" dirty="0" smtClean="0"/>
          </a:p>
          <a:p>
            <a:r>
              <a:rPr lang="zh-CN" altLang="en-US" dirty="0" smtClean="0"/>
              <a:t>这个格子超上界了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6273209" y="2392506"/>
            <a:ext cx="599598" cy="556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10" idx="3"/>
          </p:cNvCxnSpPr>
          <p:nvPr/>
        </p:nvCxnSpPr>
        <p:spPr>
          <a:xfrm>
            <a:off x="7252035" y="2323648"/>
            <a:ext cx="12700" cy="3290343"/>
          </a:xfrm>
          <a:prstGeom prst="curvedConnector4">
            <a:avLst>
              <a:gd name="adj1" fmla="val 14162787"/>
              <a:gd name="adj2" fmla="val 9708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789879" y="3597563"/>
            <a:ext cx="2228879" cy="722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就卷绕到这里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i</a:t>
            </a:r>
            <a:r>
              <a:rPr lang="en-US" altLang="zh-CN" dirty="0" smtClean="0"/>
              <a:t> += 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723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93</TotalTime>
  <Words>622</Words>
  <Application>Microsoft Office PowerPoint</Application>
  <PresentationFormat>宽屏</PresentationFormat>
  <Paragraphs>395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Rockwell</vt:lpstr>
      <vt:lpstr>宋体</vt:lpstr>
      <vt:lpstr>Arial</vt:lpstr>
      <vt:lpstr>Bookman Old Style</vt:lpstr>
      <vt:lpstr>Damask</vt:lpstr>
      <vt:lpstr>填数游戏</vt:lpstr>
      <vt:lpstr>螺旋数阵</vt:lpstr>
      <vt:lpstr>观察数组中数的走向</vt:lpstr>
      <vt:lpstr>观察数组中数的走向</vt:lpstr>
      <vt:lpstr>策略：做一圈边界</vt:lpstr>
      <vt:lpstr>在格子中填数：正常情况下的下标变化</vt:lpstr>
      <vt:lpstr>在格子中填数：格子被占后的下标变化</vt:lpstr>
      <vt:lpstr>奇阶幻方</vt:lpstr>
      <vt:lpstr>策略</vt:lpstr>
      <vt:lpstr>策略</vt:lpstr>
      <vt:lpstr>策略</vt:lpstr>
      <vt:lpstr>关于幻方编码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螺旋数组生成</dc:title>
  <dc:creator>Bai Zhongjian</dc:creator>
  <cp:lastModifiedBy>Bai Zhongjian</cp:lastModifiedBy>
  <cp:revision>34</cp:revision>
  <dcterms:created xsi:type="dcterms:W3CDTF">2018-11-02T06:55:18Z</dcterms:created>
  <dcterms:modified xsi:type="dcterms:W3CDTF">2018-11-02T08:28:40Z</dcterms:modified>
</cp:coreProperties>
</file>