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handoutMasterIdLst>
    <p:handoutMasterId r:id="rId7"/>
  </p:handoutMasterIdLst>
  <p:sldIdLst>
    <p:sldId id="643" r:id="rId2"/>
    <p:sldId id="645" r:id="rId3"/>
    <p:sldId id="644" r:id="rId4"/>
    <p:sldId id="641" r:id="rId5"/>
  </p:sldIdLst>
  <p:sldSz cx="9144000" cy="6858000" type="screen4x3"/>
  <p:notesSz cx="9144000" cy="6858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0000"/>
    <a:srgbClr val="FF0000"/>
    <a:srgbClr val="00FF00"/>
    <a:srgbClr val="FFFF66"/>
    <a:srgbClr val="CC6600"/>
    <a:srgbClr val="FFFFFF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90775" autoAdjust="0"/>
  </p:normalViewPr>
  <p:slideViewPr>
    <p:cSldViewPr>
      <p:cViewPr>
        <p:scale>
          <a:sx n="66" d="100"/>
          <a:sy n="66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260"/>
    </p:cViewPr>
  </p:sorterViewPr>
  <p:notesViewPr>
    <p:cSldViewPr>
      <p:cViewPr varScale="1">
        <p:scale>
          <a:sx n="72" d="100"/>
          <a:sy n="72" d="100"/>
        </p:scale>
        <p:origin x="-201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5749607-7991-44EA-8D6E-0DA9CA19FCD3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F874B7C-5EA6-4941-8B53-A730555D1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60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5C280F6-D72F-4F40-8D4A-86D81E1D6802}" type="datetimeFigureOut">
              <a:rPr lang="zh-CN" altLang="en-US"/>
              <a:pPr>
                <a:defRPr/>
              </a:pPr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2C544EC-4CE7-440A-B7FA-34DE79C6B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41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数据项是具有独立含义的最小数据标识单位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数据项是具有独立含义的最小数据标识单位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数据项是具有独立含义的最小数据标识单位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数据项是具有独立含义的最小数据标识单位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 bwMode="auto">
          <a:xfrm>
            <a:off x="-3304" y="679450"/>
            <a:ext cx="912681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3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5949950"/>
            <a:ext cx="790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94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pattFill prst="lt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27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5949950"/>
            <a:ext cx="790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24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61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29" r:id="rId3"/>
    <p:sldLayoutId id="2147483817" r:id="rId4"/>
    <p:sldLayoutId id="2147483830" r:id="rId5"/>
    <p:sldLayoutId id="2147483816" r:id="rId6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764704"/>
            <a:ext cx="9144000" cy="60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-4572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简答题：（文件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命名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方式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：简答题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3.txt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，简答题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4.txt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（练习题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）：第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P143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（练习题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）：第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编程题：（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文件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命名方式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3-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3.c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3-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5.c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4-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3.c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P118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（上机实验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）：第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P144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上机实验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）：第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69394"/>
            <a:ext cx="9139500" cy="57626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764704"/>
            <a:ext cx="9144000" cy="60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lvl="1" indent="-4572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练习题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文件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命名：练习题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5-1.txt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或练习题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5-2.c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P162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（练习题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6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P186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（练习题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6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）：第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5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P246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练习题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：第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4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8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18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20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编程题：（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文件命名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方式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6-1.c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7-2.c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7-6.c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P186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（上机实验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6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）：第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P247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上机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实验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7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6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93150" lvl="1" indent="-51435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lphaLcParenR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69394"/>
            <a:ext cx="9139500" cy="57626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0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69394"/>
            <a:ext cx="9139500" cy="57626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作业提交方式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836712"/>
            <a:ext cx="9144000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950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简答题写到一个文本文件中（文件名：简答题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.txt</a:t>
            </a: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79950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编程题</a:t>
            </a: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源码以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.c</a:t>
            </a: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后缀保存为文本文件（示例：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1.c</a:t>
            </a: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79950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将作业文件打包成一个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rar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或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</a:t>
            </a: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文件（不要工程文件）</a:t>
            </a:r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79950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RAR</a:t>
            </a: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文件命名方式：</a:t>
            </a:r>
            <a:r>
              <a:rPr lang="en-US" altLang="zh-CN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HW2</a:t>
            </a:r>
            <a:r>
              <a:rPr lang="en-US" altLang="zh-C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zh-CN" altLang="en-US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姓名</a:t>
            </a:r>
            <a:r>
              <a:rPr lang="en-US" altLang="zh-CN" sz="2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.</a:t>
            </a:r>
            <a:r>
              <a:rPr lang="en-US" altLang="zh-CN" sz="2800" dirty="0" err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rar</a:t>
            </a:r>
            <a:endParaRPr lang="en-US" altLang="zh-CN" sz="28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679950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发至助教</a:t>
            </a:r>
            <a:r>
              <a:rPr lang="zh-CN" altLang="en-US" sz="28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邮箱</a:t>
            </a:r>
            <a:r>
              <a:rPr lang="zh-CN" altLang="en-US" sz="28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373230727@qq.com</a:t>
            </a:r>
            <a:endParaRPr lang="en-US" altLang="zh-CN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79950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最迟提交作业时间：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r>
              <a:rPr lang="zh-CN" altLang="en-US" sz="28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年</a:t>
            </a:r>
            <a:r>
              <a:rPr lang="en-US" altLang="zh-CN" sz="2800" b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r>
              <a:rPr lang="zh-CN" altLang="en-US" sz="2800" b="1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月</a:t>
            </a:r>
            <a:r>
              <a:rPr lang="en-US" altLang="zh-CN" sz="2800" b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05</a:t>
            </a:r>
            <a:r>
              <a:rPr lang="zh-CN" altLang="en-US" sz="28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日</a:t>
            </a:r>
            <a:r>
              <a:rPr lang="zh-CN" altLang="en-US" sz="28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24:00</a:t>
            </a:r>
            <a:r>
              <a:rPr lang="zh-CN" altLang="en-US" sz="28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前）</a:t>
            </a:r>
            <a:endParaRPr lang="en-US" altLang="zh-CN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1556792"/>
            <a:ext cx="9144000" cy="411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0" algn="ctr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sz="3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C</a:t>
            </a:r>
            <a:r>
              <a:rPr lang="zh-CN" altLang="en-US" sz="3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语言程序请包含</a:t>
            </a:r>
            <a:r>
              <a:rPr lang="en-US" altLang="zh-CN" sz="3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main</a:t>
            </a:r>
            <a:r>
              <a:rPr lang="zh-CN" altLang="en-US" sz="3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函数（代码需可编译）</a:t>
            </a:r>
            <a:endParaRPr lang="en-US" altLang="zh-CN" sz="3200" b="1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lvl="1" indent="0" algn="ctr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sz="3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文件</a:t>
            </a:r>
            <a:r>
              <a:rPr lang="zh-CN" altLang="en-US" sz="3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提交格式</a:t>
            </a:r>
            <a:r>
              <a:rPr lang="zh-CN" altLang="en-US" sz="3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错误（乱码）视为</a:t>
            </a:r>
            <a:r>
              <a:rPr lang="zh-CN" altLang="en-US" sz="3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未提交作业！</a:t>
            </a:r>
            <a:endParaRPr lang="en-US" altLang="zh-CN" sz="3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612000" lvl="1" indent="0" algn="ctr">
              <a:lnSpc>
                <a:spcPct val="200000"/>
              </a:lnSpc>
              <a:spcBef>
                <a:spcPts val="600"/>
              </a:spcBef>
              <a:buClr>
                <a:schemeClr val="tx1"/>
              </a:buClr>
              <a:buSzPct val="60000"/>
              <a:buNone/>
              <a:defRPr/>
            </a:pPr>
            <a:r>
              <a:rPr lang="zh-CN" altLang="en-US" sz="40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超过</a:t>
            </a:r>
            <a:r>
              <a:rPr lang="zh-CN" altLang="en-US" sz="40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截止时间视为未提交作业</a:t>
            </a:r>
            <a:r>
              <a:rPr lang="zh-CN" altLang="en-US" sz="40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！</a:t>
            </a:r>
            <a:endParaRPr lang="en-US" altLang="zh-CN" sz="40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69394"/>
            <a:ext cx="9139500" cy="57626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友情提示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5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c32296ff84dc4e2a5df8b472f9cd9d159f923c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22077</TotalTime>
  <Words>335</Words>
  <Application>Microsoft Office PowerPoint</Application>
  <PresentationFormat>全屏显示(4:3)</PresentationFormat>
  <Paragraphs>34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Roger</cp:lastModifiedBy>
  <cp:revision>1590</cp:revision>
  <dcterms:created xsi:type="dcterms:W3CDTF">2013-10-09T01:13:35Z</dcterms:created>
  <dcterms:modified xsi:type="dcterms:W3CDTF">2019-04-17T06:14:15Z</dcterms:modified>
</cp:coreProperties>
</file>